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60" r:id="rId2"/>
  </p:sldMasterIdLst>
  <p:sldIdLst>
    <p:sldId id="270" r:id="rId3"/>
    <p:sldId id="260" r:id="rId4"/>
    <p:sldId id="272" r:id="rId5"/>
    <p:sldId id="274" r:id="rId6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90" d="100"/>
          <a:sy n="90" d="100"/>
        </p:scale>
        <p:origin x="90" y="49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50383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4687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6911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2638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910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06631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90316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80175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21097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69791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3107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7432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33" name="Group 969"/>
          <p:cNvGrpSpPr>
            <a:grpSpLocks/>
          </p:cNvGrpSpPr>
          <p:nvPr/>
        </p:nvGrpSpPr>
        <p:grpSpPr bwMode="auto">
          <a:xfrm>
            <a:off x="2072680" y="1133745"/>
            <a:ext cx="5638076" cy="5479336"/>
            <a:chOff x="1084" y="76"/>
            <a:chExt cx="6038" cy="5868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3266" y="2627"/>
              <a:ext cx="1530" cy="1616"/>
            </a:xfrm>
            <a:custGeom>
              <a:avLst/>
              <a:gdLst>
                <a:gd name="T0" fmla="*/ 283 w 1530"/>
                <a:gd name="T1" fmla="*/ 114 h 1616"/>
                <a:gd name="T2" fmla="*/ 113 w 1530"/>
                <a:gd name="T3" fmla="*/ 0 h 1616"/>
                <a:gd name="T4" fmla="*/ 226 w 1530"/>
                <a:gd name="T5" fmla="*/ 199 h 1616"/>
                <a:gd name="T6" fmla="*/ 226 w 1530"/>
                <a:gd name="T7" fmla="*/ 425 h 1616"/>
                <a:gd name="T8" fmla="*/ 198 w 1530"/>
                <a:gd name="T9" fmla="*/ 624 h 1616"/>
                <a:gd name="T10" fmla="*/ 198 w 1530"/>
                <a:gd name="T11" fmla="*/ 907 h 1616"/>
                <a:gd name="T12" fmla="*/ 0 w 1530"/>
                <a:gd name="T13" fmla="*/ 1077 h 1616"/>
                <a:gd name="T14" fmla="*/ 56 w 1530"/>
                <a:gd name="T15" fmla="*/ 1276 h 1616"/>
                <a:gd name="T16" fmla="*/ 113 w 1530"/>
                <a:gd name="T17" fmla="*/ 1247 h 1616"/>
                <a:gd name="T18" fmla="*/ 255 w 1530"/>
                <a:gd name="T19" fmla="*/ 1247 h 1616"/>
                <a:gd name="T20" fmla="*/ 396 w 1530"/>
                <a:gd name="T21" fmla="*/ 1247 h 1616"/>
                <a:gd name="T22" fmla="*/ 453 w 1530"/>
                <a:gd name="T23" fmla="*/ 1389 h 1616"/>
                <a:gd name="T24" fmla="*/ 680 w 1530"/>
                <a:gd name="T25" fmla="*/ 1361 h 1616"/>
                <a:gd name="T26" fmla="*/ 765 w 1530"/>
                <a:gd name="T27" fmla="*/ 1389 h 1616"/>
                <a:gd name="T28" fmla="*/ 822 w 1530"/>
                <a:gd name="T29" fmla="*/ 1361 h 1616"/>
                <a:gd name="T30" fmla="*/ 935 w 1530"/>
                <a:gd name="T31" fmla="*/ 1446 h 1616"/>
                <a:gd name="T32" fmla="*/ 1134 w 1530"/>
                <a:gd name="T33" fmla="*/ 1588 h 1616"/>
                <a:gd name="T34" fmla="*/ 1190 w 1530"/>
                <a:gd name="T35" fmla="*/ 1474 h 1616"/>
                <a:gd name="T36" fmla="*/ 1275 w 1530"/>
                <a:gd name="T37" fmla="*/ 1418 h 1616"/>
                <a:gd name="T38" fmla="*/ 1445 w 1530"/>
                <a:gd name="T39" fmla="*/ 1446 h 1616"/>
                <a:gd name="T40" fmla="*/ 1445 w 1530"/>
                <a:gd name="T41" fmla="*/ 1134 h 1616"/>
                <a:gd name="T42" fmla="*/ 1275 w 1530"/>
                <a:gd name="T43" fmla="*/ 1021 h 1616"/>
                <a:gd name="T44" fmla="*/ 1389 w 1530"/>
                <a:gd name="T45" fmla="*/ 936 h 1616"/>
                <a:gd name="T46" fmla="*/ 1445 w 1530"/>
                <a:gd name="T47" fmla="*/ 851 h 1616"/>
                <a:gd name="T48" fmla="*/ 1530 w 1530"/>
                <a:gd name="T49" fmla="*/ 737 h 1616"/>
                <a:gd name="T50" fmla="*/ 1417 w 1530"/>
                <a:gd name="T51" fmla="*/ 624 h 1616"/>
                <a:gd name="T52" fmla="*/ 1360 w 1530"/>
                <a:gd name="T53" fmla="*/ 539 h 1616"/>
                <a:gd name="T54" fmla="*/ 1247 w 1530"/>
                <a:gd name="T55" fmla="*/ 340 h 1616"/>
                <a:gd name="T56" fmla="*/ 1134 w 1530"/>
                <a:gd name="T57" fmla="*/ 397 h 1616"/>
                <a:gd name="T58" fmla="*/ 850 w 1530"/>
                <a:gd name="T59" fmla="*/ 624 h 1616"/>
                <a:gd name="T60" fmla="*/ 765 w 1530"/>
                <a:gd name="T61" fmla="*/ 624 h 1616"/>
                <a:gd name="T62" fmla="*/ 510 w 1530"/>
                <a:gd name="T63" fmla="*/ 34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30" h="1616">
                  <a:moveTo>
                    <a:pt x="482" y="114"/>
                  </a:moveTo>
                  <a:lnTo>
                    <a:pt x="283" y="114"/>
                  </a:lnTo>
                  <a:lnTo>
                    <a:pt x="283" y="57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226" y="199"/>
                  </a:lnTo>
                  <a:lnTo>
                    <a:pt x="198" y="312"/>
                  </a:lnTo>
                  <a:lnTo>
                    <a:pt x="226" y="425"/>
                  </a:lnTo>
                  <a:lnTo>
                    <a:pt x="226" y="539"/>
                  </a:lnTo>
                  <a:lnTo>
                    <a:pt x="198" y="624"/>
                  </a:lnTo>
                  <a:lnTo>
                    <a:pt x="170" y="851"/>
                  </a:lnTo>
                  <a:lnTo>
                    <a:pt x="198" y="907"/>
                  </a:lnTo>
                  <a:lnTo>
                    <a:pt x="113" y="992"/>
                  </a:lnTo>
                  <a:lnTo>
                    <a:pt x="0" y="1077"/>
                  </a:lnTo>
                  <a:lnTo>
                    <a:pt x="85" y="1219"/>
                  </a:lnTo>
                  <a:lnTo>
                    <a:pt x="56" y="1276"/>
                  </a:lnTo>
                  <a:lnTo>
                    <a:pt x="113" y="1333"/>
                  </a:lnTo>
                  <a:lnTo>
                    <a:pt x="113" y="1247"/>
                  </a:lnTo>
                  <a:lnTo>
                    <a:pt x="198" y="1276"/>
                  </a:lnTo>
                  <a:lnTo>
                    <a:pt x="255" y="1247"/>
                  </a:lnTo>
                  <a:lnTo>
                    <a:pt x="340" y="1276"/>
                  </a:lnTo>
                  <a:lnTo>
                    <a:pt x="396" y="1247"/>
                  </a:lnTo>
                  <a:lnTo>
                    <a:pt x="396" y="1304"/>
                  </a:lnTo>
                  <a:lnTo>
                    <a:pt x="453" y="1389"/>
                  </a:lnTo>
                  <a:lnTo>
                    <a:pt x="595" y="1389"/>
                  </a:lnTo>
                  <a:lnTo>
                    <a:pt x="680" y="1361"/>
                  </a:lnTo>
                  <a:lnTo>
                    <a:pt x="708" y="1389"/>
                  </a:lnTo>
                  <a:lnTo>
                    <a:pt x="765" y="1389"/>
                  </a:lnTo>
                  <a:lnTo>
                    <a:pt x="793" y="1361"/>
                  </a:lnTo>
                  <a:lnTo>
                    <a:pt x="822" y="1361"/>
                  </a:lnTo>
                  <a:lnTo>
                    <a:pt x="850" y="1418"/>
                  </a:lnTo>
                  <a:lnTo>
                    <a:pt x="935" y="1446"/>
                  </a:lnTo>
                  <a:lnTo>
                    <a:pt x="1077" y="1616"/>
                  </a:lnTo>
                  <a:lnTo>
                    <a:pt x="1134" y="1588"/>
                  </a:lnTo>
                  <a:lnTo>
                    <a:pt x="1190" y="1588"/>
                  </a:lnTo>
                  <a:lnTo>
                    <a:pt x="1190" y="1474"/>
                  </a:lnTo>
                  <a:lnTo>
                    <a:pt x="1190" y="1418"/>
                  </a:lnTo>
                  <a:lnTo>
                    <a:pt x="1275" y="1418"/>
                  </a:lnTo>
                  <a:lnTo>
                    <a:pt x="1332" y="1446"/>
                  </a:lnTo>
                  <a:lnTo>
                    <a:pt x="1445" y="1446"/>
                  </a:lnTo>
                  <a:lnTo>
                    <a:pt x="1502" y="1219"/>
                  </a:lnTo>
                  <a:lnTo>
                    <a:pt x="1445" y="1134"/>
                  </a:lnTo>
                  <a:lnTo>
                    <a:pt x="1304" y="1077"/>
                  </a:lnTo>
                  <a:lnTo>
                    <a:pt x="1275" y="1021"/>
                  </a:lnTo>
                  <a:lnTo>
                    <a:pt x="1304" y="936"/>
                  </a:lnTo>
                  <a:lnTo>
                    <a:pt x="1389" y="936"/>
                  </a:lnTo>
                  <a:lnTo>
                    <a:pt x="1445" y="907"/>
                  </a:lnTo>
                  <a:lnTo>
                    <a:pt x="1445" y="851"/>
                  </a:lnTo>
                  <a:lnTo>
                    <a:pt x="1502" y="822"/>
                  </a:lnTo>
                  <a:lnTo>
                    <a:pt x="1530" y="737"/>
                  </a:lnTo>
                  <a:lnTo>
                    <a:pt x="1445" y="709"/>
                  </a:lnTo>
                  <a:lnTo>
                    <a:pt x="1417" y="624"/>
                  </a:lnTo>
                  <a:lnTo>
                    <a:pt x="1360" y="567"/>
                  </a:lnTo>
                  <a:lnTo>
                    <a:pt x="1360" y="539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12"/>
                  </a:lnTo>
                  <a:lnTo>
                    <a:pt x="1134" y="397"/>
                  </a:lnTo>
                  <a:lnTo>
                    <a:pt x="935" y="595"/>
                  </a:lnTo>
                  <a:lnTo>
                    <a:pt x="850" y="624"/>
                  </a:lnTo>
                  <a:lnTo>
                    <a:pt x="793" y="595"/>
                  </a:lnTo>
                  <a:lnTo>
                    <a:pt x="765" y="624"/>
                  </a:lnTo>
                  <a:lnTo>
                    <a:pt x="595" y="539"/>
                  </a:lnTo>
                  <a:lnTo>
                    <a:pt x="510" y="340"/>
                  </a:lnTo>
                  <a:lnTo>
                    <a:pt x="482" y="11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3408" y="3874"/>
              <a:ext cx="936" cy="681"/>
            </a:xfrm>
            <a:custGeom>
              <a:avLst/>
              <a:gdLst>
                <a:gd name="T0" fmla="*/ 57 w 936"/>
                <a:gd name="T1" fmla="*/ 29 h 681"/>
                <a:gd name="T2" fmla="*/ 29 w 936"/>
                <a:gd name="T3" fmla="*/ 86 h 681"/>
                <a:gd name="T4" fmla="*/ 57 w 936"/>
                <a:gd name="T5" fmla="*/ 114 h 681"/>
                <a:gd name="T6" fmla="*/ 0 w 936"/>
                <a:gd name="T7" fmla="*/ 171 h 681"/>
                <a:gd name="T8" fmla="*/ 57 w 936"/>
                <a:gd name="T9" fmla="*/ 199 h 681"/>
                <a:gd name="T10" fmla="*/ 57 w 936"/>
                <a:gd name="T11" fmla="*/ 256 h 681"/>
                <a:gd name="T12" fmla="*/ 284 w 936"/>
                <a:gd name="T13" fmla="*/ 426 h 681"/>
                <a:gd name="T14" fmla="*/ 312 w 936"/>
                <a:gd name="T15" fmla="*/ 482 h 681"/>
                <a:gd name="T16" fmla="*/ 284 w 936"/>
                <a:gd name="T17" fmla="*/ 539 h 681"/>
                <a:gd name="T18" fmla="*/ 312 w 936"/>
                <a:gd name="T19" fmla="*/ 567 h 681"/>
                <a:gd name="T20" fmla="*/ 341 w 936"/>
                <a:gd name="T21" fmla="*/ 567 h 681"/>
                <a:gd name="T22" fmla="*/ 397 w 936"/>
                <a:gd name="T23" fmla="*/ 511 h 681"/>
                <a:gd name="T24" fmla="*/ 454 w 936"/>
                <a:gd name="T25" fmla="*/ 596 h 681"/>
                <a:gd name="T26" fmla="*/ 454 w 936"/>
                <a:gd name="T27" fmla="*/ 624 h 681"/>
                <a:gd name="T28" fmla="*/ 482 w 936"/>
                <a:gd name="T29" fmla="*/ 681 h 681"/>
                <a:gd name="T30" fmla="*/ 596 w 936"/>
                <a:gd name="T31" fmla="*/ 681 h 681"/>
                <a:gd name="T32" fmla="*/ 624 w 936"/>
                <a:gd name="T33" fmla="*/ 567 h 681"/>
                <a:gd name="T34" fmla="*/ 681 w 936"/>
                <a:gd name="T35" fmla="*/ 511 h 681"/>
                <a:gd name="T36" fmla="*/ 709 w 936"/>
                <a:gd name="T37" fmla="*/ 539 h 681"/>
                <a:gd name="T38" fmla="*/ 822 w 936"/>
                <a:gd name="T39" fmla="*/ 511 h 681"/>
                <a:gd name="T40" fmla="*/ 851 w 936"/>
                <a:gd name="T41" fmla="*/ 397 h 681"/>
                <a:gd name="T42" fmla="*/ 936 w 936"/>
                <a:gd name="T43" fmla="*/ 369 h 681"/>
                <a:gd name="T44" fmla="*/ 794 w 936"/>
                <a:gd name="T45" fmla="*/ 199 h 681"/>
                <a:gd name="T46" fmla="*/ 709 w 936"/>
                <a:gd name="T47" fmla="*/ 171 h 681"/>
                <a:gd name="T48" fmla="*/ 681 w 936"/>
                <a:gd name="T49" fmla="*/ 114 h 681"/>
                <a:gd name="T50" fmla="*/ 652 w 936"/>
                <a:gd name="T51" fmla="*/ 114 h 681"/>
                <a:gd name="T52" fmla="*/ 624 w 936"/>
                <a:gd name="T53" fmla="*/ 142 h 681"/>
                <a:gd name="T54" fmla="*/ 567 w 936"/>
                <a:gd name="T55" fmla="*/ 142 h 681"/>
                <a:gd name="T56" fmla="*/ 539 w 936"/>
                <a:gd name="T57" fmla="*/ 114 h 681"/>
                <a:gd name="T58" fmla="*/ 454 w 936"/>
                <a:gd name="T59" fmla="*/ 142 h 681"/>
                <a:gd name="T60" fmla="*/ 312 w 936"/>
                <a:gd name="T61" fmla="*/ 142 h 681"/>
                <a:gd name="T62" fmla="*/ 255 w 936"/>
                <a:gd name="T63" fmla="*/ 57 h 681"/>
                <a:gd name="T64" fmla="*/ 255 w 936"/>
                <a:gd name="T65" fmla="*/ 0 h 681"/>
                <a:gd name="T66" fmla="*/ 199 w 936"/>
                <a:gd name="T67" fmla="*/ 29 h 681"/>
                <a:gd name="T68" fmla="*/ 114 w 936"/>
                <a:gd name="T69" fmla="*/ 0 h 681"/>
                <a:gd name="T70" fmla="*/ 57 w 936"/>
                <a:gd name="T71" fmla="*/ 29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36" h="681">
                  <a:moveTo>
                    <a:pt x="57" y="29"/>
                  </a:moveTo>
                  <a:lnTo>
                    <a:pt x="29" y="86"/>
                  </a:lnTo>
                  <a:lnTo>
                    <a:pt x="57" y="114"/>
                  </a:lnTo>
                  <a:lnTo>
                    <a:pt x="0" y="171"/>
                  </a:lnTo>
                  <a:lnTo>
                    <a:pt x="57" y="199"/>
                  </a:lnTo>
                  <a:lnTo>
                    <a:pt x="57" y="256"/>
                  </a:lnTo>
                  <a:lnTo>
                    <a:pt x="284" y="426"/>
                  </a:lnTo>
                  <a:lnTo>
                    <a:pt x="312" y="482"/>
                  </a:lnTo>
                  <a:lnTo>
                    <a:pt x="284" y="539"/>
                  </a:lnTo>
                  <a:lnTo>
                    <a:pt x="312" y="567"/>
                  </a:lnTo>
                  <a:lnTo>
                    <a:pt x="341" y="567"/>
                  </a:lnTo>
                  <a:lnTo>
                    <a:pt x="397" y="511"/>
                  </a:lnTo>
                  <a:lnTo>
                    <a:pt x="454" y="596"/>
                  </a:lnTo>
                  <a:lnTo>
                    <a:pt x="454" y="624"/>
                  </a:lnTo>
                  <a:lnTo>
                    <a:pt x="482" y="681"/>
                  </a:lnTo>
                  <a:lnTo>
                    <a:pt x="596" y="681"/>
                  </a:lnTo>
                  <a:lnTo>
                    <a:pt x="624" y="567"/>
                  </a:lnTo>
                  <a:lnTo>
                    <a:pt x="681" y="511"/>
                  </a:lnTo>
                  <a:lnTo>
                    <a:pt x="709" y="539"/>
                  </a:lnTo>
                  <a:lnTo>
                    <a:pt x="822" y="511"/>
                  </a:lnTo>
                  <a:lnTo>
                    <a:pt x="851" y="397"/>
                  </a:lnTo>
                  <a:lnTo>
                    <a:pt x="936" y="369"/>
                  </a:lnTo>
                  <a:lnTo>
                    <a:pt x="794" y="199"/>
                  </a:lnTo>
                  <a:lnTo>
                    <a:pt x="709" y="171"/>
                  </a:lnTo>
                  <a:lnTo>
                    <a:pt x="681" y="114"/>
                  </a:lnTo>
                  <a:lnTo>
                    <a:pt x="652" y="114"/>
                  </a:lnTo>
                  <a:lnTo>
                    <a:pt x="624" y="142"/>
                  </a:lnTo>
                  <a:lnTo>
                    <a:pt x="567" y="142"/>
                  </a:lnTo>
                  <a:lnTo>
                    <a:pt x="539" y="114"/>
                  </a:lnTo>
                  <a:lnTo>
                    <a:pt x="454" y="142"/>
                  </a:lnTo>
                  <a:lnTo>
                    <a:pt x="312" y="142"/>
                  </a:lnTo>
                  <a:lnTo>
                    <a:pt x="255" y="57"/>
                  </a:lnTo>
                  <a:lnTo>
                    <a:pt x="255" y="0"/>
                  </a:lnTo>
                  <a:lnTo>
                    <a:pt x="199" y="29"/>
                  </a:lnTo>
                  <a:lnTo>
                    <a:pt x="114" y="0"/>
                  </a:lnTo>
                  <a:lnTo>
                    <a:pt x="57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3068" y="3818"/>
              <a:ext cx="397" cy="283"/>
            </a:xfrm>
            <a:custGeom>
              <a:avLst/>
              <a:gdLst>
                <a:gd name="T0" fmla="*/ 369 w 397"/>
                <a:gd name="T1" fmla="*/ 142 h 283"/>
                <a:gd name="T2" fmla="*/ 284 w 397"/>
                <a:gd name="T3" fmla="*/ 198 h 283"/>
                <a:gd name="T4" fmla="*/ 199 w 397"/>
                <a:gd name="T5" fmla="*/ 198 h 283"/>
                <a:gd name="T6" fmla="*/ 170 w 397"/>
                <a:gd name="T7" fmla="*/ 255 h 283"/>
                <a:gd name="T8" fmla="*/ 142 w 397"/>
                <a:gd name="T9" fmla="*/ 283 h 283"/>
                <a:gd name="T10" fmla="*/ 114 w 397"/>
                <a:gd name="T11" fmla="*/ 227 h 283"/>
                <a:gd name="T12" fmla="*/ 85 w 397"/>
                <a:gd name="T13" fmla="*/ 255 h 283"/>
                <a:gd name="T14" fmla="*/ 0 w 397"/>
                <a:gd name="T15" fmla="*/ 198 h 283"/>
                <a:gd name="T16" fmla="*/ 0 w 397"/>
                <a:gd name="T17" fmla="*/ 113 h 283"/>
                <a:gd name="T18" fmla="*/ 85 w 397"/>
                <a:gd name="T19" fmla="*/ 113 h 283"/>
                <a:gd name="T20" fmla="*/ 114 w 397"/>
                <a:gd name="T21" fmla="*/ 56 h 283"/>
                <a:gd name="T22" fmla="*/ 142 w 397"/>
                <a:gd name="T23" fmla="*/ 0 h 283"/>
                <a:gd name="T24" fmla="*/ 255 w 397"/>
                <a:gd name="T25" fmla="*/ 85 h 283"/>
                <a:gd name="T26" fmla="*/ 312 w 397"/>
                <a:gd name="T27" fmla="*/ 142 h 283"/>
                <a:gd name="T28" fmla="*/ 312 w 397"/>
                <a:gd name="T29" fmla="*/ 56 h 283"/>
                <a:gd name="T30" fmla="*/ 397 w 397"/>
                <a:gd name="T31" fmla="*/ 85 h 283"/>
                <a:gd name="T32" fmla="*/ 369 w 397"/>
                <a:gd name="T33" fmla="*/ 14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69" y="142"/>
                  </a:moveTo>
                  <a:lnTo>
                    <a:pt x="284" y="198"/>
                  </a:lnTo>
                  <a:lnTo>
                    <a:pt x="199" y="198"/>
                  </a:lnTo>
                  <a:lnTo>
                    <a:pt x="170" y="255"/>
                  </a:lnTo>
                  <a:lnTo>
                    <a:pt x="142" y="283"/>
                  </a:lnTo>
                  <a:lnTo>
                    <a:pt x="114" y="227"/>
                  </a:lnTo>
                  <a:lnTo>
                    <a:pt x="85" y="255"/>
                  </a:lnTo>
                  <a:lnTo>
                    <a:pt x="0" y="198"/>
                  </a:lnTo>
                  <a:lnTo>
                    <a:pt x="0" y="113"/>
                  </a:lnTo>
                  <a:lnTo>
                    <a:pt x="85" y="113"/>
                  </a:lnTo>
                  <a:lnTo>
                    <a:pt x="114" y="56"/>
                  </a:lnTo>
                  <a:lnTo>
                    <a:pt x="142" y="0"/>
                  </a:lnTo>
                  <a:lnTo>
                    <a:pt x="255" y="85"/>
                  </a:lnTo>
                  <a:lnTo>
                    <a:pt x="312" y="142"/>
                  </a:lnTo>
                  <a:lnTo>
                    <a:pt x="312" y="56"/>
                  </a:lnTo>
                  <a:lnTo>
                    <a:pt x="397" y="85"/>
                  </a:lnTo>
                  <a:lnTo>
                    <a:pt x="369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955" y="3534"/>
              <a:ext cx="397" cy="397"/>
            </a:xfrm>
            <a:custGeom>
              <a:avLst/>
              <a:gdLst>
                <a:gd name="T0" fmla="*/ 312 w 397"/>
                <a:gd name="T1" fmla="*/ 170 h 397"/>
                <a:gd name="T2" fmla="*/ 312 w 397"/>
                <a:gd name="T3" fmla="*/ 57 h 397"/>
                <a:gd name="T4" fmla="*/ 227 w 397"/>
                <a:gd name="T5" fmla="*/ 57 h 397"/>
                <a:gd name="T6" fmla="*/ 227 w 397"/>
                <a:gd name="T7" fmla="*/ 0 h 397"/>
                <a:gd name="T8" fmla="*/ 170 w 397"/>
                <a:gd name="T9" fmla="*/ 57 h 397"/>
                <a:gd name="T10" fmla="*/ 141 w 397"/>
                <a:gd name="T11" fmla="*/ 199 h 397"/>
                <a:gd name="T12" fmla="*/ 56 w 397"/>
                <a:gd name="T13" fmla="*/ 142 h 397"/>
                <a:gd name="T14" fmla="*/ 0 w 397"/>
                <a:gd name="T15" fmla="*/ 199 h 397"/>
                <a:gd name="T16" fmla="*/ 113 w 397"/>
                <a:gd name="T17" fmla="*/ 397 h 397"/>
                <a:gd name="T18" fmla="*/ 198 w 397"/>
                <a:gd name="T19" fmla="*/ 397 h 397"/>
                <a:gd name="T20" fmla="*/ 255 w 397"/>
                <a:gd name="T21" fmla="*/ 284 h 397"/>
                <a:gd name="T22" fmla="*/ 368 w 397"/>
                <a:gd name="T23" fmla="*/ 369 h 397"/>
                <a:gd name="T24" fmla="*/ 397 w 397"/>
                <a:gd name="T25" fmla="*/ 312 h 397"/>
                <a:gd name="T26" fmla="*/ 312 w 397"/>
                <a:gd name="T27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97">
                  <a:moveTo>
                    <a:pt x="312" y="170"/>
                  </a:moveTo>
                  <a:lnTo>
                    <a:pt x="312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70" y="57"/>
                  </a:lnTo>
                  <a:lnTo>
                    <a:pt x="141" y="199"/>
                  </a:lnTo>
                  <a:lnTo>
                    <a:pt x="56" y="142"/>
                  </a:lnTo>
                  <a:lnTo>
                    <a:pt x="0" y="199"/>
                  </a:lnTo>
                  <a:lnTo>
                    <a:pt x="113" y="397"/>
                  </a:lnTo>
                  <a:lnTo>
                    <a:pt x="198" y="397"/>
                  </a:lnTo>
                  <a:lnTo>
                    <a:pt x="255" y="284"/>
                  </a:lnTo>
                  <a:lnTo>
                    <a:pt x="368" y="369"/>
                  </a:lnTo>
                  <a:lnTo>
                    <a:pt x="397" y="312"/>
                  </a:lnTo>
                  <a:lnTo>
                    <a:pt x="312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238" y="3960"/>
              <a:ext cx="227" cy="198"/>
            </a:xfrm>
            <a:custGeom>
              <a:avLst/>
              <a:gdLst>
                <a:gd name="T0" fmla="*/ 227 w 227"/>
                <a:gd name="T1" fmla="*/ 170 h 198"/>
                <a:gd name="T2" fmla="*/ 142 w 227"/>
                <a:gd name="T3" fmla="*/ 198 h 198"/>
                <a:gd name="T4" fmla="*/ 57 w 227"/>
                <a:gd name="T5" fmla="*/ 198 h 198"/>
                <a:gd name="T6" fmla="*/ 0 w 227"/>
                <a:gd name="T7" fmla="*/ 113 h 198"/>
                <a:gd name="T8" fmla="*/ 29 w 227"/>
                <a:gd name="T9" fmla="*/ 56 h 198"/>
                <a:gd name="T10" fmla="*/ 114 w 227"/>
                <a:gd name="T11" fmla="*/ 56 h 198"/>
                <a:gd name="T12" fmla="*/ 199 w 227"/>
                <a:gd name="T13" fmla="*/ 0 h 198"/>
                <a:gd name="T14" fmla="*/ 227 w 227"/>
                <a:gd name="T15" fmla="*/ 28 h 198"/>
                <a:gd name="T16" fmla="*/ 170 w 227"/>
                <a:gd name="T17" fmla="*/ 85 h 198"/>
                <a:gd name="T18" fmla="*/ 227 w 227"/>
                <a:gd name="T19" fmla="*/ 113 h 198"/>
                <a:gd name="T20" fmla="*/ 227 w 227"/>
                <a:gd name="T21" fmla="*/ 17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198">
                  <a:moveTo>
                    <a:pt x="227" y="170"/>
                  </a:moveTo>
                  <a:lnTo>
                    <a:pt x="142" y="198"/>
                  </a:lnTo>
                  <a:lnTo>
                    <a:pt x="57" y="198"/>
                  </a:lnTo>
                  <a:lnTo>
                    <a:pt x="0" y="113"/>
                  </a:lnTo>
                  <a:lnTo>
                    <a:pt x="29" y="56"/>
                  </a:lnTo>
                  <a:lnTo>
                    <a:pt x="114" y="56"/>
                  </a:lnTo>
                  <a:lnTo>
                    <a:pt x="199" y="0"/>
                  </a:lnTo>
                  <a:lnTo>
                    <a:pt x="227" y="28"/>
                  </a:lnTo>
                  <a:lnTo>
                    <a:pt x="170" y="85"/>
                  </a:lnTo>
                  <a:lnTo>
                    <a:pt x="227" y="113"/>
                  </a:lnTo>
                  <a:lnTo>
                    <a:pt x="227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3238" y="4130"/>
              <a:ext cx="1191" cy="992"/>
            </a:xfrm>
            <a:custGeom>
              <a:avLst/>
              <a:gdLst>
                <a:gd name="T0" fmla="*/ 142 w 1191"/>
                <a:gd name="T1" fmla="*/ 28 h 992"/>
                <a:gd name="T2" fmla="*/ 454 w 1191"/>
                <a:gd name="T3" fmla="*/ 170 h 992"/>
                <a:gd name="T4" fmla="*/ 454 w 1191"/>
                <a:gd name="T5" fmla="*/ 283 h 992"/>
                <a:gd name="T6" fmla="*/ 511 w 1191"/>
                <a:gd name="T7" fmla="*/ 311 h 992"/>
                <a:gd name="T8" fmla="*/ 624 w 1191"/>
                <a:gd name="T9" fmla="*/ 340 h 992"/>
                <a:gd name="T10" fmla="*/ 652 w 1191"/>
                <a:gd name="T11" fmla="*/ 425 h 992"/>
                <a:gd name="T12" fmla="*/ 794 w 1191"/>
                <a:gd name="T13" fmla="*/ 311 h 992"/>
                <a:gd name="T14" fmla="*/ 879 w 1191"/>
                <a:gd name="T15" fmla="*/ 283 h 992"/>
                <a:gd name="T16" fmla="*/ 1021 w 1191"/>
                <a:gd name="T17" fmla="*/ 141 h 992"/>
                <a:gd name="T18" fmla="*/ 1163 w 1191"/>
                <a:gd name="T19" fmla="*/ 85 h 992"/>
                <a:gd name="T20" fmla="*/ 1163 w 1191"/>
                <a:gd name="T21" fmla="*/ 226 h 992"/>
                <a:gd name="T22" fmla="*/ 1134 w 1191"/>
                <a:gd name="T23" fmla="*/ 368 h 992"/>
                <a:gd name="T24" fmla="*/ 1191 w 1191"/>
                <a:gd name="T25" fmla="*/ 538 h 992"/>
                <a:gd name="T26" fmla="*/ 992 w 1191"/>
                <a:gd name="T27" fmla="*/ 623 h 992"/>
                <a:gd name="T28" fmla="*/ 907 w 1191"/>
                <a:gd name="T29" fmla="*/ 793 h 992"/>
                <a:gd name="T30" fmla="*/ 822 w 1191"/>
                <a:gd name="T31" fmla="*/ 793 h 992"/>
                <a:gd name="T32" fmla="*/ 737 w 1191"/>
                <a:gd name="T33" fmla="*/ 850 h 992"/>
                <a:gd name="T34" fmla="*/ 709 w 1191"/>
                <a:gd name="T35" fmla="*/ 935 h 992"/>
                <a:gd name="T36" fmla="*/ 596 w 1191"/>
                <a:gd name="T37" fmla="*/ 878 h 992"/>
                <a:gd name="T38" fmla="*/ 539 w 1191"/>
                <a:gd name="T39" fmla="*/ 964 h 992"/>
                <a:gd name="T40" fmla="*/ 482 w 1191"/>
                <a:gd name="T41" fmla="*/ 992 h 992"/>
                <a:gd name="T42" fmla="*/ 397 w 1191"/>
                <a:gd name="T43" fmla="*/ 935 h 992"/>
                <a:gd name="T44" fmla="*/ 284 w 1191"/>
                <a:gd name="T45" fmla="*/ 793 h 992"/>
                <a:gd name="T46" fmla="*/ 227 w 1191"/>
                <a:gd name="T47" fmla="*/ 623 h 992"/>
                <a:gd name="T48" fmla="*/ 340 w 1191"/>
                <a:gd name="T49" fmla="*/ 652 h 992"/>
                <a:gd name="T50" fmla="*/ 454 w 1191"/>
                <a:gd name="T51" fmla="*/ 595 h 992"/>
                <a:gd name="T52" fmla="*/ 539 w 1191"/>
                <a:gd name="T53" fmla="*/ 482 h 992"/>
                <a:gd name="T54" fmla="*/ 425 w 1191"/>
                <a:gd name="T55" fmla="*/ 397 h 992"/>
                <a:gd name="T56" fmla="*/ 312 w 1191"/>
                <a:gd name="T57" fmla="*/ 425 h 992"/>
                <a:gd name="T58" fmla="*/ 312 w 1191"/>
                <a:gd name="T59" fmla="*/ 368 h 992"/>
                <a:gd name="T60" fmla="*/ 142 w 1191"/>
                <a:gd name="T61" fmla="*/ 311 h 992"/>
                <a:gd name="T62" fmla="*/ 57 w 1191"/>
                <a:gd name="T63" fmla="*/ 255 h 992"/>
                <a:gd name="T64" fmla="*/ 0 w 1191"/>
                <a:gd name="T65" fmla="*/ 5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91" h="992">
                  <a:moveTo>
                    <a:pt x="57" y="28"/>
                  </a:moveTo>
                  <a:lnTo>
                    <a:pt x="142" y="28"/>
                  </a:lnTo>
                  <a:lnTo>
                    <a:pt x="227" y="0"/>
                  </a:lnTo>
                  <a:lnTo>
                    <a:pt x="454" y="170"/>
                  </a:lnTo>
                  <a:lnTo>
                    <a:pt x="482" y="226"/>
                  </a:lnTo>
                  <a:lnTo>
                    <a:pt x="454" y="283"/>
                  </a:lnTo>
                  <a:lnTo>
                    <a:pt x="482" y="311"/>
                  </a:lnTo>
                  <a:lnTo>
                    <a:pt x="511" y="311"/>
                  </a:lnTo>
                  <a:lnTo>
                    <a:pt x="567" y="255"/>
                  </a:lnTo>
                  <a:lnTo>
                    <a:pt x="624" y="340"/>
                  </a:lnTo>
                  <a:lnTo>
                    <a:pt x="624" y="368"/>
                  </a:lnTo>
                  <a:lnTo>
                    <a:pt x="652" y="425"/>
                  </a:lnTo>
                  <a:lnTo>
                    <a:pt x="766" y="425"/>
                  </a:lnTo>
                  <a:lnTo>
                    <a:pt x="794" y="311"/>
                  </a:lnTo>
                  <a:lnTo>
                    <a:pt x="851" y="255"/>
                  </a:lnTo>
                  <a:lnTo>
                    <a:pt x="879" y="283"/>
                  </a:lnTo>
                  <a:lnTo>
                    <a:pt x="992" y="255"/>
                  </a:lnTo>
                  <a:lnTo>
                    <a:pt x="1021" y="141"/>
                  </a:lnTo>
                  <a:lnTo>
                    <a:pt x="1106" y="113"/>
                  </a:lnTo>
                  <a:lnTo>
                    <a:pt x="1163" y="85"/>
                  </a:lnTo>
                  <a:lnTo>
                    <a:pt x="1163" y="198"/>
                  </a:lnTo>
                  <a:lnTo>
                    <a:pt x="1163" y="226"/>
                  </a:lnTo>
                  <a:lnTo>
                    <a:pt x="1163" y="340"/>
                  </a:lnTo>
                  <a:lnTo>
                    <a:pt x="1134" y="368"/>
                  </a:lnTo>
                  <a:lnTo>
                    <a:pt x="1163" y="425"/>
                  </a:lnTo>
                  <a:lnTo>
                    <a:pt x="1191" y="538"/>
                  </a:lnTo>
                  <a:lnTo>
                    <a:pt x="1077" y="567"/>
                  </a:lnTo>
                  <a:lnTo>
                    <a:pt x="992" y="623"/>
                  </a:lnTo>
                  <a:lnTo>
                    <a:pt x="964" y="822"/>
                  </a:lnTo>
                  <a:lnTo>
                    <a:pt x="907" y="793"/>
                  </a:lnTo>
                  <a:lnTo>
                    <a:pt x="907" y="765"/>
                  </a:lnTo>
                  <a:lnTo>
                    <a:pt x="822" y="793"/>
                  </a:lnTo>
                  <a:lnTo>
                    <a:pt x="794" y="850"/>
                  </a:lnTo>
                  <a:lnTo>
                    <a:pt x="737" y="850"/>
                  </a:lnTo>
                  <a:lnTo>
                    <a:pt x="737" y="964"/>
                  </a:lnTo>
                  <a:lnTo>
                    <a:pt x="709" y="935"/>
                  </a:lnTo>
                  <a:lnTo>
                    <a:pt x="624" y="878"/>
                  </a:lnTo>
                  <a:lnTo>
                    <a:pt x="596" y="878"/>
                  </a:lnTo>
                  <a:lnTo>
                    <a:pt x="567" y="935"/>
                  </a:lnTo>
                  <a:lnTo>
                    <a:pt x="539" y="964"/>
                  </a:lnTo>
                  <a:lnTo>
                    <a:pt x="511" y="964"/>
                  </a:lnTo>
                  <a:lnTo>
                    <a:pt x="482" y="992"/>
                  </a:lnTo>
                  <a:lnTo>
                    <a:pt x="397" y="992"/>
                  </a:lnTo>
                  <a:lnTo>
                    <a:pt x="397" y="935"/>
                  </a:lnTo>
                  <a:lnTo>
                    <a:pt x="255" y="878"/>
                  </a:lnTo>
                  <a:lnTo>
                    <a:pt x="284" y="793"/>
                  </a:lnTo>
                  <a:lnTo>
                    <a:pt x="284" y="680"/>
                  </a:lnTo>
                  <a:lnTo>
                    <a:pt x="227" y="623"/>
                  </a:lnTo>
                  <a:lnTo>
                    <a:pt x="284" y="595"/>
                  </a:lnTo>
                  <a:lnTo>
                    <a:pt x="340" y="652"/>
                  </a:lnTo>
                  <a:lnTo>
                    <a:pt x="340" y="595"/>
                  </a:lnTo>
                  <a:lnTo>
                    <a:pt x="454" y="595"/>
                  </a:lnTo>
                  <a:lnTo>
                    <a:pt x="539" y="538"/>
                  </a:lnTo>
                  <a:lnTo>
                    <a:pt x="539" y="482"/>
                  </a:lnTo>
                  <a:lnTo>
                    <a:pt x="454" y="453"/>
                  </a:lnTo>
                  <a:lnTo>
                    <a:pt x="425" y="397"/>
                  </a:lnTo>
                  <a:lnTo>
                    <a:pt x="397" y="425"/>
                  </a:lnTo>
                  <a:lnTo>
                    <a:pt x="312" y="425"/>
                  </a:lnTo>
                  <a:lnTo>
                    <a:pt x="284" y="397"/>
                  </a:lnTo>
                  <a:lnTo>
                    <a:pt x="312" y="368"/>
                  </a:lnTo>
                  <a:lnTo>
                    <a:pt x="227" y="311"/>
                  </a:lnTo>
                  <a:lnTo>
                    <a:pt x="142" y="311"/>
                  </a:lnTo>
                  <a:lnTo>
                    <a:pt x="114" y="311"/>
                  </a:lnTo>
                  <a:lnTo>
                    <a:pt x="57" y="255"/>
                  </a:lnTo>
                  <a:lnTo>
                    <a:pt x="57" y="113"/>
                  </a:lnTo>
                  <a:lnTo>
                    <a:pt x="0" y="56"/>
                  </a:lnTo>
                  <a:lnTo>
                    <a:pt x="5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2983" y="4498"/>
              <a:ext cx="794" cy="652"/>
            </a:xfrm>
            <a:custGeom>
              <a:avLst/>
              <a:gdLst>
                <a:gd name="T0" fmla="*/ 539 w 794"/>
                <a:gd name="T1" fmla="*/ 29 h 652"/>
                <a:gd name="T2" fmla="*/ 567 w 794"/>
                <a:gd name="T3" fmla="*/ 57 h 652"/>
                <a:gd name="T4" fmla="*/ 652 w 794"/>
                <a:gd name="T5" fmla="*/ 57 h 652"/>
                <a:gd name="T6" fmla="*/ 680 w 794"/>
                <a:gd name="T7" fmla="*/ 29 h 652"/>
                <a:gd name="T8" fmla="*/ 709 w 794"/>
                <a:gd name="T9" fmla="*/ 85 h 652"/>
                <a:gd name="T10" fmla="*/ 794 w 794"/>
                <a:gd name="T11" fmla="*/ 114 h 652"/>
                <a:gd name="T12" fmla="*/ 794 w 794"/>
                <a:gd name="T13" fmla="*/ 170 h 652"/>
                <a:gd name="T14" fmla="*/ 709 w 794"/>
                <a:gd name="T15" fmla="*/ 227 h 652"/>
                <a:gd name="T16" fmla="*/ 595 w 794"/>
                <a:gd name="T17" fmla="*/ 227 h 652"/>
                <a:gd name="T18" fmla="*/ 595 w 794"/>
                <a:gd name="T19" fmla="*/ 284 h 652"/>
                <a:gd name="T20" fmla="*/ 539 w 794"/>
                <a:gd name="T21" fmla="*/ 227 h 652"/>
                <a:gd name="T22" fmla="*/ 482 w 794"/>
                <a:gd name="T23" fmla="*/ 255 h 652"/>
                <a:gd name="T24" fmla="*/ 539 w 794"/>
                <a:gd name="T25" fmla="*/ 312 h 652"/>
                <a:gd name="T26" fmla="*/ 539 w 794"/>
                <a:gd name="T27" fmla="*/ 425 h 652"/>
                <a:gd name="T28" fmla="*/ 510 w 794"/>
                <a:gd name="T29" fmla="*/ 510 h 652"/>
                <a:gd name="T30" fmla="*/ 454 w 794"/>
                <a:gd name="T31" fmla="*/ 539 h 652"/>
                <a:gd name="T32" fmla="*/ 397 w 794"/>
                <a:gd name="T33" fmla="*/ 539 h 652"/>
                <a:gd name="T34" fmla="*/ 397 w 794"/>
                <a:gd name="T35" fmla="*/ 567 h 652"/>
                <a:gd name="T36" fmla="*/ 454 w 794"/>
                <a:gd name="T37" fmla="*/ 652 h 652"/>
                <a:gd name="T38" fmla="*/ 425 w 794"/>
                <a:gd name="T39" fmla="*/ 652 h 652"/>
                <a:gd name="T40" fmla="*/ 340 w 794"/>
                <a:gd name="T41" fmla="*/ 596 h 652"/>
                <a:gd name="T42" fmla="*/ 284 w 794"/>
                <a:gd name="T43" fmla="*/ 624 h 652"/>
                <a:gd name="T44" fmla="*/ 284 w 794"/>
                <a:gd name="T45" fmla="*/ 567 h 652"/>
                <a:gd name="T46" fmla="*/ 312 w 794"/>
                <a:gd name="T47" fmla="*/ 539 h 652"/>
                <a:gd name="T48" fmla="*/ 312 w 794"/>
                <a:gd name="T49" fmla="*/ 510 h 652"/>
                <a:gd name="T50" fmla="*/ 227 w 794"/>
                <a:gd name="T51" fmla="*/ 510 h 652"/>
                <a:gd name="T52" fmla="*/ 170 w 794"/>
                <a:gd name="T53" fmla="*/ 454 h 652"/>
                <a:gd name="T54" fmla="*/ 113 w 794"/>
                <a:gd name="T55" fmla="*/ 397 h 652"/>
                <a:gd name="T56" fmla="*/ 0 w 794"/>
                <a:gd name="T57" fmla="*/ 425 h 652"/>
                <a:gd name="T58" fmla="*/ 0 w 794"/>
                <a:gd name="T59" fmla="*/ 312 h 652"/>
                <a:gd name="T60" fmla="*/ 85 w 794"/>
                <a:gd name="T61" fmla="*/ 312 h 652"/>
                <a:gd name="T62" fmla="*/ 85 w 794"/>
                <a:gd name="T63" fmla="*/ 199 h 652"/>
                <a:gd name="T64" fmla="*/ 170 w 794"/>
                <a:gd name="T65" fmla="*/ 170 h 652"/>
                <a:gd name="T66" fmla="*/ 142 w 794"/>
                <a:gd name="T67" fmla="*/ 114 h 652"/>
                <a:gd name="T68" fmla="*/ 340 w 794"/>
                <a:gd name="T69" fmla="*/ 85 h 652"/>
                <a:gd name="T70" fmla="*/ 397 w 794"/>
                <a:gd name="T71" fmla="*/ 0 h 652"/>
                <a:gd name="T72" fmla="*/ 482 w 794"/>
                <a:gd name="T73" fmla="*/ 57 h 652"/>
                <a:gd name="T74" fmla="*/ 539 w 794"/>
                <a:gd name="T75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4" h="652">
                  <a:moveTo>
                    <a:pt x="539" y="29"/>
                  </a:moveTo>
                  <a:lnTo>
                    <a:pt x="567" y="57"/>
                  </a:lnTo>
                  <a:lnTo>
                    <a:pt x="652" y="57"/>
                  </a:lnTo>
                  <a:lnTo>
                    <a:pt x="680" y="29"/>
                  </a:lnTo>
                  <a:lnTo>
                    <a:pt x="709" y="85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709" y="227"/>
                  </a:lnTo>
                  <a:lnTo>
                    <a:pt x="595" y="227"/>
                  </a:lnTo>
                  <a:lnTo>
                    <a:pt x="595" y="284"/>
                  </a:lnTo>
                  <a:lnTo>
                    <a:pt x="539" y="227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39" y="425"/>
                  </a:lnTo>
                  <a:lnTo>
                    <a:pt x="510" y="510"/>
                  </a:lnTo>
                  <a:lnTo>
                    <a:pt x="454" y="539"/>
                  </a:lnTo>
                  <a:lnTo>
                    <a:pt x="397" y="539"/>
                  </a:lnTo>
                  <a:lnTo>
                    <a:pt x="397" y="567"/>
                  </a:lnTo>
                  <a:lnTo>
                    <a:pt x="454" y="652"/>
                  </a:lnTo>
                  <a:lnTo>
                    <a:pt x="425" y="652"/>
                  </a:lnTo>
                  <a:lnTo>
                    <a:pt x="340" y="596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312" y="539"/>
                  </a:lnTo>
                  <a:lnTo>
                    <a:pt x="312" y="510"/>
                  </a:lnTo>
                  <a:lnTo>
                    <a:pt x="227" y="510"/>
                  </a:lnTo>
                  <a:lnTo>
                    <a:pt x="170" y="454"/>
                  </a:lnTo>
                  <a:lnTo>
                    <a:pt x="113" y="397"/>
                  </a:lnTo>
                  <a:lnTo>
                    <a:pt x="0" y="425"/>
                  </a:lnTo>
                  <a:lnTo>
                    <a:pt x="0" y="312"/>
                  </a:lnTo>
                  <a:lnTo>
                    <a:pt x="85" y="312"/>
                  </a:lnTo>
                  <a:lnTo>
                    <a:pt x="85" y="199"/>
                  </a:lnTo>
                  <a:lnTo>
                    <a:pt x="170" y="170"/>
                  </a:lnTo>
                  <a:lnTo>
                    <a:pt x="142" y="114"/>
                  </a:lnTo>
                  <a:lnTo>
                    <a:pt x="340" y="85"/>
                  </a:lnTo>
                  <a:lnTo>
                    <a:pt x="397" y="0"/>
                  </a:lnTo>
                  <a:lnTo>
                    <a:pt x="482" y="57"/>
                  </a:lnTo>
                  <a:lnTo>
                    <a:pt x="539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372" y="3818"/>
              <a:ext cx="1503" cy="1247"/>
            </a:xfrm>
            <a:custGeom>
              <a:avLst/>
              <a:gdLst>
                <a:gd name="T0" fmla="*/ 29 w 1503"/>
                <a:gd name="T1" fmla="*/ 737 h 1247"/>
                <a:gd name="T2" fmla="*/ 29 w 1503"/>
                <a:gd name="T3" fmla="*/ 652 h 1247"/>
                <a:gd name="T4" fmla="*/ 85 w 1503"/>
                <a:gd name="T5" fmla="*/ 397 h 1247"/>
                <a:gd name="T6" fmla="*/ 170 w 1503"/>
                <a:gd name="T7" fmla="*/ 227 h 1247"/>
                <a:gd name="T8" fmla="*/ 312 w 1503"/>
                <a:gd name="T9" fmla="*/ 255 h 1247"/>
                <a:gd name="T10" fmla="*/ 397 w 1503"/>
                <a:gd name="T11" fmla="*/ 28 h 1247"/>
                <a:gd name="T12" fmla="*/ 482 w 1503"/>
                <a:gd name="T13" fmla="*/ 142 h 1247"/>
                <a:gd name="T14" fmla="*/ 652 w 1503"/>
                <a:gd name="T15" fmla="*/ 227 h 1247"/>
                <a:gd name="T16" fmla="*/ 851 w 1503"/>
                <a:gd name="T17" fmla="*/ 312 h 1247"/>
                <a:gd name="T18" fmla="*/ 964 w 1503"/>
                <a:gd name="T19" fmla="*/ 283 h 1247"/>
                <a:gd name="T20" fmla="*/ 964 w 1503"/>
                <a:gd name="T21" fmla="*/ 198 h 1247"/>
                <a:gd name="T22" fmla="*/ 1049 w 1503"/>
                <a:gd name="T23" fmla="*/ 113 h 1247"/>
                <a:gd name="T24" fmla="*/ 1248 w 1503"/>
                <a:gd name="T25" fmla="*/ 56 h 1247"/>
                <a:gd name="T26" fmla="*/ 1361 w 1503"/>
                <a:gd name="T27" fmla="*/ 0 h 1247"/>
                <a:gd name="T28" fmla="*/ 1389 w 1503"/>
                <a:gd name="T29" fmla="*/ 142 h 1247"/>
                <a:gd name="T30" fmla="*/ 1361 w 1503"/>
                <a:gd name="T31" fmla="*/ 255 h 1247"/>
                <a:gd name="T32" fmla="*/ 1333 w 1503"/>
                <a:gd name="T33" fmla="*/ 340 h 1247"/>
                <a:gd name="T34" fmla="*/ 1389 w 1503"/>
                <a:gd name="T35" fmla="*/ 368 h 1247"/>
                <a:gd name="T36" fmla="*/ 1446 w 1503"/>
                <a:gd name="T37" fmla="*/ 425 h 1247"/>
                <a:gd name="T38" fmla="*/ 1418 w 1503"/>
                <a:gd name="T39" fmla="*/ 482 h 1247"/>
                <a:gd name="T40" fmla="*/ 1503 w 1503"/>
                <a:gd name="T41" fmla="*/ 567 h 1247"/>
                <a:gd name="T42" fmla="*/ 1446 w 1503"/>
                <a:gd name="T43" fmla="*/ 652 h 1247"/>
                <a:gd name="T44" fmla="*/ 1389 w 1503"/>
                <a:gd name="T45" fmla="*/ 709 h 1247"/>
                <a:gd name="T46" fmla="*/ 1191 w 1503"/>
                <a:gd name="T47" fmla="*/ 822 h 1247"/>
                <a:gd name="T48" fmla="*/ 964 w 1503"/>
                <a:gd name="T49" fmla="*/ 907 h 1247"/>
                <a:gd name="T50" fmla="*/ 822 w 1503"/>
                <a:gd name="T51" fmla="*/ 935 h 1247"/>
                <a:gd name="T52" fmla="*/ 681 w 1503"/>
                <a:gd name="T53" fmla="*/ 992 h 1247"/>
                <a:gd name="T54" fmla="*/ 510 w 1503"/>
                <a:gd name="T55" fmla="*/ 1077 h 1247"/>
                <a:gd name="T56" fmla="*/ 425 w 1503"/>
                <a:gd name="T57" fmla="*/ 1219 h 1247"/>
                <a:gd name="T58" fmla="*/ 369 w 1503"/>
                <a:gd name="T59" fmla="*/ 1219 h 1247"/>
                <a:gd name="T60" fmla="*/ 284 w 1503"/>
                <a:gd name="T61" fmla="*/ 1219 h 1247"/>
                <a:gd name="T62" fmla="*/ 227 w 1503"/>
                <a:gd name="T63" fmla="*/ 1219 h 1247"/>
                <a:gd name="T64" fmla="*/ 57 w 1503"/>
                <a:gd name="T65" fmla="*/ 1134 h 1247"/>
                <a:gd name="T66" fmla="*/ 142 w 1503"/>
                <a:gd name="T67" fmla="*/ 1190 h 1247"/>
                <a:gd name="T68" fmla="*/ 170 w 1503"/>
                <a:gd name="T69" fmla="*/ 1105 h 1247"/>
                <a:gd name="T70" fmla="*/ 199 w 1503"/>
                <a:gd name="T71" fmla="*/ 1020 h 1247"/>
                <a:gd name="T72" fmla="*/ 227 w 1503"/>
                <a:gd name="T73" fmla="*/ 1077 h 1247"/>
                <a:gd name="T74" fmla="*/ 312 w 1503"/>
                <a:gd name="T75" fmla="*/ 1105 h 1247"/>
                <a:gd name="T76" fmla="*/ 199 w 1503"/>
                <a:gd name="T77" fmla="*/ 879 h 1247"/>
                <a:gd name="T78" fmla="*/ 57 w 1503"/>
                <a:gd name="T79" fmla="*/ 85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3" h="1247">
                  <a:moveTo>
                    <a:pt x="57" y="850"/>
                  </a:moveTo>
                  <a:lnTo>
                    <a:pt x="29" y="737"/>
                  </a:lnTo>
                  <a:lnTo>
                    <a:pt x="0" y="680"/>
                  </a:lnTo>
                  <a:lnTo>
                    <a:pt x="29" y="652"/>
                  </a:lnTo>
                  <a:lnTo>
                    <a:pt x="29" y="397"/>
                  </a:lnTo>
                  <a:lnTo>
                    <a:pt x="85" y="397"/>
                  </a:lnTo>
                  <a:lnTo>
                    <a:pt x="85" y="227"/>
                  </a:lnTo>
                  <a:lnTo>
                    <a:pt x="170" y="227"/>
                  </a:lnTo>
                  <a:lnTo>
                    <a:pt x="227" y="255"/>
                  </a:lnTo>
                  <a:lnTo>
                    <a:pt x="312" y="255"/>
                  </a:lnTo>
                  <a:lnTo>
                    <a:pt x="340" y="255"/>
                  </a:lnTo>
                  <a:lnTo>
                    <a:pt x="397" y="28"/>
                  </a:lnTo>
                  <a:lnTo>
                    <a:pt x="454" y="56"/>
                  </a:lnTo>
                  <a:lnTo>
                    <a:pt x="482" y="142"/>
                  </a:lnTo>
                  <a:lnTo>
                    <a:pt x="624" y="170"/>
                  </a:lnTo>
                  <a:lnTo>
                    <a:pt x="652" y="227"/>
                  </a:lnTo>
                  <a:lnTo>
                    <a:pt x="766" y="312"/>
                  </a:lnTo>
                  <a:lnTo>
                    <a:pt x="851" y="312"/>
                  </a:lnTo>
                  <a:lnTo>
                    <a:pt x="907" y="255"/>
                  </a:lnTo>
                  <a:lnTo>
                    <a:pt x="964" y="283"/>
                  </a:lnTo>
                  <a:lnTo>
                    <a:pt x="992" y="227"/>
                  </a:lnTo>
                  <a:lnTo>
                    <a:pt x="964" y="198"/>
                  </a:lnTo>
                  <a:lnTo>
                    <a:pt x="1021" y="113"/>
                  </a:lnTo>
                  <a:lnTo>
                    <a:pt x="1049" y="113"/>
                  </a:lnTo>
                  <a:lnTo>
                    <a:pt x="1049" y="85"/>
                  </a:lnTo>
                  <a:lnTo>
                    <a:pt x="1248" y="56"/>
                  </a:lnTo>
                  <a:lnTo>
                    <a:pt x="1276" y="28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389" y="142"/>
                  </a:lnTo>
                  <a:lnTo>
                    <a:pt x="1361" y="198"/>
                  </a:lnTo>
                  <a:lnTo>
                    <a:pt x="1361" y="255"/>
                  </a:lnTo>
                  <a:lnTo>
                    <a:pt x="1418" y="255"/>
                  </a:lnTo>
                  <a:lnTo>
                    <a:pt x="1333" y="340"/>
                  </a:lnTo>
                  <a:lnTo>
                    <a:pt x="1333" y="397"/>
                  </a:lnTo>
                  <a:lnTo>
                    <a:pt x="1389" y="368"/>
                  </a:lnTo>
                  <a:lnTo>
                    <a:pt x="1418" y="453"/>
                  </a:lnTo>
                  <a:lnTo>
                    <a:pt x="1446" y="425"/>
                  </a:lnTo>
                  <a:lnTo>
                    <a:pt x="1446" y="482"/>
                  </a:lnTo>
                  <a:lnTo>
                    <a:pt x="1418" y="482"/>
                  </a:lnTo>
                  <a:lnTo>
                    <a:pt x="1446" y="538"/>
                  </a:lnTo>
                  <a:lnTo>
                    <a:pt x="1503" y="567"/>
                  </a:lnTo>
                  <a:lnTo>
                    <a:pt x="1503" y="595"/>
                  </a:lnTo>
                  <a:lnTo>
                    <a:pt x="1446" y="652"/>
                  </a:lnTo>
                  <a:lnTo>
                    <a:pt x="1389" y="737"/>
                  </a:lnTo>
                  <a:lnTo>
                    <a:pt x="1389" y="709"/>
                  </a:lnTo>
                  <a:lnTo>
                    <a:pt x="1219" y="765"/>
                  </a:lnTo>
                  <a:lnTo>
                    <a:pt x="1191" y="822"/>
                  </a:lnTo>
                  <a:lnTo>
                    <a:pt x="1049" y="935"/>
                  </a:lnTo>
                  <a:lnTo>
                    <a:pt x="964" y="907"/>
                  </a:lnTo>
                  <a:lnTo>
                    <a:pt x="851" y="907"/>
                  </a:lnTo>
                  <a:lnTo>
                    <a:pt x="822" y="935"/>
                  </a:lnTo>
                  <a:lnTo>
                    <a:pt x="766" y="907"/>
                  </a:lnTo>
                  <a:lnTo>
                    <a:pt x="681" y="992"/>
                  </a:lnTo>
                  <a:lnTo>
                    <a:pt x="596" y="992"/>
                  </a:lnTo>
                  <a:lnTo>
                    <a:pt x="510" y="1077"/>
                  </a:lnTo>
                  <a:lnTo>
                    <a:pt x="482" y="1162"/>
                  </a:lnTo>
                  <a:lnTo>
                    <a:pt x="425" y="1219"/>
                  </a:lnTo>
                  <a:lnTo>
                    <a:pt x="397" y="1190"/>
                  </a:lnTo>
                  <a:lnTo>
                    <a:pt x="369" y="1219"/>
                  </a:lnTo>
                  <a:lnTo>
                    <a:pt x="255" y="1190"/>
                  </a:lnTo>
                  <a:lnTo>
                    <a:pt x="284" y="1219"/>
                  </a:lnTo>
                  <a:lnTo>
                    <a:pt x="227" y="1247"/>
                  </a:lnTo>
                  <a:lnTo>
                    <a:pt x="227" y="1219"/>
                  </a:lnTo>
                  <a:lnTo>
                    <a:pt x="142" y="1219"/>
                  </a:lnTo>
                  <a:lnTo>
                    <a:pt x="57" y="1134"/>
                  </a:lnTo>
                  <a:lnTo>
                    <a:pt x="85" y="1105"/>
                  </a:lnTo>
                  <a:lnTo>
                    <a:pt x="142" y="1190"/>
                  </a:lnTo>
                  <a:lnTo>
                    <a:pt x="199" y="1162"/>
                  </a:lnTo>
                  <a:lnTo>
                    <a:pt x="170" y="1105"/>
                  </a:lnTo>
                  <a:lnTo>
                    <a:pt x="142" y="1049"/>
                  </a:lnTo>
                  <a:lnTo>
                    <a:pt x="199" y="1020"/>
                  </a:lnTo>
                  <a:lnTo>
                    <a:pt x="227" y="1049"/>
                  </a:lnTo>
                  <a:lnTo>
                    <a:pt x="227" y="1077"/>
                  </a:lnTo>
                  <a:lnTo>
                    <a:pt x="255" y="1105"/>
                  </a:lnTo>
                  <a:lnTo>
                    <a:pt x="312" y="1105"/>
                  </a:lnTo>
                  <a:lnTo>
                    <a:pt x="284" y="964"/>
                  </a:lnTo>
                  <a:lnTo>
                    <a:pt x="199" y="879"/>
                  </a:lnTo>
                  <a:lnTo>
                    <a:pt x="85" y="879"/>
                  </a:lnTo>
                  <a:lnTo>
                    <a:pt x="57" y="85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4542" y="3336"/>
              <a:ext cx="1219" cy="794"/>
            </a:xfrm>
            <a:custGeom>
              <a:avLst/>
              <a:gdLst>
                <a:gd name="T0" fmla="*/ 255 w 1219"/>
                <a:gd name="T1" fmla="*/ 28 h 794"/>
                <a:gd name="T2" fmla="*/ 227 w 1219"/>
                <a:gd name="T3" fmla="*/ 113 h 794"/>
                <a:gd name="T4" fmla="*/ 170 w 1219"/>
                <a:gd name="T5" fmla="*/ 142 h 794"/>
                <a:gd name="T6" fmla="*/ 170 w 1219"/>
                <a:gd name="T7" fmla="*/ 198 h 794"/>
                <a:gd name="T8" fmla="*/ 114 w 1219"/>
                <a:gd name="T9" fmla="*/ 227 h 794"/>
                <a:gd name="T10" fmla="*/ 29 w 1219"/>
                <a:gd name="T11" fmla="*/ 227 h 794"/>
                <a:gd name="T12" fmla="*/ 0 w 1219"/>
                <a:gd name="T13" fmla="*/ 312 h 794"/>
                <a:gd name="T14" fmla="*/ 29 w 1219"/>
                <a:gd name="T15" fmla="*/ 368 h 794"/>
                <a:gd name="T16" fmla="*/ 170 w 1219"/>
                <a:gd name="T17" fmla="*/ 425 h 794"/>
                <a:gd name="T18" fmla="*/ 227 w 1219"/>
                <a:gd name="T19" fmla="*/ 510 h 794"/>
                <a:gd name="T20" fmla="*/ 284 w 1219"/>
                <a:gd name="T21" fmla="*/ 538 h 794"/>
                <a:gd name="T22" fmla="*/ 312 w 1219"/>
                <a:gd name="T23" fmla="*/ 624 h 794"/>
                <a:gd name="T24" fmla="*/ 454 w 1219"/>
                <a:gd name="T25" fmla="*/ 652 h 794"/>
                <a:gd name="T26" fmla="*/ 482 w 1219"/>
                <a:gd name="T27" fmla="*/ 709 h 794"/>
                <a:gd name="T28" fmla="*/ 596 w 1219"/>
                <a:gd name="T29" fmla="*/ 794 h 794"/>
                <a:gd name="T30" fmla="*/ 681 w 1219"/>
                <a:gd name="T31" fmla="*/ 794 h 794"/>
                <a:gd name="T32" fmla="*/ 737 w 1219"/>
                <a:gd name="T33" fmla="*/ 737 h 794"/>
                <a:gd name="T34" fmla="*/ 794 w 1219"/>
                <a:gd name="T35" fmla="*/ 765 h 794"/>
                <a:gd name="T36" fmla="*/ 822 w 1219"/>
                <a:gd name="T37" fmla="*/ 709 h 794"/>
                <a:gd name="T38" fmla="*/ 794 w 1219"/>
                <a:gd name="T39" fmla="*/ 680 h 794"/>
                <a:gd name="T40" fmla="*/ 851 w 1219"/>
                <a:gd name="T41" fmla="*/ 595 h 794"/>
                <a:gd name="T42" fmla="*/ 879 w 1219"/>
                <a:gd name="T43" fmla="*/ 595 h 794"/>
                <a:gd name="T44" fmla="*/ 879 w 1219"/>
                <a:gd name="T45" fmla="*/ 567 h 794"/>
                <a:gd name="T46" fmla="*/ 907 w 1219"/>
                <a:gd name="T47" fmla="*/ 453 h 794"/>
                <a:gd name="T48" fmla="*/ 1106 w 1219"/>
                <a:gd name="T49" fmla="*/ 368 h 794"/>
                <a:gd name="T50" fmla="*/ 1134 w 1219"/>
                <a:gd name="T51" fmla="*/ 283 h 794"/>
                <a:gd name="T52" fmla="*/ 1219 w 1219"/>
                <a:gd name="T53" fmla="*/ 283 h 794"/>
                <a:gd name="T54" fmla="*/ 1219 w 1219"/>
                <a:gd name="T55" fmla="*/ 255 h 794"/>
                <a:gd name="T56" fmla="*/ 1163 w 1219"/>
                <a:gd name="T57" fmla="*/ 255 h 794"/>
                <a:gd name="T58" fmla="*/ 1163 w 1219"/>
                <a:gd name="T59" fmla="*/ 170 h 794"/>
                <a:gd name="T60" fmla="*/ 1106 w 1219"/>
                <a:gd name="T61" fmla="*/ 170 h 794"/>
                <a:gd name="T62" fmla="*/ 1078 w 1219"/>
                <a:gd name="T63" fmla="*/ 198 h 794"/>
                <a:gd name="T64" fmla="*/ 1049 w 1219"/>
                <a:gd name="T65" fmla="*/ 255 h 794"/>
                <a:gd name="T66" fmla="*/ 964 w 1219"/>
                <a:gd name="T67" fmla="*/ 198 h 794"/>
                <a:gd name="T68" fmla="*/ 964 w 1219"/>
                <a:gd name="T69" fmla="*/ 227 h 794"/>
                <a:gd name="T70" fmla="*/ 936 w 1219"/>
                <a:gd name="T71" fmla="*/ 198 h 794"/>
                <a:gd name="T72" fmla="*/ 936 w 1219"/>
                <a:gd name="T73" fmla="*/ 113 h 794"/>
                <a:gd name="T74" fmla="*/ 851 w 1219"/>
                <a:gd name="T75" fmla="*/ 113 h 794"/>
                <a:gd name="T76" fmla="*/ 822 w 1219"/>
                <a:gd name="T77" fmla="*/ 85 h 794"/>
                <a:gd name="T78" fmla="*/ 766 w 1219"/>
                <a:gd name="T79" fmla="*/ 28 h 794"/>
                <a:gd name="T80" fmla="*/ 652 w 1219"/>
                <a:gd name="T81" fmla="*/ 28 h 794"/>
                <a:gd name="T82" fmla="*/ 567 w 1219"/>
                <a:gd name="T83" fmla="*/ 57 h 794"/>
                <a:gd name="T84" fmla="*/ 426 w 1219"/>
                <a:gd name="T85" fmla="*/ 57 h 794"/>
                <a:gd name="T86" fmla="*/ 369 w 1219"/>
                <a:gd name="T87" fmla="*/ 57 h 794"/>
                <a:gd name="T88" fmla="*/ 340 w 1219"/>
                <a:gd name="T89" fmla="*/ 0 h 794"/>
                <a:gd name="T90" fmla="*/ 284 w 1219"/>
                <a:gd name="T91" fmla="*/ 0 h 794"/>
                <a:gd name="T92" fmla="*/ 255 w 1219"/>
                <a:gd name="T93" fmla="*/ 2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219" h="794">
                  <a:moveTo>
                    <a:pt x="255" y="28"/>
                  </a:moveTo>
                  <a:lnTo>
                    <a:pt x="227" y="113"/>
                  </a:lnTo>
                  <a:lnTo>
                    <a:pt x="170" y="142"/>
                  </a:lnTo>
                  <a:lnTo>
                    <a:pt x="170" y="198"/>
                  </a:lnTo>
                  <a:lnTo>
                    <a:pt x="114" y="227"/>
                  </a:lnTo>
                  <a:lnTo>
                    <a:pt x="29" y="227"/>
                  </a:lnTo>
                  <a:lnTo>
                    <a:pt x="0" y="312"/>
                  </a:lnTo>
                  <a:lnTo>
                    <a:pt x="29" y="368"/>
                  </a:lnTo>
                  <a:lnTo>
                    <a:pt x="170" y="425"/>
                  </a:lnTo>
                  <a:lnTo>
                    <a:pt x="227" y="510"/>
                  </a:lnTo>
                  <a:lnTo>
                    <a:pt x="284" y="538"/>
                  </a:lnTo>
                  <a:lnTo>
                    <a:pt x="312" y="624"/>
                  </a:lnTo>
                  <a:lnTo>
                    <a:pt x="454" y="652"/>
                  </a:lnTo>
                  <a:lnTo>
                    <a:pt x="482" y="709"/>
                  </a:lnTo>
                  <a:lnTo>
                    <a:pt x="596" y="794"/>
                  </a:lnTo>
                  <a:lnTo>
                    <a:pt x="681" y="794"/>
                  </a:lnTo>
                  <a:lnTo>
                    <a:pt x="737" y="737"/>
                  </a:lnTo>
                  <a:lnTo>
                    <a:pt x="794" y="765"/>
                  </a:lnTo>
                  <a:lnTo>
                    <a:pt x="822" y="709"/>
                  </a:lnTo>
                  <a:lnTo>
                    <a:pt x="794" y="680"/>
                  </a:lnTo>
                  <a:lnTo>
                    <a:pt x="851" y="595"/>
                  </a:lnTo>
                  <a:lnTo>
                    <a:pt x="879" y="595"/>
                  </a:lnTo>
                  <a:lnTo>
                    <a:pt x="879" y="567"/>
                  </a:lnTo>
                  <a:lnTo>
                    <a:pt x="907" y="453"/>
                  </a:lnTo>
                  <a:lnTo>
                    <a:pt x="1106" y="368"/>
                  </a:lnTo>
                  <a:lnTo>
                    <a:pt x="1134" y="283"/>
                  </a:lnTo>
                  <a:lnTo>
                    <a:pt x="1219" y="283"/>
                  </a:lnTo>
                  <a:lnTo>
                    <a:pt x="1219" y="255"/>
                  </a:lnTo>
                  <a:lnTo>
                    <a:pt x="1163" y="255"/>
                  </a:lnTo>
                  <a:lnTo>
                    <a:pt x="1163" y="170"/>
                  </a:lnTo>
                  <a:lnTo>
                    <a:pt x="1106" y="170"/>
                  </a:lnTo>
                  <a:lnTo>
                    <a:pt x="1078" y="198"/>
                  </a:lnTo>
                  <a:lnTo>
                    <a:pt x="1049" y="255"/>
                  </a:lnTo>
                  <a:lnTo>
                    <a:pt x="964" y="198"/>
                  </a:lnTo>
                  <a:lnTo>
                    <a:pt x="964" y="227"/>
                  </a:lnTo>
                  <a:lnTo>
                    <a:pt x="936" y="198"/>
                  </a:lnTo>
                  <a:lnTo>
                    <a:pt x="936" y="113"/>
                  </a:lnTo>
                  <a:lnTo>
                    <a:pt x="851" y="113"/>
                  </a:lnTo>
                  <a:lnTo>
                    <a:pt x="822" y="85"/>
                  </a:lnTo>
                  <a:lnTo>
                    <a:pt x="766" y="28"/>
                  </a:lnTo>
                  <a:lnTo>
                    <a:pt x="652" y="28"/>
                  </a:lnTo>
                  <a:lnTo>
                    <a:pt x="567" y="57"/>
                  </a:lnTo>
                  <a:lnTo>
                    <a:pt x="426" y="57"/>
                  </a:lnTo>
                  <a:lnTo>
                    <a:pt x="369" y="57"/>
                  </a:lnTo>
                  <a:lnTo>
                    <a:pt x="340" y="0"/>
                  </a:lnTo>
                  <a:lnTo>
                    <a:pt x="284" y="0"/>
                  </a:lnTo>
                  <a:lnTo>
                    <a:pt x="25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882" y="2826"/>
              <a:ext cx="1191" cy="1134"/>
            </a:xfrm>
            <a:custGeom>
              <a:avLst/>
              <a:gdLst>
                <a:gd name="T0" fmla="*/ 879 w 1191"/>
                <a:gd name="T1" fmla="*/ 1134 h 1134"/>
                <a:gd name="T2" fmla="*/ 851 w 1191"/>
                <a:gd name="T3" fmla="*/ 1105 h 1134"/>
                <a:gd name="T4" fmla="*/ 851 w 1191"/>
                <a:gd name="T5" fmla="*/ 992 h 1134"/>
                <a:gd name="T6" fmla="*/ 766 w 1191"/>
                <a:gd name="T7" fmla="*/ 1020 h 1134"/>
                <a:gd name="T8" fmla="*/ 738 w 1191"/>
                <a:gd name="T9" fmla="*/ 1048 h 1134"/>
                <a:gd name="T10" fmla="*/ 539 w 1191"/>
                <a:gd name="T11" fmla="*/ 1077 h 1134"/>
                <a:gd name="T12" fmla="*/ 567 w 1191"/>
                <a:gd name="T13" fmla="*/ 963 h 1134"/>
                <a:gd name="T14" fmla="*/ 766 w 1191"/>
                <a:gd name="T15" fmla="*/ 878 h 1134"/>
                <a:gd name="T16" fmla="*/ 794 w 1191"/>
                <a:gd name="T17" fmla="*/ 793 h 1134"/>
                <a:gd name="T18" fmla="*/ 879 w 1191"/>
                <a:gd name="T19" fmla="*/ 793 h 1134"/>
                <a:gd name="T20" fmla="*/ 879 w 1191"/>
                <a:gd name="T21" fmla="*/ 765 h 1134"/>
                <a:gd name="T22" fmla="*/ 823 w 1191"/>
                <a:gd name="T23" fmla="*/ 765 h 1134"/>
                <a:gd name="T24" fmla="*/ 823 w 1191"/>
                <a:gd name="T25" fmla="*/ 680 h 1134"/>
                <a:gd name="T26" fmla="*/ 766 w 1191"/>
                <a:gd name="T27" fmla="*/ 680 h 1134"/>
                <a:gd name="T28" fmla="*/ 738 w 1191"/>
                <a:gd name="T29" fmla="*/ 708 h 1134"/>
                <a:gd name="T30" fmla="*/ 709 w 1191"/>
                <a:gd name="T31" fmla="*/ 765 h 1134"/>
                <a:gd name="T32" fmla="*/ 624 w 1191"/>
                <a:gd name="T33" fmla="*/ 708 h 1134"/>
                <a:gd name="T34" fmla="*/ 624 w 1191"/>
                <a:gd name="T35" fmla="*/ 737 h 1134"/>
                <a:gd name="T36" fmla="*/ 596 w 1191"/>
                <a:gd name="T37" fmla="*/ 708 h 1134"/>
                <a:gd name="T38" fmla="*/ 596 w 1191"/>
                <a:gd name="T39" fmla="*/ 623 h 1134"/>
                <a:gd name="T40" fmla="*/ 511 w 1191"/>
                <a:gd name="T41" fmla="*/ 623 h 1134"/>
                <a:gd name="T42" fmla="*/ 426 w 1191"/>
                <a:gd name="T43" fmla="*/ 538 h 1134"/>
                <a:gd name="T44" fmla="*/ 312 w 1191"/>
                <a:gd name="T45" fmla="*/ 538 h 1134"/>
                <a:gd name="T46" fmla="*/ 227 w 1191"/>
                <a:gd name="T47" fmla="*/ 567 h 1134"/>
                <a:gd name="T48" fmla="*/ 29 w 1191"/>
                <a:gd name="T49" fmla="*/ 567 h 1134"/>
                <a:gd name="T50" fmla="*/ 0 w 1191"/>
                <a:gd name="T51" fmla="*/ 510 h 1134"/>
                <a:gd name="T52" fmla="*/ 29 w 1191"/>
                <a:gd name="T53" fmla="*/ 453 h 1134"/>
                <a:gd name="T54" fmla="*/ 29 w 1191"/>
                <a:gd name="T55" fmla="*/ 396 h 1134"/>
                <a:gd name="T56" fmla="*/ 86 w 1191"/>
                <a:gd name="T57" fmla="*/ 396 h 1134"/>
                <a:gd name="T58" fmla="*/ 114 w 1191"/>
                <a:gd name="T59" fmla="*/ 425 h 1134"/>
                <a:gd name="T60" fmla="*/ 199 w 1191"/>
                <a:gd name="T61" fmla="*/ 425 h 1134"/>
                <a:gd name="T62" fmla="*/ 227 w 1191"/>
                <a:gd name="T63" fmla="*/ 453 h 1134"/>
                <a:gd name="T64" fmla="*/ 369 w 1191"/>
                <a:gd name="T65" fmla="*/ 396 h 1134"/>
                <a:gd name="T66" fmla="*/ 426 w 1191"/>
                <a:gd name="T67" fmla="*/ 425 h 1134"/>
                <a:gd name="T68" fmla="*/ 397 w 1191"/>
                <a:gd name="T69" fmla="*/ 340 h 1134"/>
                <a:gd name="T70" fmla="*/ 454 w 1191"/>
                <a:gd name="T71" fmla="*/ 368 h 1134"/>
                <a:gd name="T72" fmla="*/ 624 w 1191"/>
                <a:gd name="T73" fmla="*/ 255 h 1134"/>
                <a:gd name="T74" fmla="*/ 653 w 1191"/>
                <a:gd name="T75" fmla="*/ 170 h 1134"/>
                <a:gd name="T76" fmla="*/ 709 w 1191"/>
                <a:gd name="T77" fmla="*/ 141 h 1134"/>
                <a:gd name="T78" fmla="*/ 709 w 1191"/>
                <a:gd name="T79" fmla="*/ 85 h 1134"/>
                <a:gd name="T80" fmla="*/ 738 w 1191"/>
                <a:gd name="T81" fmla="*/ 28 h 1134"/>
                <a:gd name="T82" fmla="*/ 738 w 1191"/>
                <a:gd name="T83" fmla="*/ 0 h 1134"/>
                <a:gd name="T84" fmla="*/ 794 w 1191"/>
                <a:gd name="T85" fmla="*/ 28 h 1134"/>
                <a:gd name="T86" fmla="*/ 823 w 1191"/>
                <a:gd name="T87" fmla="*/ 28 h 1134"/>
                <a:gd name="T88" fmla="*/ 823 w 1191"/>
                <a:gd name="T89" fmla="*/ 113 h 1134"/>
                <a:gd name="T90" fmla="*/ 879 w 1191"/>
                <a:gd name="T91" fmla="*/ 198 h 1134"/>
                <a:gd name="T92" fmla="*/ 851 w 1191"/>
                <a:gd name="T93" fmla="*/ 368 h 1134"/>
                <a:gd name="T94" fmla="*/ 993 w 1191"/>
                <a:gd name="T95" fmla="*/ 425 h 1134"/>
                <a:gd name="T96" fmla="*/ 1021 w 1191"/>
                <a:gd name="T97" fmla="*/ 340 h 1134"/>
                <a:gd name="T98" fmla="*/ 1078 w 1191"/>
                <a:gd name="T99" fmla="*/ 368 h 1134"/>
                <a:gd name="T100" fmla="*/ 1134 w 1191"/>
                <a:gd name="T101" fmla="*/ 368 h 1134"/>
                <a:gd name="T102" fmla="*/ 1191 w 1191"/>
                <a:gd name="T103" fmla="*/ 396 h 1134"/>
                <a:gd name="T104" fmla="*/ 1134 w 1191"/>
                <a:gd name="T105" fmla="*/ 538 h 1134"/>
                <a:gd name="T106" fmla="*/ 1134 w 1191"/>
                <a:gd name="T107" fmla="*/ 680 h 1134"/>
                <a:gd name="T108" fmla="*/ 1163 w 1191"/>
                <a:gd name="T109" fmla="*/ 737 h 1134"/>
                <a:gd name="T110" fmla="*/ 1134 w 1191"/>
                <a:gd name="T111" fmla="*/ 935 h 1134"/>
                <a:gd name="T112" fmla="*/ 1049 w 1191"/>
                <a:gd name="T113" fmla="*/ 907 h 1134"/>
                <a:gd name="T114" fmla="*/ 993 w 1191"/>
                <a:gd name="T115" fmla="*/ 963 h 1134"/>
                <a:gd name="T116" fmla="*/ 1078 w 1191"/>
                <a:gd name="T117" fmla="*/ 963 h 1134"/>
                <a:gd name="T118" fmla="*/ 1049 w 1191"/>
                <a:gd name="T119" fmla="*/ 992 h 1134"/>
                <a:gd name="T120" fmla="*/ 964 w 1191"/>
                <a:gd name="T121" fmla="*/ 1105 h 1134"/>
                <a:gd name="T122" fmla="*/ 879 w 1191"/>
                <a:gd name="T123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91" h="1134">
                  <a:moveTo>
                    <a:pt x="879" y="1134"/>
                  </a:moveTo>
                  <a:lnTo>
                    <a:pt x="851" y="1105"/>
                  </a:lnTo>
                  <a:lnTo>
                    <a:pt x="851" y="992"/>
                  </a:lnTo>
                  <a:lnTo>
                    <a:pt x="766" y="1020"/>
                  </a:lnTo>
                  <a:lnTo>
                    <a:pt x="738" y="1048"/>
                  </a:lnTo>
                  <a:lnTo>
                    <a:pt x="539" y="1077"/>
                  </a:lnTo>
                  <a:lnTo>
                    <a:pt x="567" y="963"/>
                  </a:lnTo>
                  <a:lnTo>
                    <a:pt x="766" y="878"/>
                  </a:lnTo>
                  <a:lnTo>
                    <a:pt x="794" y="793"/>
                  </a:lnTo>
                  <a:lnTo>
                    <a:pt x="879" y="793"/>
                  </a:lnTo>
                  <a:lnTo>
                    <a:pt x="879" y="765"/>
                  </a:lnTo>
                  <a:lnTo>
                    <a:pt x="823" y="765"/>
                  </a:lnTo>
                  <a:lnTo>
                    <a:pt x="823" y="680"/>
                  </a:lnTo>
                  <a:lnTo>
                    <a:pt x="766" y="680"/>
                  </a:lnTo>
                  <a:lnTo>
                    <a:pt x="738" y="708"/>
                  </a:lnTo>
                  <a:lnTo>
                    <a:pt x="709" y="765"/>
                  </a:lnTo>
                  <a:lnTo>
                    <a:pt x="624" y="708"/>
                  </a:lnTo>
                  <a:lnTo>
                    <a:pt x="624" y="737"/>
                  </a:lnTo>
                  <a:lnTo>
                    <a:pt x="596" y="708"/>
                  </a:lnTo>
                  <a:lnTo>
                    <a:pt x="596" y="623"/>
                  </a:lnTo>
                  <a:lnTo>
                    <a:pt x="511" y="623"/>
                  </a:lnTo>
                  <a:lnTo>
                    <a:pt x="426" y="538"/>
                  </a:lnTo>
                  <a:lnTo>
                    <a:pt x="312" y="538"/>
                  </a:lnTo>
                  <a:lnTo>
                    <a:pt x="227" y="567"/>
                  </a:lnTo>
                  <a:lnTo>
                    <a:pt x="29" y="567"/>
                  </a:lnTo>
                  <a:lnTo>
                    <a:pt x="0" y="510"/>
                  </a:lnTo>
                  <a:lnTo>
                    <a:pt x="29" y="453"/>
                  </a:lnTo>
                  <a:lnTo>
                    <a:pt x="29" y="396"/>
                  </a:lnTo>
                  <a:lnTo>
                    <a:pt x="86" y="396"/>
                  </a:lnTo>
                  <a:lnTo>
                    <a:pt x="114" y="425"/>
                  </a:lnTo>
                  <a:lnTo>
                    <a:pt x="199" y="425"/>
                  </a:lnTo>
                  <a:lnTo>
                    <a:pt x="227" y="453"/>
                  </a:lnTo>
                  <a:lnTo>
                    <a:pt x="369" y="396"/>
                  </a:lnTo>
                  <a:lnTo>
                    <a:pt x="426" y="425"/>
                  </a:lnTo>
                  <a:lnTo>
                    <a:pt x="397" y="340"/>
                  </a:lnTo>
                  <a:lnTo>
                    <a:pt x="454" y="368"/>
                  </a:lnTo>
                  <a:lnTo>
                    <a:pt x="624" y="255"/>
                  </a:lnTo>
                  <a:lnTo>
                    <a:pt x="653" y="170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738" y="28"/>
                  </a:lnTo>
                  <a:lnTo>
                    <a:pt x="738" y="0"/>
                  </a:lnTo>
                  <a:lnTo>
                    <a:pt x="794" y="28"/>
                  </a:lnTo>
                  <a:lnTo>
                    <a:pt x="823" y="28"/>
                  </a:lnTo>
                  <a:lnTo>
                    <a:pt x="823" y="113"/>
                  </a:lnTo>
                  <a:lnTo>
                    <a:pt x="879" y="198"/>
                  </a:lnTo>
                  <a:lnTo>
                    <a:pt x="851" y="368"/>
                  </a:lnTo>
                  <a:lnTo>
                    <a:pt x="993" y="425"/>
                  </a:lnTo>
                  <a:lnTo>
                    <a:pt x="1021" y="340"/>
                  </a:lnTo>
                  <a:lnTo>
                    <a:pt x="1078" y="368"/>
                  </a:lnTo>
                  <a:lnTo>
                    <a:pt x="1134" y="368"/>
                  </a:lnTo>
                  <a:lnTo>
                    <a:pt x="1191" y="396"/>
                  </a:lnTo>
                  <a:lnTo>
                    <a:pt x="1134" y="538"/>
                  </a:lnTo>
                  <a:lnTo>
                    <a:pt x="1134" y="680"/>
                  </a:lnTo>
                  <a:lnTo>
                    <a:pt x="1163" y="737"/>
                  </a:lnTo>
                  <a:lnTo>
                    <a:pt x="1134" y="935"/>
                  </a:lnTo>
                  <a:lnTo>
                    <a:pt x="1049" y="907"/>
                  </a:lnTo>
                  <a:lnTo>
                    <a:pt x="993" y="963"/>
                  </a:lnTo>
                  <a:lnTo>
                    <a:pt x="1078" y="963"/>
                  </a:lnTo>
                  <a:lnTo>
                    <a:pt x="1049" y="992"/>
                  </a:lnTo>
                  <a:lnTo>
                    <a:pt x="964" y="1105"/>
                  </a:lnTo>
                  <a:lnTo>
                    <a:pt x="879" y="113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4968" y="2627"/>
              <a:ext cx="737" cy="652"/>
            </a:xfrm>
            <a:custGeom>
              <a:avLst/>
              <a:gdLst>
                <a:gd name="T0" fmla="*/ 652 w 737"/>
                <a:gd name="T1" fmla="*/ 199 h 652"/>
                <a:gd name="T2" fmla="*/ 652 w 737"/>
                <a:gd name="T3" fmla="*/ 227 h 652"/>
                <a:gd name="T4" fmla="*/ 623 w 737"/>
                <a:gd name="T5" fmla="*/ 284 h 652"/>
                <a:gd name="T6" fmla="*/ 623 w 737"/>
                <a:gd name="T7" fmla="*/ 340 h 652"/>
                <a:gd name="T8" fmla="*/ 567 w 737"/>
                <a:gd name="T9" fmla="*/ 369 h 652"/>
                <a:gd name="T10" fmla="*/ 538 w 737"/>
                <a:gd name="T11" fmla="*/ 454 h 652"/>
                <a:gd name="T12" fmla="*/ 368 w 737"/>
                <a:gd name="T13" fmla="*/ 567 h 652"/>
                <a:gd name="T14" fmla="*/ 311 w 737"/>
                <a:gd name="T15" fmla="*/ 539 h 652"/>
                <a:gd name="T16" fmla="*/ 340 w 737"/>
                <a:gd name="T17" fmla="*/ 624 h 652"/>
                <a:gd name="T18" fmla="*/ 283 w 737"/>
                <a:gd name="T19" fmla="*/ 595 h 652"/>
                <a:gd name="T20" fmla="*/ 141 w 737"/>
                <a:gd name="T21" fmla="*/ 652 h 652"/>
                <a:gd name="T22" fmla="*/ 113 w 737"/>
                <a:gd name="T23" fmla="*/ 624 h 652"/>
                <a:gd name="T24" fmla="*/ 28 w 737"/>
                <a:gd name="T25" fmla="*/ 624 h 652"/>
                <a:gd name="T26" fmla="*/ 0 w 737"/>
                <a:gd name="T27" fmla="*/ 595 h 652"/>
                <a:gd name="T28" fmla="*/ 56 w 737"/>
                <a:gd name="T29" fmla="*/ 510 h 652"/>
                <a:gd name="T30" fmla="*/ 0 w 737"/>
                <a:gd name="T31" fmla="*/ 482 h 652"/>
                <a:gd name="T32" fmla="*/ 28 w 737"/>
                <a:gd name="T33" fmla="*/ 454 h 652"/>
                <a:gd name="T34" fmla="*/ 170 w 737"/>
                <a:gd name="T35" fmla="*/ 397 h 652"/>
                <a:gd name="T36" fmla="*/ 226 w 737"/>
                <a:gd name="T37" fmla="*/ 454 h 652"/>
                <a:gd name="T38" fmla="*/ 283 w 737"/>
                <a:gd name="T39" fmla="*/ 454 h 652"/>
                <a:gd name="T40" fmla="*/ 425 w 737"/>
                <a:gd name="T41" fmla="*/ 369 h 652"/>
                <a:gd name="T42" fmla="*/ 595 w 737"/>
                <a:gd name="T43" fmla="*/ 85 h 652"/>
                <a:gd name="T44" fmla="*/ 623 w 737"/>
                <a:gd name="T45" fmla="*/ 0 h 652"/>
                <a:gd name="T46" fmla="*/ 737 w 737"/>
                <a:gd name="T47" fmla="*/ 28 h 652"/>
                <a:gd name="T48" fmla="*/ 737 w 737"/>
                <a:gd name="T49" fmla="*/ 57 h 652"/>
                <a:gd name="T50" fmla="*/ 708 w 737"/>
                <a:gd name="T51" fmla="*/ 85 h 652"/>
                <a:gd name="T52" fmla="*/ 652 w 737"/>
                <a:gd name="T53" fmla="*/ 170 h 652"/>
                <a:gd name="T54" fmla="*/ 652 w 737"/>
                <a:gd name="T55" fmla="*/ 19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37" h="652">
                  <a:moveTo>
                    <a:pt x="652" y="199"/>
                  </a:moveTo>
                  <a:lnTo>
                    <a:pt x="652" y="227"/>
                  </a:lnTo>
                  <a:lnTo>
                    <a:pt x="623" y="284"/>
                  </a:lnTo>
                  <a:lnTo>
                    <a:pt x="623" y="340"/>
                  </a:lnTo>
                  <a:lnTo>
                    <a:pt x="567" y="369"/>
                  </a:lnTo>
                  <a:lnTo>
                    <a:pt x="538" y="454"/>
                  </a:lnTo>
                  <a:lnTo>
                    <a:pt x="368" y="567"/>
                  </a:lnTo>
                  <a:lnTo>
                    <a:pt x="311" y="539"/>
                  </a:lnTo>
                  <a:lnTo>
                    <a:pt x="340" y="624"/>
                  </a:lnTo>
                  <a:lnTo>
                    <a:pt x="283" y="595"/>
                  </a:lnTo>
                  <a:lnTo>
                    <a:pt x="141" y="652"/>
                  </a:lnTo>
                  <a:lnTo>
                    <a:pt x="113" y="624"/>
                  </a:lnTo>
                  <a:lnTo>
                    <a:pt x="28" y="624"/>
                  </a:lnTo>
                  <a:lnTo>
                    <a:pt x="0" y="595"/>
                  </a:lnTo>
                  <a:lnTo>
                    <a:pt x="56" y="510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70" y="397"/>
                  </a:lnTo>
                  <a:lnTo>
                    <a:pt x="226" y="454"/>
                  </a:lnTo>
                  <a:lnTo>
                    <a:pt x="283" y="454"/>
                  </a:lnTo>
                  <a:lnTo>
                    <a:pt x="425" y="369"/>
                  </a:lnTo>
                  <a:lnTo>
                    <a:pt x="595" y="85"/>
                  </a:lnTo>
                  <a:lnTo>
                    <a:pt x="623" y="0"/>
                  </a:lnTo>
                  <a:lnTo>
                    <a:pt x="737" y="28"/>
                  </a:lnTo>
                  <a:lnTo>
                    <a:pt x="737" y="57"/>
                  </a:lnTo>
                  <a:lnTo>
                    <a:pt x="708" y="85"/>
                  </a:lnTo>
                  <a:lnTo>
                    <a:pt x="652" y="170"/>
                  </a:lnTo>
                  <a:lnTo>
                    <a:pt x="652" y="19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4315" y="2457"/>
              <a:ext cx="823" cy="907"/>
            </a:xfrm>
            <a:custGeom>
              <a:avLst/>
              <a:gdLst>
                <a:gd name="T0" fmla="*/ 823 w 823"/>
                <a:gd name="T1" fmla="*/ 567 h 907"/>
                <a:gd name="T2" fmla="*/ 681 w 823"/>
                <a:gd name="T3" fmla="*/ 624 h 907"/>
                <a:gd name="T4" fmla="*/ 653 w 823"/>
                <a:gd name="T5" fmla="*/ 652 h 907"/>
                <a:gd name="T6" fmla="*/ 709 w 823"/>
                <a:gd name="T7" fmla="*/ 680 h 907"/>
                <a:gd name="T8" fmla="*/ 653 w 823"/>
                <a:gd name="T9" fmla="*/ 765 h 907"/>
                <a:gd name="T10" fmla="*/ 596 w 823"/>
                <a:gd name="T11" fmla="*/ 765 h 907"/>
                <a:gd name="T12" fmla="*/ 596 w 823"/>
                <a:gd name="T13" fmla="*/ 822 h 907"/>
                <a:gd name="T14" fmla="*/ 567 w 823"/>
                <a:gd name="T15" fmla="*/ 879 h 907"/>
                <a:gd name="T16" fmla="*/ 511 w 823"/>
                <a:gd name="T17" fmla="*/ 879 h 907"/>
                <a:gd name="T18" fmla="*/ 482 w 823"/>
                <a:gd name="T19" fmla="*/ 907 h 907"/>
                <a:gd name="T20" fmla="*/ 397 w 823"/>
                <a:gd name="T21" fmla="*/ 879 h 907"/>
                <a:gd name="T22" fmla="*/ 369 w 823"/>
                <a:gd name="T23" fmla="*/ 794 h 907"/>
                <a:gd name="T24" fmla="*/ 312 w 823"/>
                <a:gd name="T25" fmla="*/ 737 h 907"/>
                <a:gd name="T26" fmla="*/ 312 w 823"/>
                <a:gd name="T27" fmla="*/ 709 h 907"/>
                <a:gd name="T28" fmla="*/ 199 w 823"/>
                <a:gd name="T29" fmla="*/ 567 h 907"/>
                <a:gd name="T30" fmla="*/ 199 w 823"/>
                <a:gd name="T31" fmla="*/ 510 h 907"/>
                <a:gd name="T32" fmla="*/ 86 w 823"/>
                <a:gd name="T33" fmla="*/ 482 h 907"/>
                <a:gd name="T34" fmla="*/ 114 w 823"/>
                <a:gd name="T35" fmla="*/ 454 h 907"/>
                <a:gd name="T36" fmla="*/ 114 w 823"/>
                <a:gd name="T37" fmla="*/ 284 h 907"/>
                <a:gd name="T38" fmla="*/ 57 w 823"/>
                <a:gd name="T39" fmla="*/ 312 h 907"/>
                <a:gd name="T40" fmla="*/ 0 w 823"/>
                <a:gd name="T41" fmla="*/ 284 h 907"/>
                <a:gd name="T42" fmla="*/ 86 w 823"/>
                <a:gd name="T43" fmla="*/ 255 h 907"/>
                <a:gd name="T44" fmla="*/ 57 w 823"/>
                <a:gd name="T45" fmla="*/ 198 h 907"/>
                <a:gd name="T46" fmla="*/ 114 w 823"/>
                <a:gd name="T47" fmla="*/ 170 h 907"/>
                <a:gd name="T48" fmla="*/ 86 w 823"/>
                <a:gd name="T49" fmla="*/ 113 h 907"/>
                <a:gd name="T50" fmla="*/ 114 w 823"/>
                <a:gd name="T51" fmla="*/ 85 h 907"/>
                <a:gd name="T52" fmla="*/ 142 w 823"/>
                <a:gd name="T53" fmla="*/ 0 h 907"/>
                <a:gd name="T54" fmla="*/ 227 w 823"/>
                <a:gd name="T55" fmla="*/ 28 h 907"/>
                <a:gd name="T56" fmla="*/ 256 w 823"/>
                <a:gd name="T57" fmla="*/ 85 h 907"/>
                <a:gd name="T58" fmla="*/ 369 w 823"/>
                <a:gd name="T59" fmla="*/ 85 h 907"/>
                <a:gd name="T60" fmla="*/ 397 w 823"/>
                <a:gd name="T61" fmla="*/ 170 h 907"/>
                <a:gd name="T62" fmla="*/ 482 w 823"/>
                <a:gd name="T63" fmla="*/ 255 h 907"/>
                <a:gd name="T64" fmla="*/ 454 w 823"/>
                <a:gd name="T65" fmla="*/ 340 h 907"/>
                <a:gd name="T66" fmla="*/ 482 w 823"/>
                <a:gd name="T67" fmla="*/ 369 h 907"/>
                <a:gd name="T68" fmla="*/ 539 w 823"/>
                <a:gd name="T69" fmla="*/ 340 h 907"/>
                <a:gd name="T70" fmla="*/ 624 w 823"/>
                <a:gd name="T71" fmla="*/ 369 h 907"/>
                <a:gd name="T72" fmla="*/ 681 w 823"/>
                <a:gd name="T73" fmla="*/ 425 h 907"/>
                <a:gd name="T74" fmla="*/ 738 w 823"/>
                <a:gd name="T75" fmla="*/ 425 h 907"/>
                <a:gd name="T76" fmla="*/ 823 w 823"/>
                <a:gd name="T77" fmla="*/ 567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23" h="907">
                  <a:moveTo>
                    <a:pt x="823" y="567"/>
                  </a:moveTo>
                  <a:lnTo>
                    <a:pt x="681" y="624"/>
                  </a:lnTo>
                  <a:lnTo>
                    <a:pt x="653" y="652"/>
                  </a:lnTo>
                  <a:lnTo>
                    <a:pt x="709" y="680"/>
                  </a:lnTo>
                  <a:lnTo>
                    <a:pt x="653" y="765"/>
                  </a:lnTo>
                  <a:lnTo>
                    <a:pt x="596" y="765"/>
                  </a:lnTo>
                  <a:lnTo>
                    <a:pt x="596" y="822"/>
                  </a:lnTo>
                  <a:lnTo>
                    <a:pt x="567" y="879"/>
                  </a:lnTo>
                  <a:lnTo>
                    <a:pt x="511" y="879"/>
                  </a:lnTo>
                  <a:lnTo>
                    <a:pt x="482" y="907"/>
                  </a:lnTo>
                  <a:lnTo>
                    <a:pt x="397" y="879"/>
                  </a:lnTo>
                  <a:lnTo>
                    <a:pt x="369" y="794"/>
                  </a:lnTo>
                  <a:lnTo>
                    <a:pt x="312" y="737"/>
                  </a:lnTo>
                  <a:lnTo>
                    <a:pt x="312" y="709"/>
                  </a:lnTo>
                  <a:lnTo>
                    <a:pt x="199" y="567"/>
                  </a:lnTo>
                  <a:lnTo>
                    <a:pt x="199" y="510"/>
                  </a:lnTo>
                  <a:lnTo>
                    <a:pt x="86" y="482"/>
                  </a:lnTo>
                  <a:lnTo>
                    <a:pt x="114" y="454"/>
                  </a:lnTo>
                  <a:lnTo>
                    <a:pt x="114" y="284"/>
                  </a:lnTo>
                  <a:lnTo>
                    <a:pt x="57" y="312"/>
                  </a:lnTo>
                  <a:lnTo>
                    <a:pt x="0" y="284"/>
                  </a:lnTo>
                  <a:lnTo>
                    <a:pt x="86" y="255"/>
                  </a:lnTo>
                  <a:lnTo>
                    <a:pt x="57" y="198"/>
                  </a:lnTo>
                  <a:lnTo>
                    <a:pt x="114" y="170"/>
                  </a:lnTo>
                  <a:lnTo>
                    <a:pt x="86" y="113"/>
                  </a:lnTo>
                  <a:lnTo>
                    <a:pt x="114" y="85"/>
                  </a:lnTo>
                  <a:lnTo>
                    <a:pt x="142" y="0"/>
                  </a:lnTo>
                  <a:lnTo>
                    <a:pt x="227" y="28"/>
                  </a:lnTo>
                  <a:lnTo>
                    <a:pt x="256" y="85"/>
                  </a:lnTo>
                  <a:lnTo>
                    <a:pt x="369" y="85"/>
                  </a:lnTo>
                  <a:lnTo>
                    <a:pt x="397" y="170"/>
                  </a:lnTo>
                  <a:lnTo>
                    <a:pt x="482" y="255"/>
                  </a:lnTo>
                  <a:lnTo>
                    <a:pt x="454" y="340"/>
                  </a:lnTo>
                  <a:lnTo>
                    <a:pt x="482" y="369"/>
                  </a:lnTo>
                  <a:lnTo>
                    <a:pt x="539" y="340"/>
                  </a:lnTo>
                  <a:lnTo>
                    <a:pt x="624" y="369"/>
                  </a:lnTo>
                  <a:lnTo>
                    <a:pt x="681" y="425"/>
                  </a:lnTo>
                  <a:lnTo>
                    <a:pt x="738" y="425"/>
                  </a:lnTo>
                  <a:lnTo>
                    <a:pt x="823" y="56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060" y="529"/>
              <a:ext cx="1928" cy="1446"/>
            </a:xfrm>
            <a:custGeom>
              <a:avLst/>
              <a:gdLst>
                <a:gd name="T0" fmla="*/ 85 w 1928"/>
                <a:gd name="T1" fmla="*/ 1418 h 1446"/>
                <a:gd name="T2" fmla="*/ 29 w 1928"/>
                <a:gd name="T3" fmla="*/ 1276 h 1446"/>
                <a:gd name="T4" fmla="*/ 57 w 1928"/>
                <a:gd name="T5" fmla="*/ 1078 h 1446"/>
                <a:gd name="T6" fmla="*/ 227 w 1928"/>
                <a:gd name="T7" fmla="*/ 907 h 1446"/>
                <a:gd name="T8" fmla="*/ 199 w 1928"/>
                <a:gd name="T9" fmla="*/ 822 h 1446"/>
                <a:gd name="T10" fmla="*/ 369 w 1928"/>
                <a:gd name="T11" fmla="*/ 851 h 1446"/>
                <a:gd name="T12" fmla="*/ 284 w 1928"/>
                <a:gd name="T13" fmla="*/ 794 h 1446"/>
                <a:gd name="T14" fmla="*/ 227 w 1928"/>
                <a:gd name="T15" fmla="*/ 652 h 1446"/>
                <a:gd name="T16" fmla="*/ 397 w 1928"/>
                <a:gd name="T17" fmla="*/ 425 h 1446"/>
                <a:gd name="T18" fmla="*/ 511 w 1928"/>
                <a:gd name="T19" fmla="*/ 340 h 1446"/>
                <a:gd name="T20" fmla="*/ 539 w 1928"/>
                <a:gd name="T21" fmla="*/ 312 h 1446"/>
                <a:gd name="T22" fmla="*/ 539 w 1928"/>
                <a:gd name="T23" fmla="*/ 227 h 1446"/>
                <a:gd name="T24" fmla="*/ 596 w 1928"/>
                <a:gd name="T25" fmla="*/ 142 h 1446"/>
                <a:gd name="T26" fmla="*/ 652 w 1928"/>
                <a:gd name="T27" fmla="*/ 114 h 1446"/>
                <a:gd name="T28" fmla="*/ 766 w 1928"/>
                <a:gd name="T29" fmla="*/ 57 h 1446"/>
                <a:gd name="T30" fmla="*/ 879 w 1928"/>
                <a:gd name="T31" fmla="*/ 142 h 1446"/>
                <a:gd name="T32" fmla="*/ 936 w 1928"/>
                <a:gd name="T33" fmla="*/ 29 h 1446"/>
                <a:gd name="T34" fmla="*/ 1389 w 1928"/>
                <a:gd name="T35" fmla="*/ 227 h 1446"/>
                <a:gd name="T36" fmla="*/ 1616 w 1928"/>
                <a:gd name="T37" fmla="*/ 454 h 1446"/>
                <a:gd name="T38" fmla="*/ 1616 w 1928"/>
                <a:gd name="T39" fmla="*/ 539 h 1446"/>
                <a:gd name="T40" fmla="*/ 1560 w 1928"/>
                <a:gd name="T41" fmla="*/ 624 h 1446"/>
                <a:gd name="T42" fmla="*/ 1645 w 1928"/>
                <a:gd name="T43" fmla="*/ 709 h 1446"/>
                <a:gd name="T44" fmla="*/ 1616 w 1928"/>
                <a:gd name="T45" fmla="*/ 822 h 1446"/>
                <a:gd name="T46" fmla="*/ 1673 w 1928"/>
                <a:gd name="T47" fmla="*/ 936 h 1446"/>
                <a:gd name="T48" fmla="*/ 1786 w 1928"/>
                <a:gd name="T49" fmla="*/ 879 h 1446"/>
                <a:gd name="T50" fmla="*/ 1871 w 1928"/>
                <a:gd name="T51" fmla="*/ 907 h 1446"/>
                <a:gd name="T52" fmla="*/ 1900 w 1928"/>
                <a:gd name="T53" fmla="*/ 1134 h 1446"/>
                <a:gd name="T54" fmla="*/ 1900 w 1928"/>
                <a:gd name="T55" fmla="*/ 1191 h 1446"/>
                <a:gd name="T56" fmla="*/ 1871 w 1928"/>
                <a:gd name="T57" fmla="*/ 1333 h 1446"/>
                <a:gd name="T58" fmla="*/ 1758 w 1928"/>
                <a:gd name="T59" fmla="*/ 1304 h 1446"/>
                <a:gd name="T60" fmla="*/ 1701 w 1928"/>
                <a:gd name="T61" fmla="*/ 1219 h 1446"/>
                <a:gd name="T62" fmla="*/ 1418 w 1928"/>
                <a:gd name="T63" fmla="*/ 766 h 1446"/>
                <a:gd name="T64" fmla="*/ 1219 w 1928"/>
                <a:gd name="T65" fmla="*/ 936 h 1446"/>
                <a:gd name="T66" fmla="*/ 1304 w 1928"/>
                <a:gd name="T67" fmla="*/ 936 h 1446"/>
                <a:gd name="T68" fmla="*/ 1078 w 1928"/>
                <a:gd name="T69" fmla="*/ 1078 h 1446"/>
                <a:gd name="T70" fmla="*/ 993 w 1928"/>
                <a:gd name="T71" fmla="*/ 1191 h 1446"/>
                <a:gd name="T72" fmla="*/ 851 w 1928"/>
                <a:gd name="T73" fmla="*/ 1134 h 1446"/>
                <a:gd name="T74" fmla="*/ 624 w 1928"/>
                <a:gd name="T75" fmla="*/ 1219 h 1446"/>
                <a:gd name="T76" fmla="*/ 454 w 1928"/>
                <a:gd name="T77" fmla="*/ 1276 h 1446"/>
                <a:gd name="T78" fmla="*/ 199 w 1928"/>
                <a:gd name="T79" fmla="*/ 1361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928" h="1446">
                  <a:moveTo>
                    <a:pt x="170" y="1446"/>
                  </a:moveTo>
                  <a:lnTo>
                    <a:pt x="85" y="1418"/>
                  </a:lnTo>
                  <a:lnTo>
                    <a:pt x="29" y="1361"/>
                  </a:lnTo>
                  <a:lnTo>
                    <a:pt x="29" y="1276"/>
                  </a:lnTo>
                  <a:lnTo>
                    <a:pt x="0" y="1134"/>
                  </a:lnTo>
                  <a:lnTo>
                    <a:pt x="57" y="1078"/>
                  </a:lnTo>
                  <a:lnTo>
                    <a:pt x="199" y="964"/>
                  </a:lnTo>
                  <a:lnTo>
                    <a:pt x="227" y="907"/>
                  </a:lnTo>
                  <a:lnTo>
                    <a:pt x="170" y="879"/>
                  </a:lnTo>
                  <a:lnTo>
                    <a:pt x="199" y="822"/>
                  </a:lnTo>
                  <a:lnTo>
                    <a:pt x="255" y="822"/>
                  </a:lnTo>
                  <a:lnTo>
                    <a:pt x="369" y="851"/>
                  </a:lnTo>
                  <a:lnTo>
                    <a:pt x="341" y="822"/>
                  </a:lnTo>
                  <a:lnTo>
                    <a:pt x="284" y="794"/>
                  </a:lnTo>
                  <a:lnTo>
                    <a:pt x="312" y="709"/>
                  </a:lnTo>
                  <a:lnTo>
                    <a:pt x="227" y="652"/>
                  </a:lnTo>
                  <a:lnTo>
                    <a:pt x="341" y="596"/>
                  </a:lnTo>
                  <a:lnTo>
                    <a:pt x="397" y="425"/>
                  </a:lnTo>
                  <a:lnTo>
                    <a:pt x="539" y="369"/>
                  </a:lnTo>
                  <a:lnTo>
                    <a:pt x="511" y="340"/>
                  </a:lnTo>
                  <a:lnTo>
                    <a:pt x="511" y="312"/>
                  </a:lnTo>
                  <a:lnTo>
                    <a:pt x="539" y="312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596" y="199"/>
                  </a:lnTo>
                  <a:lnTo>
                    <a:pt x="596" y="142"/>
                  </a:lnTo>
                  <a:lnTo>
                    <a:pt x="624" y="114"/>
                  </a:lnTo>
                  <a:lnTo>
                    <a:pt x="652" y="114"/>
                  </a:lnTo>
                  <a:lnTo>
                    <a:pt x="681" y="85"/>
                  </a:lnTo>
                  <a:lnTo>
                    <a:pt x="766" y="57"/>
                  </a:lnTo>
                  <a:lnTo>
                    <a:pt x="822" y="114"/>
                  </a:lnTo>
                  <a:lnTo>
                    <a:pt x="879" y="142"/>
                  </a:lnTo>
                  <a:lnTo>
                    <a:pt x="964" y="85"/>
                  </a:lnTo>
                  <a:lnTo>
                    <a:pt x="936" y="29"/>
                  </a:lnTo>
                  <a:lnTo>
                    <a:pt x="1191" y="0"/>
                  </a:lnTo>
                  <a:lnTo>
                    <a:pt x="1389" y="227"/>
                  </a:lnTo>
                  <a:lnTo>
                    <a:pt x="1616" y="397"/>
                  </a:lnTo>
                  <a:lnTo>
                    <a:pt x="1616" y="454"/>
                  </a:lnTo>
                  <a:lnTo>
                    <a:pt x="1588" y="511"/>
                  </a:lnTo>
                  <a:lnTo>
                    <a:pt x="1616" y="539"/>
                  </a:lnTo>
                  <a:lnTo>
                    <a:pt x="1560" y="596"/>
                  </a:lnTo>
                  <a:lnTo>
                    <a:pt x="1560" y="624"/>
                  </a:lnTo>
                  <a:lnTo>
                    <a:pt x="1588" y="624"/>
                  </a:lnTo>
                  <a:lnTo>
                    <a:pt x="1645" y="709"/>
                  </a:lnTo>
                  <a:lnTo>
                    <a:pt x="1616" y="737"/>
                  </a:lnTo>
                  <a:lnTo>
                    <a:pt x="1616" y="822"/>
                  </a:lnTo>
                  <a:lnTo>
                    <a:pt x="1616" y="907"/>
                  </a:lnTo>
                  <a:lnTo>
                    <a:pt x="1673" y="936"/>
                  </a:lnTo>
                  <a:lnTo>
                    <a:pt x="1701" y="879"/>
                  </a:lnTo>
                  <a:lnTo>
                    <a:pt x="1786" y="879"/>
                  </a:lnTo>
                  <a:lnTo>
                    <a:pt x="1815" y="936"/>
                  </a:lnTo>
                  <a:lnTo>
                    <a:pt x="1871" y="907"/>
                  </a:lnTo>
                  <a:lnTo>
                    <a:pt x="1928" y="1021"/>
                  </a:lnTo>
                  <a:lnTo>
                    <a:pt x="1900" y="1134"/>
                  </a:lnTo>
                  <a:lnTo>
                    <a:pt x="1871" y="1163"/>
                  </a:lnTo>
                  <a:lnTo>
                    <a:pt x="1900" y="1191"/>
                  </a:lnTo>
                  <a:lnTo>
                    <a:pt x="1843" y="1248"/>
                  </a:lnTo>
                  <a:lnTo>
                    <a:pt x="1871" y="1333"/>
                  </a:lnTo>
                  <a:lnTo>
                    <a:pt x="1815" y="1333"/>
                  </a:lnTo>
                  <a:lnTo>
                    <a:pt x="1758" y="1304"/>
                  </a:lnTo>
                  <a:lnTo>
                    <a:pt x="1701" y="1333"/>
                  </a:lnTo>
                  <a:lnTo>
                    <a:pt x="1701" y="1219"/>
                  </a:lnTo>
                  <a:lnTo>
                    <a:pt x="1588" y="964"/>
                  </a:lnTo>
                  <a:lnTo>
                    <a:pt x="1418" y="766"/>
                  </a:lnTo>
                  <a:lnTo>
                    <a:pt x="1304" y="766"/>
                  </a:lnTo>
                  <a:lnTo>
                    <a:pt x="1219" y="936"/>
                  </a:lnTo>
                  <a:lnTo>
                    <a:pt x="1333" y="879"/>
                  </a:lnTo>
                  <a:lnTo>
                    <a:pt x="1304" y="936"/>
                  </a:lnTo>
                  <a:lnTo>
                    <a:pt x="1191" y="1049"/>
                  </a:lnTo>
                  <a:lnTo>
                    <a:pt x="1078" y="1078"/>
                  </a:lnTo>
                  <a:lnTo>
                    <a:pt x="1021" y="1134"/>
                  </a:lnTo>
                  <a:lnTo>
                    <a:pt x="993" y="1191"/>
                  </a:lnTo>
                  <a:lnTo>
                    <a:pt x="908" y="1191"/>
                  </a:lnTo>
                  <a:lnTo>
                    <a:pt x="851" y="1134"/>
                  </a:lnTo>
                  <a:lnTo>
                    <a:pt x="709" y="1106"/>
                  </a:lnTo>
                  <a:lnTo>
                    <a:pt x="624" y="1219"/>
                  </a:lnTo>
                  <a:lnTo>
                    <a:pt x="511" y="1219"/>
                  </a:lnTo>
                  <a:lnTo>
                    <a:pt x="454" y="1276"/>
                  </a:lnTo>
                  <a:lnTo>
                    <a:pt x="369" y="1248"/>
                  </a:lnTo>
                  <a:lnTo>
                    <a:pt x="199" y="1361"/>
                  </a:lnTo>
                  <a:lnTo>
                    <a:pt x="170" y="144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4089" y="444"/>
              <a:ext cx="567" cy="1163"/>
            </a:xfrm>
            <a:custGeom>
              <a:avLst/>
              <a:gdLst>
                <a:gd name="T0" fmla="*/ 28 w 567"/>
                <a:gd name="T1" fmla="*/ 1163 h 1163"/>
                <a:gd name="T2" fmla="*/ 170 w 567"/>
                <a:gd name="T3" fmla="*/ 1049 h 1163"/>
                <a:gd name="T4" fmla="*/ 198 w 567"/>
                <a:gd name="T5" fmla="*/ 992 h 1163"/>
                <a:gd name="T6" fmla="*/ 141 w 567"/>
                <a:gd name="T7" fmla="*/ 964 h 1163"/>
                <a:gd name="T8" fmla="*/ 170 w 567"/>
                <a:gd name="T9" fmla="*/ 907 h 1163"/>
                <a:gd name="T10" fmla="*/ 255 w 567"/>
                <a:gd name="T11" fmla="*/ 907 h 1163"/>
                <a:gd name="T12" fmla="*/ 340 w 567"/>
                <a:gd name="T13" fmla="*/ 936 h 1163"/>
                <a:gd name="T14" fmla="*/ 312 w 567"/>
                <a:gd name="T15" fmla="*/ 907 h 1163"/>
                <a:gd name="T16" fmla="*/ 255 w 567"/>
                <a:gd name="T17" fmla="*/ 879 h 1163"/>
                <a:gd name="T18" fmla="*/ 283 w 567"/>
                <a:gd name="T19" fmla="*/ 794 h 1163"/>
                <a:gd name="T20" fmla="*/ 198 w 567"/>
                <a:gd name="T21" fmla="*/ 737 h 1163"/>
                <a:gd name="T22" fmla="*/ 312 w 567"/>
                <a:gd name="T23" fmla="*/ 681 h 1163"/>
                <a:gd name="T24" fmla="*/ 368 w 567"/>
                <a:gd name="T25" fmla="*/ 510 h 1163"/>
                <a:gd name="T26" fmla="*/ 510 w 567"/>
                <a:gd name="T27" fmla="*/ 454 h 1163"/>
                <a:gd name="T28" fmla="*/ 482 w 567"/>
                <a:gd name="T29" fmla="*/ 425 h 1163"/>
                <a:gd name="T30" fmla="*/ 482 w 567"/>
                <a:gd name="T31" fmla="*/ 397 h 1163"/>
                <a:gd name="T32" fmla="*/ 510 w 567"/>
                <a:gd name="T33" fmla="*/ 397 h 1163"/>
                <a:gd name="T34" fmla="*/ 538 w 567"/>
                <a:gd name="T35" fmla="*/ 340 h 1163"/>
                <a:gd name="T36" fmla="*/ 510 w 567"/>
                <a:gd name="T37" fmla="*/ 312 h 1163"/>
                <a:gd name="T38" fmla="*/ 567 w 567"/>
                <a:gd name="T39" fmla="*/ 284 h 1163"/>
                <a:gd name="T40" fmla="*/ 567 w 567"/>
                <a:gd name="T41" fmla="*/ 227 h 1163"/>
                <a:gd name="T42" fmla="*/ 538 w 567"/>
                <a:gd name="T43" fmla="*/ 199 h 1163"/>
                <a:gd name="T44" fmla="*/ 510 w 567"/>
                <a:gd name="T45" fmla="*/ 227 h 1163"/>
                <a:gd name="T46" fmla="*/ 510 w 567"/>
                <a:gd name="T47" fmla="*/ 170 h 1163"/>
                <a:gd name="T48" fmla="*/ 453 w 567"/>
                <a:gd name="T49" fmla="*/ 170 h 1163"/>
                <a:gd name="T50" fmla="*/ 425 w 567"/>
                <a:gd name="T51" fmla="*/ 29 h 1163"/>
                <a:gd name="T52" fmla="*/ 368 w 567"/>
                <a:gd name="T53" fmla="*/ 0 h 1163"/>
                <a:gd name="T54" fmla="*/ 312 w 567"/>
                <a:gd name="T55" fmla="*/ 114 h 1163"/>
                <a:gd name="T56" fmla="*/ 312 w 567"/>
                <a:gd name="T57" fmla="*/ 170 h 1163"/>
                <a:gd name="T58" fmla="*/ 255 w 567"/>
                <a:gd name="T59" fmla="*/ 170 h 1163"/>
                <a:gd name="T60" fmla="*/ 198 w 567"/>
                <a:gd name="T61" fmla="*/ 397 h 1163"/>
                <a:gd name="T62" fmla="*/ 170 w 567"/>
                <a:gd name="T63" fmla="*/ 596 h 1163"/>
                <a:gd name="T64" fmla="*/ 85 w 567"/>
                <a:gd name="T65" fmla="*/ 624 h 1163"/>
                <a:gd name="T66" fmla="*/ 113 w 567"/>
                <a:gd name="T67" fmla="*/ 709 h 1163"/>
                <a:gd name="T68" fmla="*/ 56 w 567"/>
                <a:gd name="T69" fmla="*/ 936 h 1163"/>
                <a:gd name="T70" fmla="*/ 0 w 567"/>
                <a:gd name="T71" fmla="*/ 964 h 1163"/>
                <a:gd name="T72" fmla="*/ 28 w 567"/>
                <a:gd name="T73" fmla="*/ 1049 h 1163"/>
                <a:gd name="T74" fmla="*/ 28 w 567"/>
                <a:gd name="T75" fmla="*/ 1163 h 1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67" h="1163">
                  <a:moveTo>
                    <a:pt x="28" y="1163"/>
                  </a:moveTo>
                  <a:lnTo>
                    <a:pt x="170" y="1049"/>
                  </a:lnTo>
                  <a:lnTo>
                    <a:pt x="198" y="992"/>
                  </a:lnTo>
                  <a:lnTo>
                    <a:pt x="141" y="964"/>
                  </a:lnTo>
                  <a:lnTo>
                    <a:pt x="170" y="907"/>
                  </a:lnTo>
                  <a:lnTo>
                    <a:pt x="255" y="907"/>
                  </a:lnTo>
                  <a:lnTo>
                    <a:pt x="340" y="936"/>
                  </a:lnTo>
                  <a:lnTo>
                    <a:pt x="312" y="907"/>
                  </a:lnTo>
                  <a:lnTo>
                    <a:pt x="255" y="879"/>
                  </a:lnTo>
                  <a:lnTo>
                    <a:pt x="283" y="794"/>
                  </a:lnTo>
                  <a:lnTo>
                    <a:pt x="198" y="737"/>
                  </a:lnTo>
                  <a:lnTo>
                    <a:pt x="312" y="681"/>
                  </a:lnTo>
                  <a:lnTo>
                    <a:pt x="368" y="510"/>
                  </a:lnTo>
                  <a:lnTo>
                    <a:pt x="510" y="454"/>
                  </a:lnTo>
                  <a:lnTo>
                    <a:pt x="482" y="425"/>
                  </a:lnTo>
                  <a:lnTo>
                    <a:pt x="482" y="397"/>
                  </a:lnTo>
                  <a:lnTo>
                    <a:pt x="510" y="397"/>
                  </a:lnTo>
                  <a:lnTo>
                    <a:pt x="538" y="340"/>
                  </a:lnTo>
                  <a:lnTo>
                    <a:pt x="510" y="312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38" y="199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25" y="29"/>
                  </a:lnTo>
                  <a:lnTo>
                    <a:pt x="368" y="0"/>
                  </a:lnTo>
                  <a:lnTo>
                    <a:pt x="312" y="114"/>
                  </a:lnTo>
                  <a:lnTo>
                    <a:pt x="312" y="170"/>
                  </a:lnTo>
                  <a:lnTo>
                    <a:pt x="255" y="170"/>
                  </a:lnTo>
                  <a:lnTo>
                    <a:pt x="198" y="397"/>
                  </a:lnTo>
                  <a:lnTo>
                    <a:pt x="170" y="596"/>
                  </a:lnTo>
                  <a:lnTo>
                    <a:pt x="85" y="624"/>
                  </a:lnTo>
                  <a:lnTo>
                    <a:pt x="113" y="709"/>
                  </a:lnTo>
                  <a:lnTo>
                    <a:pt x="56" y="936"/>
                  </a:lnTo>
                  <a:lnTo>
                    <a:pt x="0" y="964"/>
                  </a:lnTo>
                  <a:lnTo>
                    <a:pt x="28" y="1049"/>
                  </a:lnTo>
                  <a:lnTo>
                    <a:pt x="28" y="116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76"/>
              <a:ext cx="284" cy="595"/>
            </a:xfrm>
            <a:custGeom>
              <a:avLst/>
              <a:gdLst>
                <a:gd name="T0" fmla="*/ 284 w 284"/>
                <a:gd name="T1" fmla="*/ 538 h 595"/>
                <a:gd name="T2" fmla="*/ 255 w 284"/>
                <a:gd name="T3" fmla="*/ 567 h 595"/>
                <a:gd name="T4" fmla="*/ 227 w 284"/>
                <a:gd name="T5" fmla="*/ 567 h 595"/>
                <a:gd name="T6" fmla="*/ 199 w 284"/>
                <a:gd name="T7" fmla="*/ 595 h 595"/>
                <a:gd name="T8" fmla="*/ 170 w 284"/>
                <a:gd name="T9" fmla="*/ 567 h 595"/>
                <a:gd name="T10" fmla="*/ 142 w 284"/>
                <a:gd name="T11" fmla="*/ 595 h 595"/>
                <a:gd name="T12" fmla="*/ 142 w 284"/>
                <a:gd name="T13" fmla="*/ 538 h 595"/>
                <a:gd name="T14" fmla="*/ 85 w 284"/>
                <a:gd name="T15" fmla="*/ 538 h 595"/>
                <a:gd name="T16" fmla="*/ 57 w 284"/>
                <a:gd name="T17" fmla="*/ 397 h 595"/>
                <a:gd name="T18" fmla="*/ 0 w 284"/>
                <a:gd name="T19" fmla="*/ 368 h 595"/>
                <a:gd name="T20" fmla="*/ 114 w 284"/>
                <a:gd name="T21" fmla="*/ 255 h 595"/>
                <a:gd name="T22" fmla="*/ 57 w 284"/>
                <a:gd name="T23" fmla="*/ 113 h 595"/>
                <a:gd name="T24" fmla="*/ 114 w 284"/>
                <a:gd name="T25" fmla="*/ 0 h 595"/>
                <a:gd name="T26" fmla="*/ 199 w 284"/>
                <a:gd name="T27" fmla="*/ 113 h 595"/>
                <a:gd name="T28" fmla="*/ 170 w 284"/>
                <a:gd name="T29" fmla="*/ 141 h 595"/>
                <a:gd name="T30" fmla="*/ 255 w 284"/>
                <a:gd name="T31" fmla="*/ 255 h 595"/>
                <a:gd name="T32" fmla="*/ 227 w 284"/>
                <a:gd name="T33" fmla="*/ 283 h 595"/>
                <a:gd name="T34" fmla="*/ 284 w 284"/>
                <a:gd name="T35" fmla="*/ 368 h 595"/>
                <a:gd name="T36" fmla="*/ 227 w 284"/>
                <a:gd name="T37" fmla="*/ 482 h 595"/>
                <a:gd name="T38" fmla="*/ 284 w 284"/>
                <a:gd name="T39" fmla="*/ 53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4" h="595">
                  <a:moveTo>
                    <a:pt x="284" y="538"/>
                  </a:moveTo>
                  <a:lnTo>
                    <a:pt x="255" y="567"/>
                  </a:lnTo>
                  <a:lnTo>
                    <a:pt x="227" y="567"/>
                  </a:lnTo>
                  <a:lnTo>
                    <a:pt x="199" y="595"/>
                  </a:lnTo>
                  <a:lnTo>
                    <a:pt x="170" y="567"/>
                  </a:lnTo>
                  <a:lnTo>
                    <a:pt x="142" y="595"/>
                  </a:lnTo>
                  <a:lnTo>
                    <a:pt x="142" y="538"/>
                  </a:lnTo>
                  <a:lnTo>
                    <a:pt x="85" y="538"/>
                  </a:lnTo>
                  <a:lnTo>
                    <a:pt x="57" y="397"/>
                  </a:lnTo>
                  <a:lnTo>
                    <a:pt x="0" y="368"/>
                  </a:lnTo>
                  <a:lnTo>
                    <a:pt x="114" y="255"/>
                  </a:lnTo>
                  <a:lnTo>
                    <a:pt x="57" y="113"/>
                  </a:lnTo>
                  <a:lnTo>
                    <a:pt x="114" y="0"/>
                  </a:lnTo>
                  <a:lnTo>
                    <a:pt x="199" y="113"/>
                  </a:lnTo>
                  <a:lnTo>
                    <a:pt x="170" y="141"/>
                  </a:lnTo>
                  <a:lnTo>
                    <a:pt x="255" y="255"/>
                  </a:lnTo>
                  <a:lnTo>
                    <a:pt x="227" y="283"/>
                  </a:lnTo>
                  <a:lnTo>
                    <a:pt x="284" y="368"/>
                  </a:lnTo>
                  <a:lnTo>
                    <a:pt x="227" y="482"/>
                  </a:lnTo>
                  <a:lnTo>
                    <a:pt x="284" y="53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4627" y="189"/>
              <a:ext cx="624" cy="482"/>
            </a:xfrm>
            <a:custGeom>
              <a:avLst/>
              <a:gdLst>
                <a:gd name="T0" fmla="*/ 624 w 624"/>
                <a:gd name="T1" fmla="*/ 340 h 482"/>
                <a:gd name="T2" fmla="*/ 369 w 624"/>
                <a:gd name="T3" fmla="*/ 369 h 482"/>
                <a:gd name="T4" fmla="*/ 397 w 624"/>
                <a:gd name="T5" fmla="*/ 425 h 482"/>
                <a:gd name="T6" fmla="*/ 312 w 624"/>
                <a:gd name="T7" fmla="*/ 482 h 482"/>
                <a:gd name="T8" fmla="*/ 255 w 624"/>
                <a:gd name="T9" fmla="*/ 454 h 482"/>
                <a:gd name="T10" fmla="*/ 199 w 624"/>
                <a:gd name="T11" fmla="*/ 397 h 482"/>
                <a:gd name="T12" fmla="*/ 114 w 624"/>
                <a:gd name="T13" fmla="*/ 425 h 482"/>
                <a:gd name="T14" fmla="*/ 57 w 624"/>
                <a:gd name="T15" fmla="*/ 369 h 482"/>
                <a:gd name="T16" fmla="*/ 114 w 624"/>
                <a:gd name="T17" fmla="*/ 255 h 482"/>
                <a:gd name="T18" fmla="*/ 57 w 624"/>
                <a:gd name="T19" fmla="*/ 170 h 482"/>
                <a:gd name="T20" fmla="*/ 85 w 624"/>
                <a:gd name="T21" fmla="*/ 142 h 482"/>
                <a:gd name="T22" fmla="*/ 0 w 624"/>
                <a:gd name="T23" fmla="*/ 28 h 482"/>
                <a:gd name="T24" fmla="*/ 29 w 624"/>
                <a:gd name="T25" fmla="*/ 0 h 482"/>
                <a:gd name="T26" fmla="*/ 142 w 624"/>
                <a:gd name="T27" fmla="*/ 142 h 482"/>
                <a:gd name="T28" fmla="*/ 284 w 624"/>
                <a:gd name="T29" fmla="*/ 198 h 482"/>
                <a:gd name="T30" fmla="*/ 454 w 624"/>
                <a:gd name="T31" fmla="*/ 198 h 482"/>
                <a:gd name="T32" fmla="*/ 596 w 624"/>
                <a:gd name="T33" fmla="*/ 284 h 482"/>
                <a:gd name="T34" fmla="*/ 624 w 624"/>
                <a:gd name="T35" fmla="*/ 340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24" h="482">
                  <a:moveTo>
                    <a:pt x="624" y="340"/>
                  </a:moveTo>
                  <a:lnTo>
                    <a:pt x="369" y="369"/>
                  </a:lnTo>
                  <a:lnTo>
                    <a:pt x="397" y="425"/>
                  </a:lnTo>
                  <a:lnTo>
                    <a:pt x="312" y="482"/>
                  </a:lnTo>
                  <a:lnTo>
                    <a:pt x="255" y="454"/>
                  </a:lnTo>
                  <a:lnTo>
                    <a:pt x="199" y="397"/>
                  </a:lnTo>
                  <a:lnTo>
                    <a:pt x="114" y="425"/>
                  </a:lnTo>
                  <a:lnTo>
                    <a:pt x="57" y="369"/>
                  </a:lnTo>
                  <a:lnTo>
                    <a:pt x="114" y="255"/>
                  </a:lnTo>
                  <a:lnTo>
                    <a:pt x="57" y="170"/>
                  </a:lnTo>
                  <a:lnTo>
                    <a:pt x="85" y="142"/>
                  </a:lnTo>
                  <a:lnTo>
                    <a:pt x="0" y="28"/>
                  </a:lnTo>
                  <a:lnTo>
                    <a:pt x="29" y="0"/>
                  </a:lnTo>
                  <a:lnTo>
                    <a:pt x="142" y="142"/>
                  </a:lnTo>
                  <a:lnTo>
                    <a:pt x="284" y="198"/>
                  </a:lnTo>
                  <a:lnTo>
                    <a:pt x="454" y="198"/>
                  </a:lnTo>
                  <a:lnTo>
                    <a:pt x="596" y="284"/>
                  </a:lnTo>
                  <a:lnTo>
                    <a:pt x="624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5620" y="614"/>
              <a:ext cx="765" cy="1446"/>
            </a:xfrm>
            <a:custGeom>
              <a:avLst/>
              <a:gdLst>
                <a:gd name="T0" fmla="*/ 311 w 765"/>
                <a:gd name="T1" fmla="*/ 1248 h 1446"/>
                <a:gd name="T2" fmla="*/ 283 w 765"/>
                <a:gd name="T3" fmla="*/ 1163 h 1446"/>
                <a:gd name="T4" fmla="*/ 340 w 765"/>
                <a:gd name="T5" fmla="*/ 1106 h 1446"/>
                <a:gd name="T6" fmla="*/ 311 w 765"/>
                <a:gd name="T7" fmla="*/ 1078 h 1446"/>
                <a:gd name="T8" fmla="*/ 340 w 765"/>
                <a:gd name="T9" fmla="*/ 1049 h 1446"/>
                <a:gd name="T10" fmla="*/ 368 w 765"/>
                <a:gd name="T11" fmla="*/ 936 h 1446"/>
                <a:gd name="T12" fmla="*/ 311 w 765"/>
                <a:gd name="T13" fmla="*/ 822 h 1446"/>
                <a:gd name="T14" fmla="*/ 255 w 765"/>
                <a:gd name="T15" fmla="*/ 851 h 1446"/>
                <a:gd name="T16" fmla="*/ 226 w 765"/>
                <a:gd name="T17" fmla="*/ 794 h 1446"/>
                <a:gd name="T18" fmla="*/ 141 w 765"/>
                <a:gd name="T19" fmla="*/ 794 h 1446"/>
                <a:gd name="T20" fmla="*/ 113 w 765"/>
                <a:gd name="T21" fmla="*/ 851 h 1446"/>
                <a:gd name="T22" fmla="*/ 56 w 765"/>
                <a:gd name="T23" fmla="*/ 822 h 1446"/>
                <a:gd name="T24" fmla="*/ 56 w 765"/>
                <a:gd name="T25" fmla="*/ 652 h 1446"/>
                <a:gd name="T26" fmla="*/ 85 w 765"/>
                <a:gd name="T27" fmla="*/ 624 h 1446"/>
                <a:gd name="T28" fmla="*/ 28 w 765"/>
                <a:gd name="T29" fmla="*/ 539 h 1446"/>
                <a:gd name="T30" fmla="*/ 0 w 765"/>
                <a:gd name="T31" fmla="*/ 539 h 1446"/>
                <a:gd name="T32" fmla="*/ 0 w 765"/>
                <a:gd name="T33" fmla="*/ 511 h 1446"/>
                <a:gd name="T34" fmla="*/ 56 w 765"/>
                <a:gd name="T35" fmla="*/ 454 h 1446"/>
                <a:gd name="T36" fmla="*/ 28 w 765"/>
                <a:gd name="T37" fmla="*/ 426 h 1446"/>
                <a:gd name="T38" fmla="*/ 56 w 765"/>
                <a:gd name="T39" fmla="*/ 369 h 1446"/>
                <a:gd name="T40" fmla="*/ 56 w 765"/>
                <a:gd name="T41" fmla="*/ 312 h 1446"/>
                <a:gd name="T42" fmla="*/ 255 w 765"/>
                <a:gd name="T43" fmla="*/ 369 h 1446"/>
                <a:gd name="T44" fmla="*/ 538 w 765"/>
                <a:gd name="T45" fmla="*/ 255 h 1446"/>
                <a:gd name="T46" fmla="*/ 765 w 765"/>
                <a:gd name="T47" fmla="*/ 0 h 1446"/>
                <a:gd name="T48" fmla="*/ 765 w 765"/>
                <a:gd name="T49" fmla="*/ 57 h 1446"/>
                <a:gd name="T50" fmla="*/ 737 w 765"/>
                <a:gd name="T51" fmla="*/ 142 h 1446"/>
                <a:gd name="T52" fmla="*/ 765 w 765"/>
                <a:gd name="T53" fmla="*/ 199 h 1446"/>
                <a:gd name="T54" fmla="*/ 680 w 765"/>
                <a:gd name="T55" fmla="*/ 312 h 1446"/>
                <a:gd name="T56" fmla="*/ 567 w 765"/>
                <a:gd name="T57" fmla="*/ 907 h 1446"/>
                <a:gd name="T58" fmla="*/ 510 w 765"/>
                <a:gd name="T59" fmla="*/ 1219 h 1446"/>
                <a:gd name="T60" fmla="*/ 538 w 765"/>
                <a:gd name="T61" fmla="*/ 1304 h 1446"/>
                <a:gd name="T62" fmla="*/ 482 w 765"/>
                <a:gd name="T63" fmla="*/ 1361 h 1446"/>
                <a:gd name="T64" fmla="*/ 453 w 765"/>
                <a:gd name="T65" fmla="*/ 1418 h 1446"/>
                <a:gd name="T66" fmla="*/ 396 w 765"/>
                <a:gd name="T67" fmla="*/ 1446 h 1446"/>
                <a:gd name="T68" fmla="*/ 311 w 765"/>
                <a:gd name="T69" fmla="*/ 1418 h 1446"/>
                <a:gd name="T70" fmla="*/ 311 w 765"/>
                <a:gd name="T71" fmla="*/ 1389 h 1446"/>
                <a:gd name="T72" fmla="*/ 340 w 765"/>
                <a:gd name="T73" fmla="*/ 1361 h 1446"/>
                <a:gd name="T74" fmla="*/ 311 w 765"/>
                <a:gd name="T75" fmla="*/ 1248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65" h="1446">
                  <a:moveTo>
                    <a:pt x="311" y="1248"/>
                  </a:moveTo>
                  <a:lnTo>
                    <a:pt x="283" y="1163"/>
                  </a:lnTo>
                  <a:lnTo>
                    <a:pt x="340" y="1106"/>
                  </a:lnTo>
                  <a:lnTo>
                    <a:pt x="311" y="1078"/>
                  </a:lnTo>
                  <a:lnTo>
                    <a:pt x="340" y="1049"/>
                  </a:lnTo>
                  <a:lnTo>
                    <a:pt x="368" y="936"/>
                  </a:lnTo>
                  <a:lnTo>
                    <a:pt x="311" y="822"/>
                  </a:lnTo>
                  <a:lnTo>
                    <a:pt x="255" y="851"/>
                  </a:lnTo>
                  <a:lnTo>
                    <a:pt x="226" y="794"/>
                  </a:lnTo>
                  <a:lnTo>
                    <a:pt x="141" y="794"/>
                  </a:lnTo>
                  <a:lnTo>
                    <a:pt x="113" y="851"/>
                  </a:lnTo>
                  <a:lnTo>
                    <a:pt x="56" y="822"/>
                  </a:lnTo>
                  <a:lnTo>
                    <a:pt x="56" y="652"/>
                  </a:lnTo>
                  <a:lnTo>
                    <a:pt x="85" y="624"/>
                  </a:lnTo>
                  <a:lnTo>
                    <a:pt x="28" y="539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56" y="454"/>
                  </a:lnTo>
                  <a:lnTo>
                    <a:pt x="28" y="426"/>
                  </a:lnTo>
                  <a:lnTo>
                    <a:pt x="56" y="369"/>
                  </a:lnTo>
                  <a:lnTo>
                    <a:pt x="56" y="312"/>
                  </a:lnTo>
                  <a:lnTo>
                    <a:pt x="255" y="369"/>
                  </a:lnTo>
                  <a:lnTo>
                    <a:pt x="538" y="255"/>
                  </a:lnTo>
                  <a:lnTo>
                    <a:pt x="765" y="0"/>
                  </a:lnTo>
                  <a:lnTo>
                    <a:pt x="765" y="57"/>
                  </a:lnTo>
                  <a:lnTo>
                    <a:pt x="737" y="142"/>
                  </a:lnTo>
                  <a:lnTo>
                    <a:pt x="765" y="199"/>
                  </a:lnTo>
                  <a:lnTo>
                    <a:pt x="680" y="312"/>
                  </a:lnTo>
                  <a:lnTo>
                    <a:pt x="567" y="907"/>
                  </a:lnTo>
                  <a:lnTo>
                    <a:pt x="510" y="1219"/>
                  </a:lnTo>
                  <a:lnTo>
                    <a:pt x="538" y="1304"/>
                  </a:lnTo>
                  <a:lnTo>
                    <a:pt x="482" y="1361"/>
                  </a:lnTo>
                  <a:lnTo>
                    <a:pt x="453" y="1418"/>
                  </a:lnTo>
                  <a:lnTo>
                    <a:pt x="396" y="1446"/>
                  </a:lnTo>
                  <a:lnTo>
                    <a:pt x="311" y="1418"/>
                  </a:lnTo>
                  <a:lnTo>
                    <a:pt x="311" y="1389"/>
                  </a:lnTo>
                  <a:lnTo>
                    <a:pt x="340" y="1361"/>
                  </a:lnTo>
                  <a:lnTo>
                    <a:pt x="311" y="124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591" y="1833"/>
              <a:ext cx="454" cy="822"/>
            </a:xfrm>
            <a:custGeom>
              <a:avLst/>
              <a:gdLst>
                <a:gd name="T0" fmla="*/ 114 w 454"/>
                <a:gd name="T1" fmla="*/ 822 h 822"/>
                <a:gd name="T2" fmla="*/ 0 w 454"/>
                <a:gd name="T3" fmla="*/ 794 h 822"/>
                <a:gd name="T4" fmla="*/ 57 w 454"/>
                <a:gd name="T5" fmla="*/ 454 h 822"/>
                <a:gd name="T6" fmla="*/ 57 w 454"/>
                <a:gd name="T7" fmla="*/ 199 h 822"/>
                <a:gd name="T8" fmla="*/ 170 w 454"/>
                <a:gd name="T9" fmla="*/ 57 h 822"/>
                <a:gd name="T10" fmla="*/ 170 w 454"/>
                <a:gd name="T11" fmla="*/ 29 h 822"/>
                <a:gd name="T12" fmla="*/ 227 w 454"/>
                <a:gd name="T13" fmla="*/ 0 h 822"/>
                <a:gd name="T14" fmla="*/ 284 w 454"/>
                <a:gd name="T15" fmla="*/ 29 h 822"/>
                <a:gd name="T16" fmla="*/ 340 w 454"/>
                <a:gd name="T17" fmla="*/ 29 h 822"/>
                <a:gd name="T18" fmla="*/ 369 w 454"/>
                <a:gd name="T19" fmla="*/ 142 h 822"/>
                <a:gd name="T20" fmla="*/ 340 w 454"/>
                <a:gd name="T21" fmla="*/ 170 h 822"/>
                <a:gd name="T22" fmla="*/ 340 w 454"/>
                <a:gd name="T23" fmla="*/ 199 h 822"/>
                <a:gd name="T24" fmla="*/ 397 w 454"/>
                <a:gd name="T25" fmla="*/ 227 h 822"/>
                <a:gd name="T26" fmla="*/ 454 w 454"/>
                <a:gd name="T27" fmla="*/ 284 h 822"/>
                <a:gd name="T28" fmla="*/ 425 w 454"/>
                <a:gd name="T29" fmla="*/ 284 h 822"/>
                <a:gd name="T30" fmla="*/ 397 w 454"/>
                <a:gd name="T31" fmla="*/ 369 h 822"/>
                <a:gd name="T32" fmla="*/ 397 w 454"/>
                <a:gd name="T33" fmla="*/ 426 h 822"/>
                <a:gd name="T34" fmla="*/ 340 w 454"/>
                <a:gd name="T35" fmla="*/ 426 h 822"/>
                <a:gd name="T36" fmla="*/ 340 w 454"/>
                <a:gd name="T37" fmla="*/ 454 h 822"/>
                <a:gd name="T38" fmla="*/ 340 w 454"/>
                <a:gd name="T39" fmla="*/ 482 h 822"/>
                <a:gd name="T40" fmla="*/ 312 w 454"/>
                <a:gd name="T41" fmla="*/ 511 h 822"/>
                <a:gd name="T42" fmla="*/ 340 w 454"/>
                <a:gd name="T43" fmla="*/ 567 h 822"/>
                <a:gd name="T44" fmla="*/ 284 w 454"/>
                <a:gd name="T45" fmla="*/ 596 h 822"/>
                <a:gd name="T46" fmla="*/ 227 w 454"/>
                <a:gd name="T47" fmla="*/ 681 h 822"/>
                <a:gd name="T48" fmla="*/ 199 w 454"/>
                <a:gd name="T49" fmla="*/ 681 h 822"/>
                <a:gd name="T50" fmla="*/ 199 w 454"/>
                <a:gd name="T51" fmla="*/ 709 h 822"/>
                <a:gd name="T52" fmla="*/ 142 w 454"/>
                <a:gd name="T53" fmla="*/ 766 h 822"/>
                <a:gd name="T54" fmla="*/ 142 w 454"/>
                <a:gd name="T55" fmla="*/ 794 h 822"/>
                <a:gd name="T56" fmla="*/ 114 w 454"/>
                <a:gd name="T5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822">
                  <a:moveTo>
                    <a:pt x="114" y="822"/>
                  </a:moveTo>
                  <a:lnTo>
                    <a:pt x="0" y="794"/>
                  </a:lnTo>
                  <a:lnTo>
                    <a:pt x="57" y="454"/>
                  </a:lnTo>
                  <a:lnTo>
                    <a:pt x="57" y="199"/>
                  </a:lnTo>
                  <a:lnTo>
                    <a:pt x="170" y="57"/>
                  </a:lnTo>
                  <a:lnTo>
                    <a:pt x="170" y="29"/>
                  </a:lnTo>
                  <a:lnTo>
                    <a:pt x="227" y="0"/>
                  </a:lnTo>
                  <a:lnTo>
                    <a:pt x="284" y="29"/>
                  </a:lnTo>
                  <a:lnTo>
                    <a:pt x="340" y="29"/>
                  </a:lnTo>
                  <a:lnTo>
                    <a:pt x="369" y="142"/>
                  </a:lnTo>
                  <a:lnTo>
                    <a:pt x="340" y="170"/>
                  </a:lnTo>
                  <a:lnTo>
                    <a:pt x="340" y="199"/>
                  </a:lnTo>
                  <a:lnTo>
                    <a:pt x="397" y="227"/>
                  </a:lnTo>
                  <a:lnTo>
                    <a:pt x="454" y="284"/>
                  </a:lnTo>
                  <a:lnTo>
                    <a:pt x="425" y="284"/>
                  </a:lnTo>
                  <a:lnTo>
                    <a:pt x="397" y="369"/>
                  </a:lnTo>
                  <a:lnTo>
                    <a:pt x="397" y="426"/>
                  </a:lnTo>
                  <a:lnTo>
                    <a:pt x="340" y="426"/>
                  </a:lnTo>
                  <a:lnTo>
                    <a:pt x="340" y="454"/>
                  </a:lnTo>
                  <a:lnTo>
                    <a:pt x="340" y="482"/>
                  </a:lnTo>
                  <a:lnTo>
                    <a:pt x="312" y="511"/>
                  </a:lnTo>
                  <a:lnTo>
                    <a:pt x="340" y="567"/>
                  </a:lnTo>
                  <a:lnTo>
                    <a:pt x="284" y="596"/>
                  </a:lnTo>
                  <a:lnTo>
                    <a:pt x="227" y="681"/>
                  </a:lnTo>
                  <a:lnTo>
                    <a:pt x="199" y="681"/>
                  </a:lnTo>
                  <a:lnTo>
                    <a:pt x="199" y="709"/>
                  </a:lnTo>
                  <a:lnTo>
                    <a:pt x="142" y="766"/>
                  </a:lnTo>
                  <a:lnTo>
                    <a:pt x="142" y="794"/>
                  </a:lnTo>
                  <a:lnTo>
                    <a:pt x="114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5620" y="1918"/>
              <a:ext cx="567" cy="1333"/>
            </a:xfrm>
            <a:custGeom>
              <a:avLst/>
              <a:gdLst>
                <a:gd name="T0" fmla="*/ 538 w 567"/>
                <a:gd name="T1" fmla="*/ 0 h 1333"/>
                <a:gd name="T2" fmla="*/ 482 w 567"/>
                <a:gd name="T3" fmla="*/ 57 h 1333"/>
                <a:gd name="T4" fmla="*/ 453 w 567"/>
                <a:gd name="T5" fmla="*/ 114 h 1333"/>
                <a:gd name="T6" fmla="*/ 396 w 567"/>
                <a:gd name="T7" fmla="*/ 142 h 1333"/>
                <a:gd name="T8" fmla="*/ 368 w 567"/>
                <a:gd name="T9" fmla="*/ 142 h 1333"/>
                <a:gd name="T10" fmla="*/ 425 w 567"/>
                <a:gd name="T11" fmla="*/ 199 h 1333"/>
                <a:gd name="T12" fmla="*/ 396 w 567"/>
                <a:gd name="T13" fmla="*/ 199 h 1333"/>
                <a:gd name="T14" fmla="*/ 368 w 567"/>
                <a:gd name="T15" fmla="*/ 284 h 1333"/>
                <a:gd name="T16" fmla="*/ 368 w 567"/>
                <a:gd name="T17" fmla="*/ 341 h 1333"/>
                <a:gd name="T18" fmla="*/ 311 w 567"/>
                <a:gd name="T19" fmla="*/ 341 h 1333"/>
                <a:gd name="T20" fmla="*/ 311 w 567"/>
                <a:gd name="T21" fmla="*/ 397 h 1333"/>
                <a:gd name="T22" fmla="*/ 283 w 567"/>
                <a:gd name="T23" fmla="*/ 426 h 1333"/>
                <a:gd name="T24" fmla="*/ 311 w 567"/>
                <a:gd name="T25" fmla="*/ 482 h 1333"/>
                <a:gd name="T26" fmla="*/ 255 w 567"/>
                <a:gd name="T27" fmla="*/ 511 h 1333"/>
                <a:gd name="T28" fmla="*/ 198 w 567"/>
                <a:gd name="T29" fmla="*/ 596 h 1333"/>
                <a:gd name="T30" fmla="*/ 170 w 567"/>
                <a:gd name="T31" fmla="*/ 596 h 1333"/>
                <a:gd name="T32" fmla="*/ 170 w 567"/>
                <a:gd name="T33" fmla="*/ 624 h 1333"/>
                <a:gd name="T34" fmla="*/ 113 w 567"/>
                <a:gd name="T35" fmla="*/ 681 h 1333"/>
                <a:gd name="T36" fmla="*/ 113 w 567"/>
                <a:gd name="T37" fmla="*/ 709 h 1333"/>
                <a:gd name="T38" fmla="*/ 85 w 567"/>
                <a:gd name="T39" fmla="*/ 737 h 1333"/>
                <a:gd name="T40" fmla="*/ 85 w 567"/>
                <a:gd name="T41" fmla="*/ 766 h 1333"/>
                <a:gd name="T42" fmla="*/ 56 w 567"/>
                <a:gd name="T43" fmla="*/ 794 h 1333"/>
                <a:gd name="T44" fmla="*/ 0 w 567"/>
                <a:gd name="T45" fmla="*/ 879 h 1333"/>
                <a:gd name="T46" fmla="*/ 0 w 567"/>
                <a:gd name="T47" fmla="*/ 908 h 1333"/>
                <a:gd name="T48" fmla="*/ 56 w 567"/>
                <a:gd name="T49" fmla="*/ 936 h 1333"/>
                <a:gd name="T50" fmla="*/ 85 w 567"/>
                <a:gd name="T51" fmla="*/ 936 h 1333"/>
                <a:gd name="T52" fmla="*/ 85 w 567"/>
                <a:gd name="T53" fmla="*/ 1021 h 1333"/>
                <a:gd name="T54" fmla="*/ 141 w 567"/>
                <a:gd name="T55" fmla="*/ 1106 h 1333"/>
                <a:gd name="T56" fmla="*/ 113 w 567"/>
                <a:gd name="T57" fmla="*/ 1276 h 1333"/>
                <a:gd name="T58" fmla="*/ 255 w 567"/>
                <a:gd name="T59" fmla="*/ 1333 h 1333"/>
                <a:gd name="T60" fmla="*/ 283 w 567"/>
                <a:gd name="T61" fmla="*/ 1248 h 1333"/>
                <a:gd name="T62" fmla="*/ 340 w 567"/>
                <a:gd name="T63" fmla="*/ 1276 h 1333"/>
                <a:gd name="T64" fmla="*/ 396 w 567"/>
                <a:gd name="T65" fmla="*/ 1276 h 1333"/>
                <a:gd name="T66" fmla="*/ 453 w 567"/>
                <a:gd name="T67" fmla="*/ 1304 h 1333"/>
                <a:gd name="T68" fmla="*/ 482 w 567"/>
                <a:gd name="T69" fmla="*/ 1276 h 1333"/>
                <a:gd name="T70" fmla="*/ 482 w 567"/>
                <a:gd name="T71" fmla="*/ 1191 h 1333"/>
                <a:gd name="T72" fmla="*/ 510 w 567"/>
                <a:gd name="T73" fmla="*/ 1106 h 1333"/>
                <a:gd name="T74" fmla="*/ 538 w 567"/>
                <a:gd name="T75" fmla="*/ 1106 h 1333"/>
                <a:gd name="T76" fmla="*/ 538 w 567"/>
                <a:gd name="T77" fmla="*/ 766 h 1333"/>
                <a:gd name="T78" fmla="*/ 510 w 567"/>
                <a:gd name="T79" fmla="*/ 681 h 1333"/>
                <a:gd name="T80" fmla="*/ 538 w 567"/>
                <a:gd name="T81" fmla="*/ 227 h 1333"/>
                <a:gd name="T82" fmla="*/ 567 w 567"/>
                <a:gd name="T83" fmla="*/ 170 h 1333"/>
                <a:gd name="T84" fmla="*/ 538 w 567"/>
                <a:gd name="T85" fmla="*/ 142 h 1333"/>
                <a:gd name="T86" fmla="*/ 538 w 567"/>
                <a:gd name="T87" fmla="*/ 57 h 1333"/>
                <a:gd name="T88" fmla="*/ 538 w 567"/>
                <a:gd name="T8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1333">
                  <a:moveTo>
                    <a:pt x="538" y="0"/>
                  </a:moveTo>
                  <a:lnTo>
                    <a:pt x="482" y="57"/>
                  </a:lnTo>
                  <a:lnTo>
                    <a:pt x="453" y="114"/>
                  </a:lnTo>
                  <a:lnTo>
                    <a:pt x="396" y="142"/>
                  </a:lnTo>
                  <a:lnTo>
                    <a:pt x="368" y="142"/>
                  </a:lnTo>
                  <a:lnTo>
                    <a:pt x="425" y="199"/>
                  </a:lnTo>
                  <a:lnTo>
                    <a:pt x="396" y="199"/>
                  </a:lnTo>
                  <a:lnTo>
                    <a:pt x="368" y="284"/>
                  </a:lnTo>
                  <a:lnTo>
                    <a:pt x="368" y="341"/>
                  </a:lnTo>
                  <a:lnTo>
                    <a:pt x="311" y="341"/>
                  </a:lnTo>
                  <a:lnTo>
                    <a:pt x="311" y="397"/>
                  </a:lnTo>
                  <a:lnTo>
                    <a:pt x="283" y="426"/>
                  </a:lnTo>
                  <a:lnTo>
                    <a:pt x="311" y="482"/>
                  </a:lnTo>
                  <a:lnTo>
                    <a:pt x="255" y="511"/>
                  </a:lnTo>
                  <a:lnTo>
                    <a:pt x="198" y="596"/>
                  </a:lnTo>
                  <a:lnTo>
                    <a:pt x="170" y="596"/>
                  </a:lnTo>
                  <a:lnTo>
                    <a:pt x="170" y="624"/>
                  </a:lnTo>
                  <a:lnTo>
                    <a:pt x="113" y="681"/>
                  </a:lnTo>
                  <a:lnTo>
                    <a:pt x="113" y="709"/>
                  </a:lnTo>
                  <a:lnTo>
                    <a:pt x="85" y="737"/>
                  </a:lnTo>
                  <a:lnTo>
                    <a:pt x="85" y="766"/>
                  </a:lnTo>
                  <a:lnTo>
                    <a:pt x="56" y="794"/>
                  </a:lnTo>
                  <a:lnTo>
                    <a:pt x="0" y="879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85" y="936"/>
                  </a:lnTo>
                  <a:lnTo>
                    <a:pt x="85" y="1021"/>
                  </a:lnTo>
                  <a:lnTo>
                    <a:pt x="141" y="1106"/>
                  </a:lnTo>
                  <a:lnTo>
                    <a:pt x="113" y="1276"/>
                  </a:lnTo>
                  <a:lnTo>
                    <a:pt x="255" y="1333"/>
                  </a:lnTo>
                  <a:lnTo>
                    <a:pt x="283" y="1248"/>
                  </a:lnTo>
                  <a:lnTo>
                    <a:pt x="340" y="1276"/>
                  </a:lnTo>
                  <a:lnTo>
                    <a:pt x="396" y="1276"/>
                  </a:lnTo>
                  <a:lnTo>
                    <a:pt x="453" y="1304"/>
                  </a:lnTo>
                  <a:lnTo>
                    <a:pt x="482" y="1276"/>
                  </a:lnTo>
                  <a:lnTo>
                    <a:pt x="482" y="1191"/>
                  </a:lnTo>
                  <a:lnTo>
                    <a:pt x="510" y="1106"/>
                  </a:lnTo>
                  <a:lnTo>
                    <a:pt x="538" y="1106"/>
                  </a:lnTo>
                  <a:lnTo>
                    <a:pt x="538" y="766"/>
                  </a:lnTo>
                  <a:lnTo>
                    <a:pt x="510" y="681"/>
                  </a:lnTo>
                  <a:lnTo>
                    <a:pt x="538" y="227"/>
                  </a:lnTo>
                  <a:lnTo>
                    <a:pt x="567" y="170"/>
                  </a:lnTo>
                  <a:lnTo>
                    <a:pt x="538" y="142"/>
                  </a:lnTo>
                  <a:lnTo>
                    <a:pt x="538" y="57"/>
                  </a:lnTo>
                  <a:lnTo>
                    <a:pt x="53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5875" y="3024"/>
              <a:ext cx="425" cy="992"/>
            </a:xfrm>
            <a:custGeom>
              <a:avLst/>
              <a:gdLst>
                <a:gd name="T0" fmla="*/ 425 w 425"/>
                <a:gd name="T1" fmla="*/ 936 h 992"/>
                <a:gd name="T2" fmla="*/ 255 w 425"/>
                <a:gd name="T3" fmla="*/ 964 h 992"/>
                <a:gd name="T4" fmla="*/ 198 w 425"/>
                <a:gd name="T5" fmla="*/ 936 h 992"/>
                <a:gd name="T6" fmla="*/ 170 w 425"/>
                <a:gd name="T7" fmla="*/ 964 h 992"/>
                <a:gd name="T8" fmla="*/ 113 w 425"/>
                <a:gd name="T9" fmla="*/ 992 h 992"/>
                <a:gd name="T10" fmla="*/ 85 w 425"/>
                <a:gd name="T11" fmla="*/ 907 h 992"/>
                <a:gd name="T12" fmla="*/ 113 w 425"/>
                <a:gd name="T13" fmla="*/ 850 h 992"/>
                <a:gd name="T14" fmla="*/ 56 w 425"/>
                <a:gd name="T15" fmla="*/ 850 h 992"/>
                <a:gd name="T16" fmla="*/ 56 w 425"/>
                <a:gd name="T17" fmla="*/ 794 h 992"/>
                <a:gd name="T18" fmla="*/ 85 w 425"/>
                <a:gd name="T19" fmla="*/ 765 h 992"/>
                <a:gd name="T20" fmla="*/ 0 w 425"/>
                <a:gd name="T21" fmla="*/ 765 h 992"/>
                <a:gd name="T22" fmla="*/ 56 w 425"/>
                <a:gd name="T23" fmla="*/ 709 h 992"/>
                <a:gd name="T24" fmla="*/ 141 w 425"/>
                <a:gd name="T25" fmla="*/ 737 h 992"/>
                <a:gd name="T26" fmla="*/ 170 w 425"/>
                <a:gd name="T27" fmla="*/ 539 h 992"/>
                <a:gd name="T28" fmla="*/ 141 w 425"/>
                <a:gd name="T29" fmla="*/ 482 h 992"/>
                <a:gd name="T30" fmla="*/ 141 w 425"/>
                <a:gd name="T31" fmla="*/ 340 h 992"/>
                <a:gd name="T32" fmla="*/ 198 w 425"/>
                <a:gd name="T33" fmla="*/ 198 h 992"/>
                <a:gd name="T34" fmla="*/ 227 w 425"/>
                <a:gd name="T35" fmla="*/ 170 h 992"/>
                <a:gd name="T36" fmla="*/ 227 w 425"/>
                <a:gd name="T37" fmla="*/ 85 h 992"/>
                <a:gd name="T38" fmla="*/ 255 w 425"/>
                <a:gd name="T39" fmla="*/ 0 h 992"/>
                <a:gd name="T40" fmla="*/ 283 w 425"/>
                <a:gd name="T41" fmla="*/ 0 h 992"/>
                <a:gd name="T42" fmla="*/ 312 w 425"/>
                <a:gd name="T43" fmla="*/ 397 h 992"/>
                <a:gd name="T44" fmla="*/ 397 w 425"/>
                <a:gd name="T45" fmla="*/ 737 h 992"/>
                <a:gd name="T46" fmla="*/ 425 w 425"/>
                <a:gd name="T47" fmla="*/ 936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5" h="992">
                  <a:moveTo>
                    <a:pt x="425" y="936"/>
                  </a:moveTo>
                  <a:lnTo>
                    <a:pt x="255" y="964"/>
                  </a:lnTo>
                  <a:lnTo>
                    <a:pt x="198" y="936"/>
                  </a:lnTo>
                  <a:lnTo>
                    <a:pt x="170" y="964"/>
                  </a:lnTo>
                  <a:lnTo>
                    <a:pt x="113" y="992"/>
                  </a:lnTo>
                  <a:lnTo>
                    <a:pt x="85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794"/>
                  </a:lnTo>
                  <a:lnTo>
                    <a:pt x="85" y="765"/>
                  </a:lnTo>
                  <a:lnTo>
                    <a:pt x="0" y="765"/>
                  </a:lnTo>
                  <a:lnTo>
                    <a:pt x="56" y="709"/>
                  </a:lnTo>
                  <a:lnTo>
                    <a:pt x="141" y="737"/>
                  </a:lnTo>
                  <a:lnTo>
                    <a:pt x="170" y="539"/>
                  </a:lnTo>
                  <a:lnTo>
                    <a:pt x="141" y="482"/>
                  </a:lnTo>
                  <a:lnTo>
                    <a:pt x="141" y="340"/>
                  </a:lnTo>
                  <a:lnTo>
                    <a:pt x="198" y="198"/>
                  </a:lnTo>
                  <a:lnTo>
                    <a:pt x="227" y="170"/>
                  </a:lnTo>
                  <a:lnTo>
                    <a:pt x="227" y="85"/>
                  </a:lnTo>
                  <a:lnTo>
                    <a:pt x="255" y="0"/>
                  </a:lnTo>
                  <a:lnTo>
                    <a:pt x="283" y="0"/>
                  </a:lnTo>
                  <a:lnTo>
                    <a:pt x="312" y="397"/>
                  </a:lnTo>
                  <a:lnTo>
                    <a:pt x="397" y="737"/>
                  </a:lnTo>
                  <a:lnTo>
                    <a:pt x="425" y="93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56" y="5150"/>
              <a:ext cx="793" cy="794"/>
            </a:xfrm>
            <a:custGeom>
              <a:avLst/>
              <a:gdLst>
                <a:gd name="T0" fmla="*/ 538 w 793"/>
                <a:gd name="T1" fmla="*/ 511 h 794"/>
                <a:gd name="T2" fmla="*/ 652 w 793"/>
                <a:gd name="T3" fmla="*/ 454 h 794"/>
                <a:gd name="T4" fmla="*/ 652 w 793"/>
                <a:gd name="T5" fmla="*/ 425 h 794"/>
                <a:gd name="T6" fmla="*/ 708 w 793"/>
                <a:gd name="T7" fmla="*/ 425 h 794"/>
                <a:gd name="T8" fmla="*/ 737 w 793"/>
                <a:gd name="T9" fmla="*/ 369 h 794"/>
                <a:gd name="T10" fmla="*/ 765 w 793"/>
                <a:gd name="T11" fmla="*/ 340 h 794"/>
                <a:gd name="T12" fmla="*/ 765 w 793"/>
                <a:gd name="T13" fmla="*/ 312 h 794"/>
                <a:gd name="T14" fmla="*/ 793 w 793"/>
                <a:gd name="T15" fmla="*/ 284 h 794"/>
                <a:gd name="T16" fmla="*/ 793 w 793"/>
                <a:gd name="T17" fmla="*/ 170 h 794"/>
                <a:gd name="T18" fmla="*/ 737 w 793"/>
                <a:gd name="T19" fmla="*/ 170 h 794"/>
                <a:gd name="T20" fmla="*/ 737 w 793"/>
                <a:gd name="T21" fmla="*/ 142 h 794"/>
                <a:gd name="T22" fmla="*/ 680 w 793"/>
                <a:gd name="T23" fmla="*/ 142 h 794"/>
                <a:gd name="T24" fmla="*/ 567 w 793"/>
                <a:gd name="T25" fmla="*/ 85 h 794"/>
                <a:gd name="T26" fmla="*/ 368 w 793"/>
                <a:gd name="T27" fmla="*/ 114 h 794"/>
                <a:gd name="T28" fmla="*/ 312 w 793"/>
                <a:gd name="T29" fmla="*/ 57 h 794"/>
                <a:gd name="T30" fmla="*/ 226 w 793"/>
                <a:gd name="T31" fmla="*/ 57 h 794"/>
                <a:gd name="T32" fmla="*/ 198 w 793"/>
                <a:gd name="T33" fmla="*/ 29 h 794"/>
                <a:gd name="T34" fmla="*/ 141 w 793"/>
                <a:gd name="T35" fmla="*/ 0 h 794"/>
                <a:gd name="T36" fmla="*/ 198 w 793"/>
                <a:gd name="T37" fmla="*/ 227 h 794"/>
                <a:gd name="T38" fmla="*/ 141 w 793"/>
                <a:gd name="T39" fmla="*/ 227 h 794"/>
                <a:gd name="T40" fmla="*/ 85 w 793"/>
                <a:gd name="T41" fmla="*/ 199 h 794"/>
                <a:gd name="T42" fmla="*/ 56 w 793"/>
                <a:gd name="T43" fmla="*/ 227 h 794"/>
                <a:gd name="T44" fmla="*/ 85 w 793"/>
                <a:gd name="T45" fmla="*/ 284 h 794"/>
                <a:gd name="T46" fmla="*/ 56 w 793"/>
                <a:gd name="T47" fmla="*/ 397 h 794"/>
                <a:gd name="T48" fmla="*/ 0 w 793"/>
                <a:gd name="T49" fmla="*/ 425 h 794"/>
                <a:gd name="T50" fmla="*/ 0 w 793"/>
                <a:gd name="T51" fmla="*/ 482 h 794"/>
                <a:gd name="T52" fmla="*/ 56 w 793"/>
                <a:gd name="T53" fmla="*/ 511 h 794"/>
                <a:gd name="T54" fmla="*/ 28 w 793"/>
                <a:gd name="T55" fmla="*/ 596 h 794"/>
                <a:gd name="T56" fmla="*/ 113 w 793"/>
                <a:gd name="T57" fmla="*/ 766 h 794"/>
                <a:gd name="T58" fmla="*/ 226 w 793"/>
                <a:gd name="T59" fmla="*/ 794 h 794"/>
                <a:gd name="T60" fmla="*/ 283 w 793"/>
                <a:gd name="T61" fmla="*/ 794 h 794"/>
                <a:gd name="T62" fmla="*/ 283 w 793"/>
                <a:gd name="T63" fmla="*/ 766 h 794"/>
                <a:gd name="T64" fmla="*/ 340 w 793"/>
                <a:gd name="T65" fmla="*/ 709 h 794"/>
                <a:gd name="T66" fmla="*/ 397 w 793"/>
                <a:gd name="T67" fmla="*/ 709 h 794"/>
                <a:gd name="T68" fmla="*/ 453 w 793"/>
                <a:gd name="T69" fmla="*/ 624 h 794"/>
                <a:gd name="T70" fmla="*/ 538 w 793"/>
                <a:gd name="T71" fmla="*/ 624 h 794"/>
                <a:gd name="T72" fmla="*/ 567 w 793"/>
                <a:gd name="T73" fmla="*/ 596 h 794"/>
                <a:gd name="T74" fmla="*/ 538 w 793"/>
                <a:gd name="T75" fmla="*/ 51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3" h="794">
                  <a:moveTo>
                    <a:pt x="538" y="511"/>
                  </a:moveTo>
                  <a:lnTo>
                    <a:pt x="652" y="454"/>
                  </a:lnTo>
                  <a:lnTo>
                    <a:pt x="652" y="425"/>
                  </a:lnTo>
                  <a:lnTo>
                    <a:pt x="708" y="425"/>
                  </a:lnTo>
                  <a:lnTo>
                    <a:pt x="737" y="369"/>
                  </a:lnTo>
                  <a:lnTo>
                    <a:pt x="765" y="340"/>
                  </a:lnTo>
                  <a:lnTo>
                    <a:pt x="765" y="312"/>
                  </a:lnTo>
                  <a:lnTo>
                    <a:pt x="793" y="284"/>
                  </a:lnTo>
                  <a:lnTo>
                    <a:pt x="793" y="170"/>
                  </a:lnTo>
                  <a:lnTo>
                    <a:pt x="737" y="170"/>
                  </a:lnTo>
                  <a:lnTo>
                    <a:pt x="737" y="142"/>
                  </a:lnTo>
                  <a:lnTo>
                    <a:pt x="680" y="142"/>
                  </a:lnTo>
                  <a:lnTo>
                    <a:pt x="567" y="85"/>
                  </a:lnTo>
                  <a:lnTo>
                    <a:pt x="368" y="114"/>
                  </a:lnTo>
                  <a:lnTo>
                    <a:pt x="312" y="57"/>
                  </a:lnTo>
                  <a:lnTo>
                    <a:pt x="226" y="57"/>
                  </a:lnTo>
                  <a:lnTo>
                    <a:pt x="198" y="29"/>
                  </a:lnTo>
                  <a:lnTo>
                    <a:pt x="141" y="0"/>
                  </a:lnTo>
                  <a:lnTo>
                    <a:pt x="198" y="227"/>
                  </a:lnTo>
                  <a:lnTo>
                    <a:pt x="141" y="227"/>
                  </a:lnTo>
                  <a:lnTo>
                    <a:pt x="85" y="199"/>
                  </a:lnTo>
                  <a:lnTo>
                    <a:pt x="56" y="227"/>
                  </a:lnTo>
                  <a:lnTo>
                    <a:pt x="85" y="284"/>
                  </a:lnTo>
                  <a:lnTo>
                    <a:pt x="56" y="397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56" y="511"/>
                  </a:lnTo>
                  <a:lnTo>
                    <a:pt x="28" y="596"/>
                  </a:lnTo>
                  <a:lnTo>
                    <a:pt x="113" y="766"/>
                  </a:lnTo>
                  <a:lnTo>
                    <a:pt x="226" y="794"/>
                  </a:lnTo>
                  <a:lnTo>
                    <a:pt x="283" y="794"/>
                  </a:lnTo>
                  <a:lnTo>
                    <a:pt x="283" y="766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453" y="624"/>
                  </a:lnTo>
                  <a:lnTo>
                    <a:pt x="538" y="624"/>
                  </a:lnTo>
                  <a:lnTo>
                    <a:pt x="567" y="596"/>
                  </a:lnTo>
                  <a:lnTo>
                    <a:pt x="538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4797" y="5037"/>
              <a:ext cx="1106" cy="538"/>
            </a:xfrm>
            <a:custGeom>
              <a:avLst/>
              <a:gdLst>
                <a:gd name="T0" fmla="*/ 0 w 1106"/>
                <a:gd name="T1" fmla="*/ 113 h 538"/>
                <a:gd name="T2" fmla="*/ 57 w 1106"/>
                <a:gd name="T3" fmla="*/ 142 h 538"/>
                <a:gd name="T4" fmla="*/ 85 w 1106"/>
                <a:gd name="T5" fmla="*/ 170 h 538"/>
                <a:gd name="T6" fmla="*/ 171 w 1106"/>
                <a:gd name="T7" fmla="*/ 170 h 538"/>
                <a:gd name="T8" fmla="*/ 227 w 1106"/>
                <a:gd name="T9" fmla="*/ 227 h 538"/>
                <a:gd name="T10" fmla="*/ 426 w 1106"/>
                <a:gd name="T11" fmla="*/ 198 h 538"/>
                <a:gd name="T12" fmla="*/ 539 w 1106"/>
                <a:gd name="T13" fmla="*/ 255 h 538"/>
                <a:gd name="T14" fmla="*/ 596 w 1106"/>
                <a:gd name="T15" fmla="*/ 255 h 538"/>
                <a:gd name="T16" fmla="*/ 596 w 1106"/>
                <a:gd name="T17" fmla="*/ 283 h 538"/>
                <a:gd name="T18" fmla="*/ 652 w 1106"/>
                <a:gd name="T19" fmla="*/ 283 h 538"/>
                <a:gd name="T20" fmla="*/ 652 w 1106"/>
                <a:gd name="T21" fmla="*/ 397 h 538"/>
                <a:gd name="T22" fmla="*/ 624 w 1106"/>
                <a:gd name="T23" fmla="*/ 425 h 538"/>
                <a:gd name="T24" fmla="*/ 624 w 1106"/>
                <a:gd name="T25" fmla="*/ 453 h 538"/>
                <a:gd name="T26" fmla="*/ 596 w 1106"/>
                <a:gd name="T27" fmla="*/ 482 h 538"/>
                <a:gd name="T28" fmla="*/ 567 w 1106"/>
                <a:gd name="T29" fmla="*/ 538 h 538"/>
                <a:gd name="T30" fmla="*/ 652 w 1106"/>
                <a:gd name="T31" fmla="*/ 510 h 538"/>
                <a:gd name="T32" fmla="*/ 709 w 1106"/>
                <a:gd name="T33" fmla="*/ 510 h 538"/>
                <a:gd name="T34" fmla="*/ 964 w 1106"/>
                <a:gd name="T35" fmla="*/ 312 h 538"/>
                <a:gd name="T36" fmla="*/ 993 w 1106"/>
                <a:gd name="T37" fmla="*/ 368 h 538"/>
                <a:gd name="T38" fmla="*/ 1021 w 1106"/>
                <a:gd name="T39" fmla="*/ 340 h 538"/>
                <a:gd name="T40" fmla="*/ 1021 w 1106"/>
                <a:gd name="T41" fmla="*/ 255 h 538"/>
                <a:gd name="T42" fmla="*/ 1106 w 1106"/>
                <a:gd name="T43" fmla="*/ 227 h 538"/>
                <a:gd name="T44" fmla="*/ 1106 w 1106"/>
                <a:gd name="T45" fmla="*/ 170 h 538"/>
                <a:gd name="T46" fmla="*/ 1078 w 1106"/>
                <a:gd name="T47" fmla="*/ 142 h 538"/>
                <a:gd name="T48" fmla="*/ 1049 w 1106"/>
                <a:gd name="T49" fmla="*/ 170 h 538"/>
                <a:gd name="T50" fmla="*/ 1021 w 1106"/>
                <a:gd name="T51" fmla="*/ 113 h 538"/>
                <a:gd name="T52" fmla="*/ 964 w 1106"/>
                <a:gd name="T53" fmla="*/ 142 h 538"/>
                <a:gd name="T54" fmla="*/ 936 w 1106"/>
                <a:gd name="T55" fmla="*/ 85 h 538"/>
                <a:gd name="T56" fmla="*/ 794 w 1106"/>
                <a:gd name="T57" fmla="*/ 113 h 538"/>
                <a:gd name="T58" fmla="*/ 766 w 1106"/>
                <a:gd name="T59" fmla="*/ 57 h 538"/>
                <a:gd name="T60" fmla="*/ 738 w 1106"/>
                <a:gd name="T61" fmla="*/ 28 h 538"/>
                <a:gd name="T62" fmla="*/ 681 w 1106"/>
                <a:gd name="T63" fmla="*/ 57 h 538"/>
                <a:gd name="T64" fmla="*/ 539 w 1106"/>
                <a:gd name="T65" fmla="*/ 0 h 538"/>
                <a:gd name="T66" fmla="*/ 511 w 1106"/>
                <a:gd name="T67" fmla="*/ 57 h 538"/>
                <a:gd name="T68" fmla="*/ 454 w 1106"/>
                <a:gd name="T69" fmla="*/ 28 h 538"/>
                <a:gd name="T70" fmla="*/ 397 w 1106"/>
                <a:gd name="T71" fmla="*/ 85 h 538"/>
                <a:gd name="T72" fmla="*/ 341 w 1106"/>
                <a:gd name="T73" fmla="*/ 57 h 538"/>
                <a:gd name="T74" fmla="*/ 199 w 1106"/>
                <a:gd name="T75" fmla="*/ 85 h 538"/>
                <a:gd name="T76" fmla="*/ 171 w 1106"/>
                <a:gd name="T77" fmla="*/ 113 h 538"/>
                <a:gd name="T78" fmla="*/ 114 w 1106"/>
                <a:gd name="T79" fmla="*/ 85 h 538"/>
                <a:gd name="T80" fmla="*/ 0 w 1106"/>
                <a:gd name="T81" fmla="*/ 85 h 538"/>
                <a:gd name="T82" fmla="*/ 0 w 1106"/>
                <a:gd name="T83" fmla="*/ 113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06" h="538">
                  <a:moveTo>
                    <a:pt x="0" y="113"/>
                  </a:moveTo>
                  <a:lnTo>
                    <a:pt x="57" y="142"/>
                  </a:lnTo>
                  <a:lnTo>
                    <a:pt x="85" y="170"/>
                  </a:lnTo>
                  <a:lnTo>
                    <a:pt x="171" y="170"/>
                  </a:lnTo>
                  <a:lnTo>
                    <a:pt x="227" y="227"/>
                  </a:lnTo>
                  <a:lnTo>
                    <a:pt x="426" y="198"/>
                  </a:lnTo>
                  <a:lnTo>
                    <a:pt x="539" y="255"/>
                  </a:lnTo>
                  <a:lnTo>
                    <a:pt x="596" y="255"/>
                  </a:lnTo>
                  <a:lnTo>
                    <a:pt x="596" y="283"/>
                  </a:lnTo>
                  <a:lnTo>
                    <a:pt x="652" y="283"/>
                  </a:lnTo>
                  <a:lnTo>
                    <a:pt x="652" y="397"/>
                  </a:lnTo>
                  <a:lnTo>
                    <a:pt x="624" y="425"/>
                  </a:lnTo>
                  <a:lnTo>
                    <a:pt x="624" y="453"/>
                  </a:lnTo>
                  <a:lnTo>
                    <a:pt x="596" y="482"/>
                  </a:lnTo>
                  <a:lnTo>
                    <a:pt x="567" y="538"/>
                  </a:lnTo>
                  <a:lnTo>
                    <a:pt x="652" y="510"/>
                  </a:lnTo>
                  <a:lnTo>
                    <a:pt x="709" y="510"/>
                  </a:lnTo>
                  <a:lnTo>
                    <a:pt x="964" y="312"/>
                  </a:lnTo>
                  <a:lnTo>
                    <a:pt x="993" y="368"/>
                  </a:lnTo>
                  <a:lnTo>
                    <a:pt x="1021" y="340"/>
                  </a:lnTo>
                  <a:lnTo>
                    <a:pt x="1021" y="255"/>
                  </a:lnTo>
                  <a:lnTo>
                    <a:pt x="1106" y="227"/>
                  </a:lnTo>
                  <a:lnTo>
                    <a:pt x="1106" y="170"/>
                  </a:lnTo>
                  <a:lnTo>
                    <a:pt x="1078" y="142"/>
                  </a:lnTo>
                  <a:lnTo>
                    <a:pt x="1049" y="170"/>
                  </a:lnTo>
                  <a:lnTo>
                    <a:pt x="1021" y="113"/>
                  </a:lnTo>
                  <a:lnTo>
                    <a:pt x="964" y="142"/>
                  </a:lnTo>
                  <a:lnTo>
                    <a:pt x="936" y="85"/>
                  </a:lnTo>
                  <a:lnTo>
                    <a:pt x="794" y="113"/>
                  </a:lnTo>
                  <a:lnTo>
                    <a:pt x="766" y="57"/>
                  </a:lnTo>
                  <a:lnTo>
                    <a:pt x="738" y="28"/>
                  </a:lnTo>
                  <a:lnTo>
                    <a:pt x="681" y="57"/>
                  </a:lnTo>
                  <a:lnTo>
                    <a:pt x="539" y="0"/>
                  </a:lnTo>
                  <a:lnTo>
                    <a:pt x="511" y="57"/>
                  </a:lnTo>
                  <a:lnTo>
                    <a:pt x="454" y="28"/>
                  </a:lnTo>
                  <a:lnTo>
                    <a:pt x="397" y="85"/>
                  </a:lnTo>
                  <a:lnTo>
                    <a:pt x="341" y="57"/>
                  </a:lnTo>
                  <a:lnTo>
                    <a:pt x="199" y="85"/>
                  </a:lnTo>
                  <a:lnTo>
                    <a:pt x="171" y="113"/>
                  </a:lnTo>
                  <a:lnTo>
                    <a:pt x="114" y="85"/>
                  </a:lnTo>
                  <a:lnTo>
                    <a:pt x="0" y="85"/>
                  </a:lnTo>
                  <a:lnTo>
                    <a:pt x="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797" y="4725"/>
              <a:ext cx="851" cy="425"/>
            </a:xfrm>
            <a:custGeom>
              <a:avLst/>
              <a:gdLst>
                <a:gd name="T0" fmla="*/ 0 w 851"/>
                <a:gd name="T1" fmla="*/ 397 h 425"/>
                <a:gd name="T2" fmla="*/ 0 w 851"/>
                <a:gd name="T3" fmla="*/ 312 h 425"/>
                <a:gd name="T4" fmla="*/ 57 w 851"/>
                <a:gd name="T5" fmla="*/ 255 h 425"/>
                <a:gd name="T6" fmla="*/ 85 w 851"/>
                <a:gd name="T7" fmla="*/ 170 h 425"/>
                <a:gd name="T8" fmla="*/ 171 w 851"/>
                <a:gd name="T9" fmla="*/ 85 h 425"/>
                <a:gd name="T10" fmla="*/ 256 w 851"/>
                <a:gd name="T11" fmla="*/ 85 h 425"/>
                <a:gd name="T12" fmla="*/ 341 w 851"/>
                <a:gd name="T13" fmla="*/ 0 h 425"/>
                <a:gd name="T14" fmla="*/ 397 w 851"/>
                <a:gd name="T15" fmla="*/ 28 h 425"/>
                <a:gd name="T16" fmla="*/ 426 w 851"/>
                <a:gd name="T17" fmla="*/ 0 h 425"/>
                <a:gd name="T18" fmla="*/ 539 w 851"/>
                <a:gd name="T19" fmla="*/ 0 h 425"/>
                <a:gd name="T20" fmla="*/ 624 w 851"/>
                <a:gd name="T21" fmla="*/ 28 h 425"/>
                <a:gd name="T22" fmla="*/ 681 w 851"/>
                <a:gd name="T23" fmla="*/ 85 h 425"/>
                <a:gd name="T24" fmla="*/ 681 w 851"/>
                <a:gd name="T25" fmla="*/ 170 h 425"/>
                <a:gd name="T26" fmla="*/ 794 w 851"/>
                <a:gd name="T27" fmla="*/ 170 h 425"/>
                <a:gd name="T28" fmla="*/ 851 w 851"/>
                <a:gd name="T29" fmla="*/ 227 h 425"/>
                <a:gd name="T30" fmla="*/ 823 w 851"/>
                <a:gd name="T31" fmla="*/ 255 h 425"/>
                <a:gd name="T32" fmla="*/ 851 w 851"/>
                <a:gd name="T33" fmla="*/ 340 h 425"/>
                <a:gd name="T34" fmla="*/ 766 w 851"/>
                <a:gd name="T35" fmla="*/ 369 h 425"/>
                <a:gd name="T36" fmla="*/ 738 w 851"/>
                <a:gd name="T37" fmla="*/ 340 h 425"/>
                <a:gd name="T38" fmla="*/ 681 w 851"/>
                <a:gd name="T39" fmla="*/ 369 h 425"/>
                <a:gd name="T40" fmla="*/ 539 w 851"/>
                <a:gd name="T41" fmla="*/ 312 h 425"/>
                <a:gd name="T42" fmla="*/ 511 w 851"/>
                <a:gd name="T43" fmla="*/ 369 h 425"/>
                <a:gd name="T44" fmla="*/ 454 w 851"/>
                <a:gd name="T45" fmla="*/ 340 h 425"/>
                <a:gd name="T46" fmla="*/ 397 w 851"/>
                <a:gd name="T47" fmla="*/ 397 h 425"/>
                <a:gd name="T48" fmla="*/ 341 w 851"/>
                <a:gd name="T49" fmla="*/ 369 h 425"/>
                <a:gd name="T50" fmla="*/ 199 w 851"/>
                <a:gd name="T51" fmla="*/ 397 h 425"/>
                <a:gd name="T52" fmla="*/ 171 w 851"/>
                <a:gd name="T53" fmla="*/ 425 h 425"/>
                <a:gd name="T54" fmla="*/ 114 w 851"/>
                <a:gd name="T55" fmla="*/ 397 h 425"/>
                <a:gd name="T56" fmla="*/ 0 w 851"/>
                <a:gd name="T57" fmla="*/ 39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425">
                  <a:moveTo>
                    <a:pt x="0" y="397"/>
                  </a:moveTo>
                  <a:lnTo>
                    <a:pt x="0" y="312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341" y="0"/>
                  </a:lnTo>
                  <a:lnTo>
                    <a:pt x="397" y="28"/>
                  </a:lnTo>
                  <a:lnTo>
                    <a:pt x="426" y="0"/>
                  </a:lnTo>
                  <a:lnTo>
                    <a:pt x="539" y="0"/>
                  </a:lnTo>
                  <a:lnTo>
                    <a:pt x="624" y="28"/>
                  </a:lnTo>
                  <a:lnTo>
                    <a:pt x="681" y="85"/>
                  </a:lnTo>
                  <a:lnTo>
                    <a:pt x="681" y="170"/>
                  </a:lnTo>
                  <a:lnTo>
                    <a:pt x="794" y="170"/>
                  </a:lnTo>
                  <a:lnTo>
                    <a:pt x="851" y="227"/>
                  </a:lnTo>
                  <a:lnTo>
                    <a:pt x="823" y="255"/>
                  </a:lnTo>
                  <a:lnTo>
                    <a:pt x="851" y="340"/>
                  </a:lnTo>
                  <a:lnTo>
                    <a:pt x="766" y="369"/>
                  </a:lnTo>
                  <a:lnTo>
                    <a:pt x="738" y="340"/>
                  </a:lnTo>
                  <a:lnTo>
                    <a:pt x="681" y="369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454" y="340"/>
                  </a:lnTo>
                  <a:lnTo>
                    <a:pt x="397" y="397"/>
                  </a:lnTo>
                  <a:lnTo>
                    <a:pt x="341" y="369"/>
                  </a:lnTo>
                  <a:lnTo>
                    <a:pt x="199" y="397"/>
                  </a:lnTo>
                  <a:lnTo>
                    <a:pt x="171" y="425"/>
                  </a:lnTo>
                  <a:lnTo>
                    <a:pt x="114" y="397"/>
                  </a:lnTo>
                  <a:lnTo>
                    <a:pt x="0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563" y="4697"/>
              <a:ext cx="794" cy="765"/>
            </a:xfrm>
            <a:custGeom>
              <a:avLst/>
              <a:gdLst>
                <a:gd name="T0" fmla="*/ 85 w 794"/>
                <a:gd name="T1" fmla="*/ 368 h 765"/>
                <a:gd name="T2" fmla="*/ 0 w 794"/>
                <a:gd name="T3" fmla="*/ 397 h 765"/>
                <a:gd name="T4" fmla="*/ 28 w 794"/>
                <a:gd name="T5" fmla="*/ 453 h 765"/>
                <a:gd name="T6" fmla="*/ 170 w 794"/>
                <a:gd name="T7" fmla="*/ 425 h 765"/>
                <a:gd name="T8" fmla="*/ 198 w 794"/>
                <a:gd name="T9" fmla="*/ 482 h 765"/>
                <a:gd name="T10" fmla="*/ 255 w 794"/>
                <a:gd name="T11" fmla="*/ 453 h 765"/>
                <a:gd name="T12" fmla="*/ 283 w 794"/>
                <a:gd name="T13" fmla="*/ 510 h 765"/>
                <a:gd name="T14" fmla="*/ 312 w 794"/>
                <a:gd name="T15" fmla="*/ 482 h 765"/>
                <a:gd name="T16" fmla="*/ 340 w 794"/>
                <a:gd name="T17" fmla="*/ 510 h 765"/>
                <a:gd name="T18" fmla="*/ 340 w 794"/>
                <a:gd name="T19" fmla="*/ 567 h 765"/>
                <a:gd name="T20" fmla="*/ 397 w 794"/>
                <a:gd name="T21" fmla="*/ 623 h 765"/>
                <a:gd name="T22" fmla="*/ 397 w 794"/>
                <a:gd name="T23" fmla="*/ 680 h 765"/>
                <a:gd name="T24" fmla="*/ 453 w 794"/>
                <a:gd name="T25" fmla="*/ 708 h 765"/>
                <a:gd name="T26" fmla="*/ 453 w 794"/>
                <a:gd name="T27" fmla="*/ 765 h 765"/>
                <a:gd name="T28" fmla="*/ 510 w 794"/>
                <a:gd name="T29" fmla="*/ 708 h 765"/>
                <a:gd name="T30" fmla="*/ 539 w 794"/>
                <a:gd name="T31" fmla="*/ 708 h 765"/>
                <a:gd name="T32" fmla="*/ 567 w 794"/>
                <a:gd name="T33" fmla="*/ 680 h 765"/>
                <a:gd name="T34" fmla="*/ 595 w 794"/>
                <a:gd name="T35" fmla="*/ 623 h 765"/>
                <a:gd name="T36" fmla="*/ 539 w 794"/>
                <a:gd name="T37" fmla="*/ 623 h 765"/>
                <a:gd name="T38" fmla="*/ 567 w 794"/>
                <a:gd name="T39" fmla="*/ 567 h 765"/>
                <a:gd name="T40" fmla="*/ 510 w 794"/>
                <a:gd name="T41" fmla="*/ 538 h 765"/>
                <a:gd name="T42" fmla="*/ 567 w 794"/>
                <a:gd name="T43" fmla="*/ 538 h 765"/>
                <a:gd name="T44" fmla="*/ 567 w 794"/>
                <a:gd name="T45" fmla="*/ 453 h 765"/>
                <a:gd name="T46" fmla="*/ 595 w 794"/>
                <a:gd name="T47" fmla="*/ 453 h 765"/>
                <a:gd name="T48" fmla="*/ 567 w 794"/>
                <a:gd name="T49" fmla="*/ 397 h 765"/>
                <a:gd name="T50" fmla="*/ 624 w 794"/>
                <a:gd name="T51" fmla="*/ 368 h 765"/>
                <a:gd name="T52" fmla="*/ 595 w 794"/>
                <a:gd name="T53" fmla="*/ 340 h 765"/>
                <a:gd name="T54" fmla="*/ 765 w 794"/>
                <a:gd name="T55" fmla="*/ 311 h 765"/>
                <a:gd name="T56" fmla="*/ 794 w 794"/>
                <a:gd name="T57" fmla="*/ 226 h 765"/>
                <a:gd name="T58" fmla="*/ 709 w 794"/>
                <a:gd name="T59" fmla="*/ 198 h 765"/>
                <a:gd name="T60" fmla="*/ 680 w 794"/>
                <a:gd name="T61" fmla="*/ 113 h 765"/>
                <a:gd name="T62" fmla="*/ 652 w 794"/>
                <a:gd name="T63" fmla="*/ 141 h 765"/>
                <a:gd name="T64" fmla="*/ 595 w 794"/>
                <a:gd name="T65" fmla="*/ 113 h 765"/>
                <a:gd name="T66" fmla="*/ 595 w 794"/>
                <a:gd name="T67" fmla="*/ 56 h 765"/>
                <a:gd name="T68" fmla="*/ 539 w 794"/>
                <a:gd name="T69" fmla="*/ 56 h 765"/>
                <a:gd name="T70" fmla="*/ 539 w 794"/>
                <a:gd name="T71" fmla="*/ 0 h 765"/>
                <a:gd name="T72" fmla="*/ 482 w 794"/>
                <a:gd name="T73" fmla="*/ 28 h 765"/>
                <a:gd name="T74" fmla="*/ 368 w 794"/>
                <a:gd name="T75" fmla="*/ 113 h 765"/>
                <a:gd name="T76" fmla="*/ 368 w 794"/>
                <a:gd name="T77" fmla="*/ 141 h 765"/>
                <a:gd name="T78" fmla="*/ 227 w 794"/>
                <a:gd name="T79" fmla="*/ 255 h 765"/>
                <a:gd name="T80" fmla="*/ 283 w 794"/>
                <a:gd name="T81" fmla="*/ 311 h 765"/>
                <a:gd name="T82" fmla="*/ 255 w 794"/>
                <a:gd name="T83" fmla="*/ 340 h 765"/>
                <a:gd name="T84" fmla="*/ 198 w 794"/>
                <a:gd name="T85" fmla="*/ 283 h 765"/>
                <a:gd name="T86" fmla="*/ 85 w 794"/>
                <a:gd name="T87" fmla="*/ 36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94" h="765">
                  <a:moveTo>
                    <a:pt x="85" y="368"/>
                  </a:moveTo>
                  <a:lnTo>
                    <a:pt x="0" y="397"/>
                  </a:lnTo>
                  <a:lnTo>
                    <a:pt x="28" y="453"/>
                  </a:lnTo>
                  <a:lnTo>
                    <a:pt x="170" y="425"/>
                  </a:lnTo>
                  <a:lnTo>
                    <a:pt x="198" y="482"/>
                  </a:lnTo>
                  <a:lnTo>
                    <a:pt x="255" y="453"/>
                  </a:lnTo>
                  <a:lnTo>
                    <a:pt x="283" y="510"/>
                  </a:lnTo>
                  <a:lnTo>
                    <a:pt x="312" y="482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3" y="708"/>
                  </a:lnTo>
                  <a:lnTo>
                    <a:pt x="453" y="765"/>
                  </a:lnTo>
                  <a:lnTo>
                    <a:pt x="510" y="708"/>
                  </a:lnTo>
                  <a:lnTo>
                    <a:pt x="539" y="708"/>
                  </a:lnTo>
                  <a:lnTo>
                    <a:pt x="567" y="680"/>
                  </a:lnTo>
                  <a:lnTo>
                    <a:pt x="595" y="623"/>
                  </a:lnTo>
                  <a:lnTo>
                    <a:pt x="539" y="623"/>
                  </a:lnTo>
                  <a:lnTo>
                    <a:pt x="567" y="567"/>
                  </a:lnTo>
                  <a:lnTo>
                    <a:pt x="510" y="538"/>
                  </a:lnTo>
                  <a:lnTo>
                    <a:pt x="567" y="538"/>
                  </a:lnTo>
                  <a:lnTo>
                    <a:pt x="567" y="453"/>
                  </a:lnTo>
                  <a:lnTo>
                    <a:pt x="595" y="453"/>
                  </a:lnTo>
                  <a:lnTo>
                    <a:pt x="567" y="397"/>
                  </a:lnTo>
                  <a:lnTo>
                    <a:pt x="624" y="368"/>
                  </a:lnTo>
                  <a:lnTo>
                    <a:pt x="595" y="340"/>
                  </a:lnTo>
                  <a:lnTo>
                    <a:pt x="765" y="311"/>
                  </a:lnTo>
                  <a:lnTo>
                    <a:pt x="794" y="226"/>
                  </a:lnTo>
                  <a:lnTo>
                    <a:pt x="709" y="198"/>
                  </a:lnTo>
                  <a:lnTo>
                    <a:pt x="680" y="113"/>
                  </a:lnTo>
                  <a:lnTo>
                    <a:pt x="652" y="141"/>
                  </a:lnTo>
                  <a:lnTo>
                    <a:pt x="595" y="113"/>
                  </a:lnTo>
                  <a:lnTo>
                    <a:pt x="595" y="56"/>
                  </a:lnTo>
                  <a:lnTo>
                    <a:pt x="539" y="56"/>
                  </a:lnTo>
                  <a:lnTo>
                    <a:pt x="539" y="0"/>
                  </a:lnTo>
                  <a:lnTo>
                    <a:pt x="482" y="28"/>
                  </a:lnTo>
                  <a:lnTo>
                    <a:pt x="368" y="113"/>
                  </a:lnTo>
                  <a:lnTo>
                    <a:pt x="368" y="141"/>
                  </a:lnTo>
                  <a:lnTo>
                    <a:pt x="227" y="255"/>
                  </a:lnTo>
                  <a:lnTo>
                    <a:pt x="283" y="311"/>
                  </a:lnTo>
                  <a:lnTo>
                    <a:pt x="255" y="340"/>
                  </a:lnTo>
                  <a:lnTo>
                    <a:pt x="198" y="283"/>
                  </a:lnTo>
                  <a:lnTo>
                    <a:pt x="85" y="36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421" y="4328"/>
              <a:ext cx="851" cy="737"/>
            </a:xfrm>
            <a:custGeom>
              <a:avLst/>
              <a:gdLst>
                <a:gd name="T0" fmla="*/ 454 w 851"/>
                <a:gd name="T1" fmla="*/ 85 h 737"/>
                <a:gd name="T2" fmla="*/ 397 w 851"/>
                <a:gd name="T3" fmla="*/ 142 h 737"/>
                <a:gd name="T4" fmla="*/ 340 w 851"/>
                <a:gd name="T5" fmla="*/ 227 h 737"/>
                <a:gd name="T6" fmla="*/ 340 w 851"/>
                <a:gd name="T7" fmla="*/ 199 h 737"/>
                <a:gd name="T8" fmla="*/ 170 w 851"/>
                <a:gd name="T9" fmla="*/ 255 h 737"/>
                <a:gd name="T10" fmla="*/ 142 w 851"/>
                <a:gd name="T11" fmla="*/ 312 h 737"/>
                <a:gd name="T12" fmla="*/ 0 w 851"/>
                <a:gd name="T13" fmla="*/ 425 h 737"/>
                <a:gd name="T14" fmla="*/ 57 w 851"/>
                <a:gd name="T15" fmla="*/ 482 h 737"/>
                <a:gd name="T16" fmla="*/ 57 w 851"/>
                <a:gd name="T17" fmla="*/ 567 h 737"/>
                <a:gd name="T18" fmla="*/ 170 w 851"/>
                <a:gd name="T19" fmla="*/ 567 h 737"/>
                <a:gd name="T20" fmla="*/ 227 w 851"/>
                <a:gd name="T21" fmla="*/ 624 h 737"/>
                <a:gd name="T22" fmla="*/ 199 w 851"/>
                <a:gd name="T23" fmla="*/ 652 h 737"/>
                <a:gd name="T24" fmla="*/ 227 w 851"/>
                <a:gd name="T25" fmla="*/ 737 h 737"/>
                <a:gd name="T26" fmla="*/ 340 w 851"/>
                <a:gd name="T27" fmla="*/ 652 h 737"/>
                <a:gd name="T28" fmla="*/ 397 w 851"/>
                <a:gd name="T29" fmla="*/ 709 h 737"/>
                <a:gd name="T30" fmla="*/ 425 w 851"/>
                <a:gd name="T31" fmla="*/ 680 h 737"/>
                <a:gd name="T32" fmla="*/ 369 w 851"/>
                <a:gd name="T33" fmla="*/ 624 h 737"/>
                <a:gd name="T34" fmla="*/ 510 w 851"/>
                <a:gd name="T35" fmla="*/ 510 h 737"/>
                <a:gd name="T36" fmla="*/ 510 w 851"/>
                <a:gd name="T37" fmla="*/ 482 h 737"/>
                <a:gd name="T38" fmla="*/ 624 w 851"/>
                <a:gd name="T39" fmla="*/ 397 h 737"/>
                <a:gd name="T40" fmla="*/ 595 w 851"/>
                <a:gd name="T41" fmla="*/ 369 h 737"/>
                <a:gd name="T42" fmla="*/ 624 w 851"/>
                <a:gd name="T43" fmla="*/ 312 h 737"/>
                <a:gd name="T44" fmla="*/ 709 w 851"/>
                <a:gd name="T45" fmla="*/ 284 h 737"/>
                <a:gd name="T46" fmla="*/ 737 w 851"/>
                <a:gd name="T47" fmla="*/ 227 h 737"/>
                <a:gd name="T48" fmla="*/ 822 w 851"/>
                <a:gd name="T49" fmla="*/ 227 h 737"/>
                <a:gd name="T50" fmla="*/ 794 w 851"/>
                <a:gd name="T51" fmla="*/ 170 h 737"/>
                <a:gd name="T52" fmla="*/ 851 w 851"/>
                <a:gd name="T53" fmla="*/ 113 h 737"/>
                <a:gd name="T54" fmla="*/ 822 w 851"/>
                <a:gd name="T55" fmla="*/ 57 h 737"/>
                <a:gd name="T56" fmla="*/ 794 w 851"/>
                <a:gd name="T57" fmla="*/ 57 h 737"/>
                <a:gd name="T58" fmla="*/ 794 w 851"/>
                <a:gd name="T59" fmla="*/ 28 h 737"/>
                <a:gd name="T60" fmla="*/ 681 w 851"/>
                <a:gd name="T61" fmla="*/ 0 h 737"/>
                <a:gd name="T62" fmla="*/ 681 w 851"/>
                <a:gd name="T63" fmla="*/ 57 h 737"/>
                <a:gd name="T64" fmla="*/ 652 w 851"/>
                <a:gd name="T65" fmla="*/ 85 h 737"/>
                <a:gd name="T66" fmla="*/ 595 w 851"/>
                <a:gd name="T67" fmla="*/ 28 h 737"/>
                <a:gd name="T68" fmla="*/ 539 w 851"/>
                <a:gd name="T69" fmla="*/ 28 h 737"/>
                <a:gd name="T70" fmla="*/ 539 w 851"/>
                <a:gd name="T71" fmla="*/ 85 h 737"/>
                <a:gd name="T72" fmla="*/ 510 w 851"/>
                <a:gd name="T73" fmla="*/ 113 h 737"/>
                <a:gd name="T74" fmla="*/ 454 w 851"/>
                <a:gd name="T75" fmla="*/ 85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1" h="737">
                  <a:moveTo>
                    <a:pt x="454" y="85"/>
                  </a:moveTo>
                  <a:lnTo>
                    <a:pt x="397" y="142"/>
                  </a:lnTo>
                  <a:lnTo>
                    <a:pt x="340" y="227"/>
                  </a:lnTo>
                  <a:lnTo>
                    <a:pt x="340" y="199"/>
                  </a:lnTo>
                  <a:lnTo>
                    <a:pt x="170" y="255"/>
                  </a:lnTo>
                  <a:lnTo>
                    <a:pt x="142" y="312"/>
                  </a:lnTo>
                  <a:lnTo>
                    <a:pt x="0" y="425"/>
                  </a:lnTo>
                  <a:lnTo>
                    <a:pt x="57" y="482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227" y="624"/>
                  </a:lnTo>
                  <a:lnTo>
                    <a:pt x="199" y="652"/>
                  </a:lnTo>
                  <a:lnTo>
                    <a:pt x="227" y="737"/>
                  </a:lnTo>
                  <a:lnTo>
                    <a:pt x="340" y="652"/>
                  </a:lnTo>
                  <a:lnTo>
                    <a:pt x="397" y="709"/>
                  </a:lnTo>
                  <a:lnTo>
                    <a:pt x="425" y="680"/>
                  </a:lnTo>
                  <a:lnTo>
                    <a:pt x="369" y="624"/>
                  </a:lnTo>
                  <a:lnTo>
                    <a:pt x="510" y="510"/>
                  </a:lnTo>
                  <a:lnTo>
                    <a:pt x="510" y="482"/>
                  </a:lnTo>
                  <a:lnTo>
                    <a:pt x="624" y="397"/>
                  </a:lnTo>
                  <a:lnTo>
                    <a:pt x="595" y="369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37" y="227"/>
                  </a:lnTo>
                  <a:lnTo>
                    <a:pt x="822" y="227"/>
                  </a:lnTo>
                  <a:lnTo>
                    <a:pt x="794" y="170"/>
                  </a:lnTo>
                  <a:lnTo>
                    <a:pt x="851" y="113"/>
                  </a:lnTo>
                  <a:lnTo>
                    <a:pt x="822" y="57"/>
                  </a:lnTo>
                  <a:lnTo>
                    <a:pt x="794" y="57"/>
                  </a:lnTo>
                  <a:lnTo>
                    <a:pt x="794" y="28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52" y="85"/>
                  </a:lnTo>
                  <a:lnTo>
                    <a:pt x="595" y="28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510" y="113"/>
                  </a:lnTo>
                  <a:lnTo>
                    <a:pt x="454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016" y="4271"/>
              <a:ext cx="964" cy="1134"/>
            </a:xfrm>
            <a:custGeom>
              <a:avLst/>
              <a:gdLst>
                <a:gd name="T0" fmla="*/ 142 w 964"/>
                <a:gd name="T1" fmla="*/ 1049 h 1134"/>
                <a:gd name="T2" fmla="*/ 86 w 964"/>
                <a:gd name="T3" fmla="*/ 1049 h 1134"/>
                <a:gd name="T4" fmla="*/ 114 w 964"/>
                <a:gd name="T5" fmla="*/ 993 h 1134"/>
                <a:gd name="T6" fmla="*/ 57 w 964"/>
                <a:gd name="T7" fmla="*/ 964 h 1134"/>
                <a:gd name="T8" fmla="*/ 114 w 964"/>
                <a:gd name="T9" fmla="*/ 964 h 1134"/>
                <a:gd name="T10" fmla="*/ 114 w 964"/>
                <a:gd name="T11" fmla="*/ 879 h 1134"/>
                <a:gd name="T12" fmla="*/ 142 w 964"/>
                <a:gd name="T13" fmla="*/ 879 h 1134"/>
                <a:gd name="T14" fmla="*/ 114 w 964"/>
                <a:gd name="T15" fmla="*/ 823 h 1134"/>
                <a:gd name="T16" fmla="*/ 171 w 964"/>
                <a:gd name="T17" fmla="*/ 794 h 1134"/>
                <a:gd name="T18" fmla="*/ 142 w 964"/>
                <a:gd name="T19" fmla="*/ 766 h 1134"/>
                <a:gd name="T20" fmla="*/ 312 w 964"/>
                <a:gd name="T21" fmla="*/ 737 h 1134"/>
                <a:gd name="T22" fmla="*/ 341 w 964"/>
                <a:gd name="T23" fmla="*/ 652 h 1134"/>
                <a:gd name="T24" fmla="*/ 256 w 964"/>
                <a:gd name="T25" fmla="*/ 624 h 1134"/>
                <a:gd name="T26" fmla="*/ 227 w 964"/>
                <a:gd name="T27" fmla="*/ 539 h 1134"/>
                <a:gd name="T28" fmla="*/ 199 w 964"/>
                <a:gd name="T29" fmla="*/ 567 h 1134"/>
                <a:gd name="T30" fmla="*/ 142 w 964"/>
                <a:gd name="T31" fmla="*/ 539 h 1134"/>
                <a:gd name="T32" fmla="*/ 142 w 964"/>
                <a:gd name="T33" fmla="*/ 482 h 1134"/>
                <a:gd name="T34" fmla="*/ 86 w 964"/>
                <a:gd name="T35" fmla="*/ 482 h 1134"/>
                <a:gd name="T36" fmla="*/ 86 w 964"/>
                <a:gd name="T37" fmla="*/ 426 h 1134"/>
                <a:gd name="T38" fmla="*/ 29 w 964"/>
                <a:gd name="T39" fmla="*/ 454 h 1134"/>
                <a:gd name="T40" fmla="*/ 0 w 964"/>
                <a:gd name="T41" fmla="*/ 426 h 1134"/>
                <a:gd name="T42" fmla="*/ 29 w 964"/>
                <a:gd name="T43" fmla="*/ 369 h 1134"/>
                <a:gd name="T44" fmla="*/ 114 w 964"/>
                <a:gd name="T45" fmla="*/ 341 h 1134"/>
                <a:gd name="T46" fmla="*/ 142 w 964"/>
                <a:gd name="T47" fmla="*/ 284 h 1134"/>
                <a:gd name="T48" fmla="*/ 227 w 964"/>
                <a:gd name="T49" fmla="*/ 284 h 1134"/>
                <a:gd name="T50" fmla="*/ 199 w 964"/>
                <a:gd name="T51" fmla="*/ 227 h 1134"/>
                <a:gd name="T52" fmla="*/ 256 w 964"/>
                <a:gd name="T53" fmla="*/ 170 h 1134"/>
                <a:gd name="T54" fmla="*/ 227 w 964"/>
                <a:gd name="T55" fmla="*/ 114 h 1134"/>
                <a:gd name="T56" fmla="*/ 199 w 964"/>
                <a:gd name="T57" fmla="*/ 114 h 1134"/>
                <a:gd name="T58" fmla="*/ 199 w 964"/>
                <a:gd name="T59" fmla="*/ 85 h 1134"/>
                <a:gd name="T60" fmla="*/ 284 w 964"/>
                <a:gd name="T61" fmla="*/ 29 h 1134"/>
                <a:gd name="T62" fmla="*/ 369 w 964"/>
                <a:gd name="T63" fmla="*/ 0 h 1134"/>
                <a:gd name="T64" fmla="*/ 482 w 964"/>
                <a:gd name="T65" fmla="*/ 170 h 1134"/>
                <a:gd name="T66" fmla="*/ 596 w 964"/>
                <a:gd name="T67" fmla="*/ 312 h 1134"/>
                <a:gd name="T68" fmla="*/ 653 w 964"/>
                <a:gd name="T69" fmla="*/ 312 h 1134"/>
                <a:gd name="T70" fmla="*/ 709 w 964"/>
                <a:gd name="T71" fmla="*/ 256 h 1134"/>
                <a:gd name="T72" fmla="*/ 766 w 964"/>
                <a:gd name="T73" fmla="*/ 256 h 1134"/>
                <a:gd name="T74" fmla="*/ 794 w 964"/>
                <a:gd name="T75" fmla="*/ 369 h 1134"/>
                <a:gd name="T76" fmla="*/ 879 w 964"/>
                <a:gd name="T77" fmla="*/ 397 h 1134"/>
                <a:gd name="T78" fmla="*/ 964 w 964"/>
                <a:gd name="T79" fmla="*/ 539 h 1134"/>
                <a:gd name="T80" fmla="*/ 851 w 964"/>
                <a:gd name="T81" fmla="*/ 596 h 1134"/>
                <a:gd name="T82" fmla="*/ 823 w 964"/>
                <a:gd name="T83" fmla="*/ 596 h 1134"/>
                <a:gd name="T84" fmla="*/ 794 w 964"/>
                <a:gd name="T85" fmla="*/ 539 h 1134"/>
                <a:gd name="T86" fmla="*/ 681 w 964"/>
                <a:gd name="T87" fmla="*/ 539 h 1134"/>
                <a:gd name="T88" fmla="*/ 681 w 964"/>
                <a:gd name="T89" fmla="*/ 567 h 1134"/>
                <a:gd name="T90" fmla="*/ 653 w 964"/>
                <a:gd name="T91" fmla="*/ 652 h 1134"/>
                <a:gd name="T92" fmla="*/ 596 w 964"/>
                <a:gd name="T93" fmla="*/ 596 h 1134"/>
                <a:gd name="T94" fmla="*/ 567 w 964"/>
                <a:gd name="T95" fmla="*/ 652 h 1134"/>
                <a:gd name="T96" fmla="*/ 567 w 964"/>
                <a:gd name="T97" fmla="*/ 851 h 1134"/>
                <a:gd name="T98" fmla="*/ 681 w 964"/>
                <a:gd name="T99" fmla="*/ 1049 h 1134"/>
                <a:gd name="T100" fmla="*/ 624 w 964"/>
                <a:gd name="T101" fmla="*/ 1134 h 1134"/>
                <a:gd name="T102" fmla="*/ 539 w 964"/>
                <a:gd name="T103" fmla="*/ 1106 h 1134"/>
                <a:gd name="T104" fmla="*/ 426 w 964"/>
                <a:gd name="T105" fmla="*/ 964 h 1134"/>
                <a:gd name="T106" fmla="*/ 341 w 964"/>
                <a:gd name="T107" fmla="*/ 993 h 1134"/>
                <a:gd name="T108" fmla="*/ 284 w 964"/>
                <a:gd name="T109" fmla="*/ 993 h 1134"/>
                <a:gd name="T110" fmla="*/ 256 w 964"/>
                <a:gd name="T111" fmla="*/ 1021 h 1134"/>
                <a:gd name="T112" fmla="*/ 171 w 964"/>
                <a:gd name="T113" fmla="*/ 1078 h 1134"/>
                <a:gd name="T114" fmla="*/ 171 w 964"/>
                <a:gd name="T115" fmla="*/ 1021 h 1134"/>
                <a:gd name="T116" fmla="*/ 142 w 964"/>
                <a:gd name="T117" fmla="*/ 1049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64" h="1134">
                  <a:moveTo>
                    <a:pt x="142" y="1049"/>
                  </a:moveTo>
                  <a:lnTo>
                    <a:pt x="86" y="1049"/>
                  </a:lnTo>
                  <a:lnTo>
                    <a:pt x="114" y="993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879"/>
                  </a:lnTo>
                  <a:lnTo>
                    <a:pt x="142" y="879"/>
                  </a:lnTo>
                  <a:lnTo>
                    <a:pt x="114" y="823"/>
                  </a:lnTo>
                  <a:lnTo>
                    <a:pt x="171" y="794"/>
                  </a:lnTo>
                  <a:lnTo>
                    <a:pt x="142" y="766"/>
                  </a:lnTo>
                  <a:lnTo>
                    <a:pt x="312" y="737"/>
                  </a:lnTo>
                  <a:lnTo>
                    <a:pt x="341" y="652"/>
                  </a:lnTo>
                  <a:lnTo>
                    <a:pt x="256" y="624"/>
                  </a:lnTo>
                  <a:lnTo>
                    <a:pt x="227" y="539"/>
                  </a:lnTo>
                  <a:lnTo>
                    <a:pt x="199" y="567"/>
                  </a:lnTo>
                  <a:lnTo>
                    <a:pt x="142" y="539"/>
                  </a:lnTo>
                  <a:lnTo>
                    <a:pt x="142" y="482"/>
                  </a:lnTo>
                  <a:lnTo>
                    <a:pt x="86" y="482"/>
                  </a:lnTo>
                  <a:lnTo>
                    <a:pt x="86" y="426"/>
                  </a:lnTo>
                  <a:lnTo>
                    <a:pt x="29" y="454"/>
                  </a:lnTo>
                  <a:lnTo>
                    <a:pt x="0" y="426"/>
                  </a:lnTo>
                  <a:lnTo>
                    <a:pt x="29" y="369"/>
                  </a:lnTo>
                  <a:lnTo>
                    <a:pt x="114" y="341"/>
                  </a:lnTo>
                  <a:lnTo>
                    <a:pt x="142" y="284"/>
                  </a:lnTo>
                  <a:lnTo>
                    <a:pt x="227" y="284"/>
                  </a:lnTo>
                  <a:lnTo>
                    <a:pt x="199" y="227"/>
                  </a:lnTo>
                  <a:lnTo>
                    <a:pt x="256" y="170"/>
                  </a:lnTo>
                  <a:lnTo>
                    <a:pt x="227" y="114"/>
                  </a:lnTo>
                  <a:lnTo>
                    <a:pt x="199" y="114"/>
                  </a:lnTo>
                  <a:lnTo>
                    <a:pt x="199" y="85"/>
                  </a:lnTo>
                  <a:lnTo>
                    <a:pt x="284" y="29"/>
                  </a:lnTo>
                  <a:lnTo>
                    <a:pt x="369" y="0"/>
                  </a:lnTo>
                  <a:lnTo>
                    <a:pt x="482" y="170"/>
                  </a:lnTo>
                  <a:lnTo>
                    <a:pt x="596" y="312"/>
                  </a:lnTo>
                  <a:lnTo>
                    <a:pt x="653" y="312"/>
                  </a:lnTo>
                  <a:lnTo>
                    <a:pt x="709" y="256"/>
                  </a:lnTo>
                  <a:lnTo>
                    <a:pt x="766" y="256"/>
                  </a:lnTo>
                  <a:lnTo>
                    <a:pt x="794" y="369"/>
                  </a:lnTo>
                  <a:lnTo>
                    <a:pt x="879" y="397"/>
                  </a:lnTo>
                  <a:lnTo>
                    <a:pt x="964" y="539"/>
                  </a:lnTo>
                  <a:lnTo>
                    <a:pt x="851" y="596"/>
                  </a:lnTo>
                  <a:lnTo>
                    <a:pt x="823" y="596"/>
                  </a:lnTo>
                  <a:lnTo>
                    <a:pt x="794" y="539"/>
                  </a:lnTo>
                  <a:lnTo>
                    <a:pt x="681" y="539"/>
                  </a:lnTo>
                  <a:lnTo>
                    <a:pt x="681" y="567"/>
                  </a:lnTo>
                  <a:lnTo>
                    <a:pt x="653" y="652"/>
                  </a:lnTo>
                  <a:lnTo>
                    <a:pt x="596" y="596"/>
                  </a:lnTo>
                  <a:lnTo>
                    <a:pt x="567" y="652"/>
                  </a:lnTo>
                  <a:lnTo>
                    <a:pt x="567" y="851"/>
                  </a:lnTo>
                  <a:lnTo>
                    <a:pt x="681" y="1049"/>
                  </a:lnTo>
                  <a:lnTo>
                    <a:pt x="624" y="1134"/>
                  </a:lnTo>
                  <a:lnTo>
                    <a:pt x="539" y="1106"/>
                  </a:lnTo>
                  <a:lnTo>
                    <a:pt x="426" y="964"/>
                  </a:lnTo>
                  <a:lnTo>
                    <a:pt x="341" y="993"/>
                  </a:lnTo>
                  <a:lnTo>
                    <a:pt x="284" y="993"/>
                  </a:lnTo>
                  <a:lnTo>
                    <a:pt x="256" y="1021"/>
                  </a:lnTo>
                  <a:lnTo>
                    <a:pt x="171" y="1078"/>
                  </a:lnTo>
                  <a:lnTo>
                    <a:pt x="171" y="1021"/>
                  </a:lnTo>
                  <a:lnTo>
                    <a:pt x="142" y="104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583" y="4810"/>
              <a:ext cx="539" cy="510"/>
            </a:xfrm>
            <a:custGeom>
              <a:avLst/>
              <a:gdLst>
                <a:gd name="T0" fmla="*/ 114 w 539"/>
                <a:gd name="T1" fmla="*/ 510 h 510"/>
                <a:gd name="T2" fmla="*/ 0 w 539"/>
                <a:gd name="T3" fmla="*/ 312 h 510"/>
                <a:gd name="T4" fmla="*/ 0 w 539"/>
                <a:gd name="T5" fmla="*/ 113 h 510"/>
                <a:gd name="T6" fmla="*/ 29 w 539"/>
                <a:gd name="T7" fmla="*/ 57 h 510"/>
                <a:gd name="T8" fmla="*/ 86 w 539"/>
                <a:gd name="T9" fmla="*/ 113 h 510"/>
                <a:gd name="T10" fmla="*/ 114 w 539"/>
                <a:gd name="T11" fmla="*/ 28 h 510"/>
                <a:gd name="T12" fmla="*/ 114 w 539"/>
                <a:gd name="T13" fmla="*/ 0 h 510"/>
                <a:gd name="T14" fmla="*/ 227 w 539"/>
                <a:gd name="T15" fmla="*/ 0 h 510"/>
                <a:gd name="T16" fmla="*/ 256 w 539"/>
                <a:gd name="T17" fmla="*/ 57 h 510"/>
                <a:gd name="T18" fmla="*/ 284 w 539"/>
                <a:gd name="T19" fmla="*/ 57 h 510"/>
                <a:gd name="T20" fmla="*/ 397 w 539"/>
                <a:gd name="T21" fmla="*/ 0 h 510"/>
                <a:gd name="T22" fmla="*/ 539 w 539"/>
                <a:gd name="T23" fmla="*/ 113 h 510"/>
                <a:gd name="T24" fmla="*/ 482 w 539"/>
                <a:gd name="T25" fmla="*/ 170 h 510"/>
                <a:gd name="T26" fmla="*/ 256 w 539"/>
                <a:gd name="T27" fmla="*/ 284 h 510"/>
                <a:gd name="T28" fmla="*/ 199 w 539"/>
                <a:gd name="T29" fmla="*/ 340 h 510"/>
                <a:gd name="T30" fmla="*/ 227 w 539"/>
                <a:gd name="T31" fmla="*/ 425 h 510"/>
                <a:gd name="T32" fmla="*/ 142 w 539"/>
                <a:gd name="T33" fmla="*/ 510 h 510"/>
                <a:gd name="T34" fmla="*/ 114 w 539"/>
                <a:gd name="T3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510">
                  <a:moveTo>
                    <a:pt x="114" y="510"/>
                  </a:moveTo>
                  <a:lnTo>
                    <a:pt x="0" y="312"/>
                  </a:lnTo>
                  <a:lnTo>
                    <a:pt x="0" y="113"/>
                  </a:lnTo>
                  <a:lnTo>
                    <a:pt x="29" y="57"/>
                  </a:lnTo>
                  <a:lnTo>
                    <a:pt x="86" y="113"/>
                  </a:lnTo>
                  <a:lnTo>
                    <a:pt x="114" y="28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6" y="57"/>
                  </a:lnTo>
                  <a:lnTo>
                    <a:pt x="284" y="57"/>
                  </a:lnTo>
                  <a:lnTo>
                    <a:pt x="397" y="0"/>
                  </a:lnTo>
                  <a:lnTo>
                    <a:pt x="539" y="113"/>
                  </a:lnTo>
                  <a:lnTo>
                    <a:pt x="482" y="170"/>
                  </a:lnTo>
                  <a:lnTo>
                    <a:pt x="256" y="284"/>
                  </a:lnTo>
                  <a:lnTo>
                    <a:pt x="199" y="340"/>
                  </a:lnTo>
                  <a:lnTo>
                    <a:pt x="227" y="425"/>
                  </a:lnTo>
                  <a:lnTo>
                    <a:pt x="142" y="510"/>
                  </a:lnTo>
                  <a:lnTo>
                    <a:pt x="114" y="51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5705" y="3818"/>
              <a:ext cx="397" cy="623"/>
            </a:xfrm>
            <a:custGeom>
              <a:avLst/>
              <a:gdLst>
                <a:gd name="T0" fmla="*/ 340 w 397"/>
                <a:gd name="T1" fmla="*/ 170 h 623"/>
                <a:gd name="T2" fmla="*/ 283 w 397"/>
                <a:gd name="T3" fmla="*/ 198 h 623"/>
                <a:gd name="T4" fmla="*/ 255 w 397"/>
                <a:gd name="T5" fmla="*/ 113 h 623"/>
                <a:gd name="T6" fmla="*/ 283 w 397"/>
                <a:gd name="T7" fmla="*/ 56 h 623"/>
                <a:gd name="T8" fmla="*/ 226 w 397"/>
                <a:gd name="T9" fmla="*/ 56 h 623"/>
                <a:gd name="T10" fmla="*/ 226 w 397"/>
                <a:gd name="T11" fmla="*/ 0 h 623"/>
                <a:gd name="T12" fmla="*/ 141 w 397"/>
                <a:gd name="T13" fmla="*/ 113 h 623"/>
                <a:gd name="T14" fmla="*/ 56 w 397"/>
                <a:gd name="T15" fmla="*/ 142 h 623"/>
                <a:gd name="T16" fmla="*/ 28 w 397"/>
                <a:gd name="T17" fmla="*/ 198 h 623"/>
                <a:gd name="T18" fmla="*/ 28 w 397"/>
                <a:gd name="T19" fmla="*/ 255 h 623"/>
                <a:gd name="T20" fmla="*/ 56 w 397"/>
                <a:gd name="T21" fmla="*/ 255 h 623"/>
                <a:gd name="T22" fmla="*/ 85 w 397"/>
                <a:gd name="T23" fmla="*/ 255 h 623"/>
                <a:gd name="T24" fmla="*/ 0 w 397"/>
                <a:gd name="T25" fmla="*/ 340 h 623"/>
                <a:gd name="T26" fmla="*/ 0 w 397"/>
                <a:gd name="T27" fmla="*/ 397 h 623"/>
                <a:gd name="T28" fmla="*/ 56 w 397"/>
                <a:gd name="T29" fmla="*/ 368 h 623"/>
                <a:gd name="T30" fmla="*/ 85 w 397"/>
                <a:gd name="T31" fmla="*/ 453 h 623"/>
                <a:gd name="T32" fmla="*/ 113 w 397"/>
                <a:gd name="T33" fmla="*/ 425 h 623"/>
                <a:gd name="T34" fmla="*/ 113 w 397"/>
                <a:gd name="T35" fmla="*/ 482 h 623"/>
                <a:gd name="T36" fmla="*/ 85 w 397"/>
                <a:gd name="T37" fmla="*/ 482 h 623"/>
                <a:gd name="T38" fmla="*/ 113 w 397"/>
                <a:gd name="T39" fmla="*/ 538 h 623"/>
                <a:gd name="T40" fmla="*/ 170 w 397"/>
                <a:gd name="T41" fmla="*/ 567 h 623"/>
                <a:gd name="T42" fmla="*/ 170 w 397"/>
                <a:gd name="T43" fmla="*/ 595 h 623"/>
                <a:gd name="T44" fmla="*/ 226 w 397"/>
                <a:gd name="T45" fmla="*/ 623 h 623"/>
                <a:gd name="T46" fmla="*/ 255 w 397"/>
                <a:gd name="T47" fmla="*/ 595 h 623"/>
                <a:gd name="T48" fmla="*/ 255 w 397"/>
                <a:gd name="T49" fmla="*/ 538 h 623"/>
                <a:gd name="T50" fmla="*/ 311 w 397"/>
                <a:gd name="T51" fmla="*/ 538 h 623"/>
                <a:gd name="T52" fmla="*/ 368 w 397"/>
                <a:gd name="T53" fmla="*/ 595 h 623"/>
                <a:gd name="T54" fmla="*/ 397 w 397"/>
                <a:gd name="T55" fmla="*/ 567 h 623"/>
                <a:gd name="T56" fmla="*/ 397 w 397"/>
                <a:gd name="T57" fmla="*/ 510 h 623"/>
                <a:gd name="T58" fmla="*/ 311 w 397"/>
                <a:gd name="T59" fmla="*/ 482 h 623"/>
                <a:gd name="T60" fmla="*/ 368 w 397"/>
                <a:gd name="T61" fmla="*/ 425 h 623"/>
                <a:gd name="T62" fmla="*/ 283 w 397"/>
                <a:gd name="T63" fmla="*/ 425 h 623"/>
                <a:gd name="T64" fmla="*/ 283 w 397"/>
                <a:gd name="T65" fmla="*/ 340 h 623"/>
                <a:gd name="T66" fmla="*/ 311 w 397"/>
                <a:gd name="T67" fmla="*/ 283 h 623"/>
                <a:gd name="T68" fmla="*/ 368 w 397"/>
                <a:gd name="T69" fmla="*/ 255 h 623"/>
                <a:gd name="T70" fmla="*/ 340 w 397"/>
                <a:gd name="T71" fmla="*/ 17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7" h="623">
                  <a:moveTo>
                    <a:pt x="340" y="170"/>
                  </a:moveTo>
                  <a:lnTo>
                    <a:pt x="283" y="198"/>
                  </a:lnTo>
                  <a:lnTo>
                    <a:pt x="255" y="113"/>
                  </a:lnTo>
                  <a:lnTo>
                    <a:pt x="283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141" y="113"/>
                  </a:lnTo>
                  <a:lnTo>
                    <a:pt x="56" y="142"/>
                  </a:lnTo>
                  <a:lnTo>
                    <a:pt x="28" y="198"/>
                  </a:lnTo>
                  <a:lnTo>
                    <a:pt x="28" y="255"/>
                  </a:lnTo>
                  <a:lnTo>
                    <a:pt x="56" y="255"/>
                  </a:lnTo>
                  <a:lnTo>
                    <a:pt x="85" y="255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6" y="368"/>
                  </a:lnTo>
                  <a:lnTo>
                    <a:pt x="85" y="453"/>
                  </a:lnTo>
                  <a:lnTo>
                    <a:pt x="113" y="425"/>
                  </a:lnTo>
                  <a:lnTo>
                    <a:pt x="113" y="482"/>
                  </a:lnTo>
                  <a:lnTo>
                    <a:pt x="85" y="482"/>
                  </a:lnTo>
                  <a:lnTo>
                    <a:pt x="113" y="538"/>
                  </a:lnTo>
                  <a:lnTo>
                    <a:pt x="170" y="567"/>
                  </a:lnTo>
                  <a:lnTo>
                    <a:pt x="170" y="595"/>
                  </a:lnTo>
                  <a:lnTo>
                    <a:pt x="226" y="623"/>
                  </a:lnTo>
                  <a:lnTo>
                    <a:pt x="255" y="595"/>
                  </a:lnTo>
                  <a:lnTo>
                    <a:pt x="255" y="538"/>
                  </a:lnTo>
                  <a:lnTo>
                    <a:pt x="311" y="538"/>
                  </a:lnTo>
                  <a:lnTo>
                    <a:pt x="368" y="595"/>
                  </a:lnTo>
                  <a:lnTo>
                    <a:pt x="397" y="567"/>
                  </a:lnTo>
                  <a:lnTo>
                    <a:pt x="397" y="510"/>
                  </a:lnTo>
                  <a:lnTo>
                    <a:pt x="311" y="482"/>
                  </a:lnTo>
                  <a:lnTo>
                    <a:pt x="368" y="425"/>
                  </a:lnTo>
                  <a:lnTo>
                    <a:pt x="283" y="425"/>
                  </a:lnTo>
                  <a:lnTo>
                    <a:pt x="283" y="340"/>
                  </a:lnTo>
                  <a:lnTo>
                    <a:pt x="311" y="283"/>
                  </a:lnTo>
                  <a:lnTo>
                    <a:pt x="368" y="255"/>
                  </a:lnTo>
                  <a:lnTo>
                    <a:pt x="34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5988" y="3960"/>
              <a:ext cx="397" cy="396"/>
            </a:xfrm>
            <a:custGeom>
              <a:avLst/>
              <a:gdLst>
                <a:gd name="T0" fmla="*/ 397 w 397"/>
                <a:gd name="T1" fmla="*/ 311 h 396"/>
                <a:gd name="T2" fmla="*/ 312 w 397"/>
                <a:gd name="T3" fmla="*/ 340 h 396"/>
                <a:gd name="T4" fmla="*/ 227 w 397"/>
                <a:gd name="T5" fmla="*/ 396 h 396"/>
                <a:gd name="T6" fmla="*/ 114 w 397"/>
                <a:gd name="T7" fmla="*/ 368 h 396"/>
                <a:gd name="T8" fmla="*/ 28 w 397"/>
                <a:gd name="T9" fmla="*/ 340 h 396"/>
                <a:gd name="T10" fmla="*/ 85 w 397"/>
                <a:gd name="T11" fmla="*/ 283 h 396"/>
                <a:gd name="T12" fmla="*/ 0 w 397"/>
                <a:gd name="T13" fmla="*/ 283 h 396"/>
                <a:gd name="T14" fmla="*/ 0 w 397"/>
                <a:gd name="T15" fmla="*/ 198 h 396"/>
                <a:gd name="T16" fmla="*/ 28 w 397"/>
                <a:gd name="T17" fmla="*/ 141 h 396"/>
                <a:gd name="T18" fmla="*/ 85 w 397"/>
                <a:gd name="T19" fmla="*/ 113 h 396"/>
                <a:gd name="T20" fmla="*/ 57 w 397"/>
                <a:gd name="T21" fmla="*/ 28 h 396"/>
                <a:gd name="T22" fmla="*/ 85 w 397"/>
                <a:gd name="T23" fmla="*/ 0 h 396"/>
                <a:gd name="T24" fmla="*/ 142 w 397"/>
                <a:gd name="T25" fmla="*/ 28 h 396"/>
                <a:gd name="T26" fmla="*/ 312 w 397"/>
                <a:gd name="T27" fmla="*/ 0 h 396"/>
                <a:gd name="T28" fmla="*/ 369 w 397"/>
                <a:gd name="T29" fmla="*/ 198 h 396"/>
                <a:gd name="T30" fmla="*/ 369 w 397"/>
                <a:gd name="T31" fmla="*/ 255 h 396"/>
                <a:gd name="T32" fmla="*/ 397 w 397"/>
                <a:gd name="T33" fmla="*/ 311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96">
                  <a:moveTo>
                    <a:pt x="397" y="311"/>
                  </a:moveTo>
                  <a:lnTo>
                    <a:pt x="312" y="340"/>
                  </a:lnTo>
                  <a:lnTo>
                    <a:pt x="227" y="396"/>
                  </a:lnTo>
                  <a:lnTo>
                    <a:pt x="114" y="368"/>
                  </a:lnTo>
                  <a:lnTo>
                    <a:pt x="28" y="340"/>
                  </a:lnTo>
                  <a:lnTo>
                    <a:pt x="85" y="283"/>
                  </a:lnTo>
                  <a:lnTo>
                    <a:pt x="0" y="283"/>
                  </a:lnTo>
                  <a:lnTo>
                    <a:pt x="0" y="198"/>
                  </a:lnTo>
                  <a:lnTo>
                    <a:pt x="28" y="141"/>
                  </a:lnTo>
                  <a:lnTo>
                    <a:pt x="85" y="113"/>
                  </a:lnTo>
                  <a:lnTo>
                    <a:pt x="57" y="28"/>
                  </a:lnTo>
                  <a:lnTo>
                    <a:pt x="85" y="0"/>
                  </a:lnTo>
                  <a:lnTo>
                    <a:pt x="142" y="28"/>
                  </a:lnTo>
                  <a:lnTo>
                    <a:pt x="312" y="0"/>
                  </a:lnTo>
                  <a:lnTo>
                    <a:pt x="369" y="198"/>
                  </a:lnTo>
                  <a:lnTo>
                    <a:pt x="369" y="255"/>
                  </a:lnTo>
                  <a:lnTo>
                    <a:pt x="397" y="3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2048" y="3563"/>
              <a:ext cx="1502" cy="1304"/>
            </a:xfrm>
            <a:custGeom>
              <a:avLst/>
              <a:gdLst>
                <a:gd name="T0" fmla="*/ 1020 w 1502"/>
                <a:gd name="T1" fmla="*/ 368 h 1304"/>
                <a:gd name="T2" fmla="*/ 1020 w 1502"/>
                <a:gd name="T3" fmla="*/ 453 h 1304"/>
                <a:gd name="T4" fmla="*/ 1134 w 1502"/>
                <a:gd name="T5" fmla="*/ 482 h 1304"/>
                <a:gd name="T6" fmla="*/ 1190 w 1502"/>
                <a:gd name="T7" fmla="*/ 510 h 1304"/>
                <a:gd name="T8" fmla="*/ 1190 w 1502"/>
                <a:gd name="T9" fmla="*/ 623 h 1304"/>
                <a:gd name="T10" fmla="*/ 1247 w 1502"/>
                <a:gd name="T11" fmla="*/ 822 h 1304"/>
                <a:gd name="T12" fmla="*/ 1417 w 1502"/>
                <a:gd name="T13" fmla="*/ 878 h 1304"/>
                <a:gd name="T14" fmla="*/ 1474 w 1502"/>
                <a:gd name="T15" fmla="*/ 964 h 1304"/>
                <a:gd name="T16" fmla="*/ 1332 w 1502"/>
                <a:gd name="T17" fmla="*/ 935 h 1304"/>
                <a:gd name="T18" fmla="*/ 1077 w 1502"/>
                <a:gd name="T19" fmla="*/ 1049 h 1304"/>
                <a:gd name="T20" fmla="*/ 1020 w 1502"/>
                <a:gd name="T21" fmla="*/ 1134 h 1304"/>
                <a:gd name="T22" fmla="*/ 935 w 1502"/>
                <a:gd name="T23" fmla="*/ 1247 h 1304"/>
                <a:gd name="T24" fmla="*/ 822 w 1502"/>
                <a:gd name="T25" fmla="*/ 1247 h 1304"/>
                <a:gd name="T26" fmla="*/ 737 w 1502"/>
                <a:gd name="T27" fmla="*/ 1247 h 1304"/>
                <a:gd name="T28" fmla="*/ 652 w 1502"/>
                <a:gd name="T29" fmla="*/ 1304 h 1304"/>
                <a:gd name="T30" fmla="*/ 595 w 1502"/>
                <a:gd name="T31" fmla="*/ 1162 h 1304"/>
                <a:gd name="T32" fmla="*/ 567 w 1502"/>
                <a:gd name="T33" fmla="*/ 1105 h 1304"/>
                <a:gd name="T34" fmla="*/ 510 w 1502"/>
                <a:gd name="T35" fmla="*/ 737 h 1304"/>
                <a:gd name="T36" fmla="*/ 340 w 1502"/>
                <a:gd name="T37" fmla="*/ 623 h 1304"/>
                <a:gd name="T38" fmla="*/ 198 w 1502"/>
                <a:gd name="T39" fmla="*/ 793 h 1304"/>
                <a:gd name="T40" fmla="*/ 85 w 1502"/>
                <a:gd name="T41" fmla="*/ 878 h 1304"/>
                <a:gd name="T42" fmla="*/ 0 w 1502"/>
                <a:gd name="T43" fmla="*/ 793 h 1304"/>
                <a:gd name="T44" fmla="*/ 113 w 1502"/>
                <a:gd name="T45" fmla="*/ 737 h 1304"/>
                <a:gd name="T46" fmla="*/ 170 w 1502"/>
                <a:gd name="T47" fmla="*/ 652 h 1304"/>
                <a:gd name="T48" fmla="*/ 198 w 1502"/>
                <a:gd name="T49" fmla="*/ 567 h 1304"/>
                <a:gd name="T50" fmla="*/ 425 w 1502"/>
                <a:gd name="T51" fmla="*/ 482 h 1304"/>
                <a:gd name="T52" fmla="*/ 481 w 1502"/>
                <a:gd name="T53" fmla="*/ 368 h 1304"/>
                <a:gd name="T54" fmla="*/ 595 w 1502"/>
                <a:gd name="T55" fmla="*/ 283 h 1304"/>
                <a:gd name="T56" fmla="*/ 453 w 1502"/>
                <a:gd name="T57" fmla="*/ 283 h 1304"/>
                <a:gd name="T58" fmla="*/ 510 w 1502"/>
                <a:gd name="T59" fmla="*/ 113 h 1304"/>
                <a:gd name="T60" fmla="*/ 623 w 1502"/>
                <a:gd name="T61" fmla="*/ 0 h 1304"/>
                <a:gd name="T62" fmla="*/ 793 w 1502"/>
                <a:gd name="T63" fmla="*/ 56 h 1304"/>
                <a:gd name="T64" fmla="*/ 907 w 1502"/>
                <a:gd name="T65" fmla="*/ 17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2" h="1304">
                  <a:moveTo>
                    <a:pt x="907" y="170"/>
                  </a:moveTo>
                  <a:lnTo>
                    <a:pt x="1020" y="368"/>
                  </a:lnTo>
                  <a:lnTo>
                    <a:pt x="1020" y="425"/>
                  </a:lnTo>
                  <a:lnTo>
                    <a:pt x="1020" y="453"/>
                  </a:lnTo>
                  <a:lnTo>
                    <a:pt x="1105" y="510"/>
                  </a:lnTo>
                  <a:lnTo>
                    <a:pt x="1134" y="482"/>
                  </a:lnTo>
                  <a:lnTo>
                    <a:pt x="1162" y="538"/>
                  </a:lnTo>
                  <a:lnTo>
                    <a:pt x="1190" y="510"/>
                  </a:lnTo>
                  <a:lnTo>
                    <a:pt x="1247" y="595"/>
                  </a:lnTo>
                  <a:lnTo>
                    <a:pt x="1190" y="623"/>
                  </a:lnTo>
                  <a:lnTo>
                    <a:pt x="1247" y="680"/>
                  </a:lnTo>
                  <a:lnTo>
                    <a:pt x="1247" y="822"/>
                  </a:lnTo>
                  <a:lnTo>
                    <a:pt x="1304" y="878"/>
                  </a:lnTo>
                  <a:lnTo>
                    <a:pt x="1417" y="878"/>
                  </a:lnTo>
                  <a:lnTo>
                    <a:pt x="1502" y="935"/>
                  </a:lnTo>
                  <a:lnTo>
                    <a:pt x="1474" y="964"/>
                  </a:lnTo>
                  <a:lnTo>
                    <a:pt x="1417" y="992"/>
                  </a:lnTo>
                  <a:lnTo>
                    <a:pt x="1332" y="935"/>
                  </a:lnTo>
                  <a:lnTo>
                    <a:pt x="1275" y="1020"/>
                  </a:lnTo>
                  <a:lnTo>
                    <a:pt x="1077" y="1049"/>
                  </a:lnTo>
                  <a:lnTo>
                    <a:pt x="1105" y="1105"/>
                  </a:lnTo>
                  <a:lnTo>
                    <a:pt x="1020" y="1134"/>
                  </a:lnTo>
                  <a:lnTo>
                    <a:pt x="1020" y="1247"/>
                  </a:lnTo>
                  <a:lnTo>
                    <a:pt x="935" y="1247"/>
                  </a:lnTo>
                  <a:lnTo>
                    <a:pt x="907" y="1219"/>
                  </a:lnTo>
                  <a:lnTo>
                    <a:pt x="822" y="1247"/>
                  </a:lnTo>
                  <a:lnTo>
                    <a:pt x="765" y="1219"/>
                  </a:lnTo>
                  <a:lnTo>
                    <a:pt x="737" y="1247"/>
                  </a:lnTo>
                  <a:lnTo>
                    <a:pt x="680" y="1247"/>
                  </a:lnTo>
                  <a:lnTo>
                    <a:pt x="652" y="1304"/>
                  </a:lnTo>
                  <a:lnTo>
                    <a:pt x="595" y="1219"/>
                  </a:lnTo>
                  <a:lnTo>
                    <a:pt x="595" y="1162"/>
                  </a:lnTo>
                  <a:lnTo>
                    <a:pt x="510" y="1134"/>
                  </a:lnTo>
                  <a:lnTo>
                    <a:pt x="567" y="1105"/>
                  </a:lnTo>
                  <a:lnTo>
                    <a:pt x="510" y="1020"/>
                  </a:lnTo>
                  <a:lnTo>
                    <a:pt x="510" y="737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283" y="708"/>
                  </a:lnTo>
                  <a:lnTo>
                    <a:pt x="198" y="793"/>
                  </a:lnTo>
                  <a:lnTo>
                    <a:pt x="141" y="907"/>
                  </a:lnTo>
                  <a:lnTo>
                    <a:pt x="85" y="878"/>
                  </a:lnTo>
                  <a:lnTo>
                    <a:pt x="28" y="878"/>
                  </a:lnTo>
                  <a:lnTo>
                    <a:pt x="0" y="793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41" y="680"/>
                  </a:lnTo>
                  <a:lnTo>
                    <a:pt x="170" y="652"/>
                  </a:lnTo>
                  <a:lnTo>
                    <a:pt x="226" y="623"/>
                  </a:lnTo>
                  <a:lnTo>
                    <a:pt x="198" y="567"/>
                  </a:lnTo>
                  <a:lnTo>
                    <a:pt x="226" y="538"/>
                  </a:lnTo>
                  <a:lnTo>
                    <a:pt x="425" y="482"/>
                  </a:lnTo>
                  <a:lnTo>
                    <a:pt x="425" y="425"/>
                  </a:lnTo>
                  <a:lnTo>
                    <a:pt x="481" y="368"/>
                  </a:lnTo>
                  <a:lnTo>
                    <a:pt x="538" y="368"/>
                  </a:lnTo>
                  <a:lnTo>
                    <a:pt x="595" y="283"/>
                  </a:lnTo>
                  <a:lnTo>
                    <a:pt x="510" y="255"/>
                  </a:lnTo>
                  <a:lnTo>
                    <a:pt x="453" y="283"/>
                  </a:lnTo>
                  <a:lnTo>
                    <a:pt x="453" y="141"/>
                  </a:lnTo>
                  <a:lnTo>
                    <a:pt x="510" y="113"/>
                  </a:lnTo>
                  <a:lnTo>
                    <a:pt x="567" y="2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793" y="56"/>
                  </a:lnTo>
                  <a:lnTo>
                    <a:pt x="907" y="113"/>
                  </a:lnTo>
                  <a:lnTo>
                    <a:pt x="907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2671" y="3421"/>
              <a:ext cx="454" cy="312"/>
            </a:xfrm>
            <a:custGeom>
              <a:avLst/>
              <a:gdLst>
                <a:gd name="T0" fmla="*/ 454 w 454"/>
                <a:gd name="T1" fmla="*/ 170 h 312"/>
                <a:gd name="T2" fmla="*/ 425 w 454"/>
                <a:gd name="T3" fmla="*/ 312 h 312"/>
                <a:gd name="T4" fmla="*/ 340 w 454"/>
                <a:gd name="T5" fmla="*/ 255 h 312"/>
                <a:gd name="T6" fmla="*/ 284 w 454"/>
                <a:gd name="T7" fmla="*/ 312 h 312"/>
                <a:gd name="T8" fmla="*/ 284 w 454"/>
                <a:gd name="T9" fmla="*/ 255 h 312"/>
                <a:gd name="T10" fmla="*/ 170 w 454"/>
                <a:gd name="T11" fmla="*/ 198 h 312"/>
                <a:gd name="T12" fmla="*/ 85 w 454"/>
                <a:gd name="T13" fmla="*/ 198 h 312"/>
                <a:gd name="T14" fmla="*/ 0 w 454"/>
                <a:gd name="T15" fmla="*/ 142 h 312"/>
                <a:gd name="T16" fmla="*/ 114 w 454"/>
                <a:gd name="T17" fmla="*/ 113 h 312"/>
                <a:gd name="T18" fmla="*/ 57 w 454"/>
                <a:gd name="T19" fmla="*/ 57 h 312"/>
                <a:gd name="T20" fmla="*/ 114 w 454"/>
                <a:gd name="T21" fmla="*/ 28 h 312"/>
                <a:gd name="T22" fmla="*/ 199 w 454"/>
                <a:gd name="T23" fmla="*/ 113 h 312"/>
                <a:gd name="T24" fmla="*/ 255 w 454"/>
                <a:gd name="T25" fmla="*/ 142 h 312"/>
                <a:gd name="T26" fmla="*/ 255 w 454"/>
                <a:gd name="T27" fmla="*/ 85 h 312"/>
                <a:gd name="T28" fmla="*/ 312 w 454"/>
                <a:gd name="T29" fmla="*/ 0 h 312"/>
                <a:gd name="T30" fmla="*/ 340 w 454"/>
                <a:gd name="T31" fmla="*/ 28 h 312"/>
                <a:gd name="T32" fmla="*/ 340 w 454"/>
                <a:gd name="T33" fmla="*/ 113 h 312"/>
                <a:gd name="T34" fmla="*/ 397 w 454"/>
                <a:gd name="T35" fmla="*/ 113 h 312"/>
                <a:gd name="T36" fmla="*/ 454 w 454"/>
                <a:gd name="T37" fmla="*/ 17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12">
                  <a:moveTo>
                    <a:pt x="454" y="170"/>
                  </a:moveTo>
                  <a:lnTo>
                    <a:pt x="425" y="312"/>
                  </a:lnTo>
                  <a:lnTo>
                    <a:pt x="340" y="255"/>
                  </a:lnTo>
                  <a:lnTo>
                    <a:pt x="284" y="312"/>
                  </a:lnTo>
                  <a:lnTo>
                    <a:pt x="284" y="255"/>
                  </a:lnTo>
                  <a:lnTo>
                    <a:pt x="170" y="198"/>
                  </a:lnTo>
                  <a:lnTo>
                    <a:pt x="85" y="198"/>
                  </a:lnTo>
                  <a:lnTo>
                    <a:pt x="0" y="142"/>
                  </a:lnTo>
                  <a:lnTo>
                    <a:pt x="114" y="113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199" y="113"/>
                  </a:lnTo>
                  <a:lnTo>
                    <a:pt x="255" y="142"/>
                  </a:lnTo>
                  <a:lnTo>
                    <a:pt x="255" y="85"/>
                  </a:lnTo>
                  <a:lnTo>
                    <a:pt x="312" y="0"/>
                  </a:lnTo>
                  <a:lnTo>
                    <a:pt x="340" y="28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454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2388" y="2485"/>
              <a:ext cx="595" cy="1106"/>
            </a:xfrm>
            <a:custGeom>
              <a:avLst/>
              <a:gdLst>
                <a:gd name="T0" fmla="*/ 227 w 595"/>
                <a:gd name="T1" fmla="*/ 1106 h 1106"/>
                <a:gd name="T2" fmla="*/ 283 w 595"/>
                <a:gd name="T3" fmla="*/ 1078 h 1106"/>
                <a:gd name="T4" fmla="*/ 397 w 595"/>
                <a:gd name="T5" fmla="*/ 1049 h 1106"/>
                <a:gd name="T6" fmla="*/ 340 w 595"/>
                <a:gd name="T7" fmla="*/ 993 h 1106"/>
                <a:gd name="T8" fmla="*/ 397 w 595"/>
                <a:gd name="T9" fmla="*/ 964 h 1106"/>
                <a:gd name="T10" fmla="*/ 482 w 595"/>
                <a:gd name="T11" fmla="*/ 1049 h 1106"/>
                <a:gd name="T12" fmla="*/ 538 w 595"/>
                <a:gd name="T13" fmla="*/ 1078 h 1106"/>
                <a:gd name="T14" fmla="*/ 538 w 595"/>
                <a:gd name="T15" fmla="*/ 1021 h 1106"/>
                <a:gd name="T16" fmla="*/ 595 w 595"/>
                <a:gd name="T17" fmla="*/ 936 h 1106"/>
                <a:gd name="T18" fmla="*/ 595 w 595"/>
                <a:gd name="T19" fmla="*/ 879 h 1106"/>
                <a:gd name="T20" fmla="*/ 538 w 595"/>
                <a:gd name="T21" fmla="*/ 879 h 1106"/>
                <a:gd name="T22" fmla="*/ 567 w 595"/>
                <a:gd name="T23" fmla="*/ 822 h 1106"/>
                <a:gd name="T24" fmla="*/ 538 w 595"/>
                <a:gd name="T25" fmla="*/ 766 h 1106"/>
                <a:gd name="T26" fmla="*/ 510 w 595"/>
                <a:gd name="T27" fmla="*/ 709 h 1106"/>
                <a:gd name="T28" fmla="*/ 482 w 595"/>
                <a:gd name="T29" fmla="*/ 681 h 1106"/>
                <a:gd name="T30" fmla="*/ 510 w 595"/>
                <a:gd name="T31" fmla="*/ 567 h 1106"/>
                <a:gd name="T32" fmla="*/ 538 w 595"/>
                <a:gd name="T33" fmla="*/ 539 h 1106"/>
                <a:gd name="T34" fmla="*/ 538 w 595"/>
                <a:gd name="T35" fmla="*/ 369 h 1106"/>
                <a:gd name="T36" fmla="*/ 510 w 595"/>
                <a:gd name="T37" fmla="*/ 312 h 1106"/>
                <a:gd name="T38" fmla="*/ 425 w 595"/>
                <a:gd name="T39" fmla="*/ 284 h 1106"/>
                <a:gd name="T40" fmla="*/ 397 w 595"/>
                <a:gd name="T41" fmla="*/ 227 h 1106"/>
                <a:gd name="T42" fmla="*/ 453 w 595"/>
                <a:gd name="T43" fmla="*/ 114 h 1106"/>
                <a:gd name="T44" fmla="*/ 368 w 595"/>
                <a:gd name="T45" fmla="*/ 0 h 1106"/>
                <a:gd name="T46" fmla="*/ 340 w 595"/>
                <a:gd name="T47" fmla="*/ 0 h 1106"/>
                <a:gd name="T48" fmla="*/ 368 w 595"/>
                <a:gd name="T49" fmla="*/ 57 h 1106"/>
                <a:gd name="T50" fmla="*/ 340 w 595"/>
                <a:gd name="T51" fmla="*/ 57 h 1106"/>
                <a:gd name="T52" fmla="*/ 283 w 595"/>
                <a:gd name="T53" fmla="*/ 0 h 1106"/>
                <a:gd name="T54" fmla="*/ 198 w 595"/>
                <a:gd name="T55" fmla="*/ 57 h 1106"/>
                <a:gd name="T56" fmla="*/ 113 w 595"/>
                <a:gd name="T57" fmla="*/ 511 h 1106"/>
                <a:gd name="T58" fmla="*/ 28 w 595"/>
                <a:gd name="T59" fmla="*/ 794 h 1106"/>
                <a:gd name="T60" fmla="*/ 0 w 595"/>
                <a:gd name="T61" fmla="*/ 908 h 1106"/>
                <a:gd name="T62" fmla="*/ 56 w 595"/>
                <a:gd name="T63" fmla="*/ 936 h 1106"/>
                <a:gd name="T64" fmla="*/ 113 w 595"/>
                <a:gd name="T65" fmla="*/ 1049 h 1106"/>
                <a:gd name="T66" fmla="*/ 170 w 595"/>
                <a:gd name="T67" fmla="*/ 1049 h 1106"/>
                <a:gd name="T68" fmla="*/ 227 w 595"/>
                <a:gd name="T69" fmla="*/ 1106 h 1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5" h="1106">
                  <a:moveTo>
                    <a:pt x="227" y="1106"/>
                  </a:moveTo>
                  <a:lnTo>
                    <a:pt x="283" y="1078"/>
                  </a:lnTo>
                  <a:lnTo>
                    <a:pt x="397" y="1049"/>
                  </a:lnTo>
                  <a:lnTo>
                    <a:pt x="340" y="993"/>
                  </a:lnTo>
                  <a:lnTo>
                    <a:pt x="397" y="964"/>
                  </a:lnTo>
                  <a:lnTo>
                    <a:pt x="482" y="1049"/>
                  </a:lnTo>
                  <a:lnTo>
                    <a:pt x="538" y="1078"/>
                  </a:lnTo>
                  <a:lnTo>
                    <a:pt x="538" y="1021"/>
                  </a:lnTo>
                  <a:lnTo>
                    <a:pt x="595" y="936"/>
                  </a:lnTo>
                  <a:lnTo>
                    <a:pt x="595" y="879"/>
                  </a:lnTo>
                  <a:lnTo>
                    <a:pt x="538" y="879"/>
                  </a:lnTo>
                  <a:lnTo>
                    <a:pt x="567" y="822"/>
                  </a:lnTo>
                  <a:lnTo>
                    <a:pt x="538" y="766"/>
                  </a:lnTo>
                  <a:lnTo>
                    <a:pt x="510" y="709"/>
                  </a:lnTo>
                  <a:lnTo>
                    <a:pt x="482" y="681"/>
                  </a:lnTo>
                  <a:lnTo>
                    <a:pt x="510" y="567"/>
                  </a:lnTo>
                  <a:lnTo>
                    <a:pt x="538" y="539"/>
                  </a:lnTo>
                  <a:lnTo>
                    <a:pt x="538" y="369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227"/>
                  </a:lnTo>
                  <a:lnTo>
                    <a:pt x="453" y="114"/>
                  </a:lnTo>
                  <a:lnTo>
                    <a:pt x="368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340" y="57"/>
                  </a:lnTo>
                  <a:lnTo>
                    <a:pt x="283" y="0"/>
                  </a:lnTo>
                  <a:lnTo>
                    <a:pt x="198" y="57"/>
                  </a:lnTo>
                  <a:lnTo>
                    <a:pt x="113" y="511"/>
                  </a:lnTo>
                  <a:lnTo>
                    <a:pt x="28" y="794"/>
                  </a:lnTo>
                  <a:lnTo>
                    <a:pt x="0" y="908"/>
                  </a:lnTo>
                  <a:lnTo>
                    <a:pt x="56" y="936"/>
                  </a:lnTo>
                  <a:lnTo>
                    <a:pt x="113" y="1049"/>
                  </a:lnTo>
                  <a:lnTo>
                    <a:pt x="170" y="1049"/>
                  </a:lnTo>
                  <a:lnTo>
                    <a:pt x="227" y="110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3238" y="2344"/>
              <a:ext cx="511" cy="397"/>
            </a:xfrm>
            <a:custGeom>
              <a:avLst/>
              <a:gdLst>
                <a:gd name="T0" fmla="*/ 511 w 511"/>
                <a:gd name="T1" fmla="*/ 397 h 397"/>
                <a:gd name="T2" fmla="*/ 312 w 511"/>
                <a:gd name="T3" fmla="*/ 397 h 397"/>
                <a:gd name="T4" fmla="*/ 312 w 511"/>
                <a:gd name="T5" fmla="*/ 340 h 397"/>
                <a:gd name="T6" fmla="*/ 142 w 511"/>
                <a:gd name="T7" fmla="*/ 283 h 397"/>
                <a:gd name="T8" fmla="*/ 57 w 511"/>
                <a:gd name="T9" fmla="*/ 226 h 397"/>
                <a:gd name="T10" fmla="*/ 29 w 511"/>
                <a:gd name="T11" fmla="*/ 198 h 397"/>
                <a:gd name="T12" fmla="*/ 0 w 511"/>
                <a:gd name="T13" fmla="*/ 170 h 397"/>
                <a:gd name="T14" fmla="*/ 29 w 511"/>
                <a:gd name="T15" fmla="*/ 85 h 397"/>
                <a:gd name="T16" fmla="*/ 142 w 511"/>
                <a:gd name="T17" fmla="*/ 85 h 397"/>
                <a:gd name="T18" fmla="*/ 199 w 511"/>
                <a:gd name="T19" fmla="*/ 28 h 397"/>
                <a:gd name="T20" fmla="*/ 340 w 511"/>
                <a:gd name="T21" fmla="*/ 28 h 397"/>
                <a:gd name="T22" fmla="*/ 369 w 511"/>
                <a:gd name="T23" fmla="*/ 0 h 397"/>
                <a:gd name="T24" fmla="*/ 454 w 511"/>
                <a:gd name="T25" fmla="*/ 56 h 397"/>
                <a:gd name="T26" fmla="*/ 482 w 511"/>
                <a:gd name="T27" fmla="*/ 255 h 397"/>
                <a:gd name="T28" fmla="*/ 511 w 51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1" h="397">
                  <a:moveTo>
                    <a:pt x="511" y="397"/>
                  </a:moveTo>
                  <a:lnTo>
                    <a:pt x="312" y="397"/>
                  </a:lnTo>
                  <a:lnTo>
                    <a:pt x="312" y="340"/>
                  </a:lnTo>
                  <a:lnTo>
                    <a:pt x="142" y="283"/>
                  </a:lnTo>
                  <a:lnTo>
                    <a:pt x="57" y="226"/>
                  </a:lnTo>
                  <a:lnTo>
                    <a:pt x="29" y="198"/>
                  </a:lnTo>
                  <a:lnTo>
                    <a:pt x="0" y="170"/>
                  </a:lnTo>
                  <a:lnTo>
                    <a:pt x="29" y="85"/>
                  </a:lnTo>
                  <a:lnTo>
                    <a:pt x="142" y="85"/>
                  </a:lnTo>
                  <a:lnTo>
                    <a:pt x="199" y="28"/>
                  </a:lnTo>
                  <a:lnTo>
                    <a:pt x="340" y="28"/>
                  </a:lnTo>
                  <a:lnTo>
                    <a:pt x="369" y="0"/>
                  </a:lnTo>
                  <a:lnTo>
                    <a:pt x="454" y="56"/>
                  </a:lnTo>
                  <a:lnTo>
                    <a:pt x="482" y="255"/>
                  </a:lnTo>
                  <a:lnTo>
                    <a:pt x="511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2" name="Freeform 958"/>
            <p:cNvSpPr>
              <a:spLocks/>
            </p:cNvSpPr>
            <p:nvPr/>
          </p:nvSpPr>
          <p:spPr bwMode="auto">
            <a:xfrm>
              <a:off x="2870" y="2570"/>
              <a:ext cx="623" cy="1134"/>
            </a:xfrm>
            <a:custGeom>
              <a:avLst/>
              <a:gdLst>
                <a:gd name="T0" fmla="*/ 56 w 623"/>
                <a:gd name="T1" fmla="*/ 284 h 1134"/>
                <a:gd name="T2" fmla="*/ 56 w 623"/>
                <a:gd name="T3" fmla="*/ 454 h 1134"/>
                <a:gd name="T4" fmla="*/ 28 w 623"/>
                <a:gd name="T5" fmla="*/ 482 h 1134"/>
                <a:gd name="T6" fmla="*/ 0 w 623"/>
                <a:gd name="T7" fmla="*/ 596 h 1134"/>
                <a:gd name="T8" fmla="*/ 28 w 623"/>
                <a:gd name="T9" fmla="*/ 624 h 1134"/>
                <a:gd name="T10" fmla="*/ 85 w 623"/>
                <a:gd name="T11" fmla="*/ 737 h 1134"/>
                <a:gd name="T12" fmla="*/ 56 w 623"/>
                <a:gd name="T13" fmla="*/ 794 h 1134"/>
                <a:gd name="T14" fmla="*/ 113 w 623"/>
                <a:gd name="T15" fmla="*/ 794 h 1134"/>
                <a:gd name="T16" fmla="*/ 113 w 623"/>
                <a:gd name="T17" fmla="*/ 851 h 1134"/>
                <a:gd name="T18" fmla="*/ 141 w 623"/>
                <a:gd name="T19" fmla="*/ 879 h 1134"/>
                <a:gd name="T20" fmla="*/ 141 w 623"/>
                <a:gd name="T21" fmla="*/ 964 h 1134"/>
                <a:gd name="T22" fmla="*/ 198 w 623"/>
                <a:gd name="T23" fmla="*/ 964 h 1134"/>
                <a:gd name="T24" fmla="*/ 255 w 623"/>
                <a:gd name="T25" fmla="*/ 1021 h 1134"/>
                <a:gd name="T26" fmla="*/ 312 w 623"/>
                <a:gd name="T27" fmla="*/ 964 h 1134"/>
                <a:gd name="T28" fmla="*/ 312 w 623"/>
                <a:gd name="T29" fmla="*/ 1021 h 1134"/>
                <a:gd name="T30" fmla="*/ 397 w 623"/>
                <a:gd name="T31" fmla="*/ 1021 h 1134"/>
                <a:gd name="T32" fmla="*/ 397 w 623"/>
                <a:gd name="T33" fmla="*/ 1134 h 1134"/>
                <a:gd name="T34" fmla="*/ 510 w 623"/>
                <a:gd name="T35" fmla="*/ 1049 h 1134"/>
                <a:gd name="T36" fmla="*/ 595 w 623"/>
                <a:gd name="T37" fmla="*/ 964 h 1134"/>
                <a:gd name="T38" fmla="*/ 567 w 623"/>
                <a:gd name="T39" fmla="*/ 908 h 1134"/>
                <a:gd name="T40" fmla="*/ 589 w 623"/>
                <a:gd name="T41" fmla="*/ 682 h 1134"/>
                <a:gd name="T42" fmla="*/ 623 w 623"/>
                <a:gd name="T43" fmla="*/ 596 h 1134"/>
                <a:gd name="T44" fmla="*/ 623 w 623"/>
                <a:gd name="T45" fmla="*/ 482 h 1134"/>
                <a:gd name="T46" fmla="*/ 595 w 623"/>
                <a:gd name="T47" fmla="*/ 369 h 1134"/>
                <a:gd name="T48" fmla="*/ 623 w 623"/>
                <a:gd name="T49" fmla="*/ 256 h 1134"/>
                <a:gd name="T50" fmla="*/ 510 w 623"/>
                <a:gd name="T51" fmla="*/ 114 h 1134"/>
                <a:gd name="T52" fmla="*/ 510 w 623"/>
                <a:gd name="T53" fmla="*/ 57 h 1134"/>
                <a:gd name="T54" fmla="*/ 425 w 623"/>
                <a:gd name="T55" fmla="*/ 0 h 1134"/>
                <a:gd name="T56" fmla="*/ 368 w 623"/>
                <a:gd name="T57" fmla="*/ 29 h 1134"/>
                <a:gd name="T58" fmla="*/ 368 w 623"/>
                <a:gd name="T59" fmla="*/ 142 h 1134"/>
                <a:gd name="T60" fmla="*/ 283 w 623"/>
                <a:gd name="T61" fmla="*/ 199 h 1134"/>
                <a:gd name="T62" fmla="*/ 113 w 623"/>
                <a:gd name="T63" fmla="*/ 256 h 1134"/>
                <a:gd name="T64" fmla="*/ 113 w 623"/>
                <a:gd name="T65" fmla="*/ 284 h 1134"/>
                <a:gd name="T66" fmla="*/ 56 w 623"/>
                <a:gd name="T67" fmla="*/ 28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23" h="1134">
                  <a:moveTo>
                    <a:pt x="56" y="284"/>
                  </a:moveTo>
                  <a:lnTo>
                    <a:pt x="56" y="454"/>
                  </a:lnTo>
                  <a:lnTo>
                    <a:pt x="28" y="482"/>
                  </a:lnTo>
                  <a:lnTo>
                    <a:pt x="0" y="596"/>
                  </a:lnTo>
                  <a:lnTo>
                    <a:pt x="28" y="624"/>
                  </a:lnTo>
                  <a:lnTo>
                    <a:pt x="85" y="737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141" y="879"/>
                  </a:lnTo>
                  <a:lnTo>
                    <a:pt x="141" y="964"/>
                  </a:lnTo>
                  <a:lnTo>
                    <a:pt x="198" y="964"/>
                  </a:lnTo>
                  <a:lnTo>
                    <a:pt x="255" y="1021"/>
                  </a:lnTo>
                  <a:lnTo>
                    <a:pt x="312" y="964"/>
                  </a:lnTo>
                  <a:lnTo>
                    <a:pt x="312" y="1021"/>
                  </a:lnTo>
                  <a:lnTo>
                    <a:pt x="397" y="1021"/>
                  </a:lnTo>
                  <a:lnTo>
                    <a:pt x="397" y="1134"/>
                  </a:lnTo>
                  <a:lnTo>
                    <a:pt x="510" y="1049"/>
                  </a:lnTo>
                  <a:lnTo>
                    <a:pt x="595" y="964"/>
                  </a:lnTo>
                  <a:lnTo>
                    <a:pt x="567" y="908"/>
                  </a:lnTo>
                  <a:lnTo>
                    <a:pt x="589" y="682"/>
                  </a:lnTo>
                  <a:lnTo>
                    <a:pt x="623" y="596"/>
                  </a:lnTo>
                  <a:lnTo>
                    <a:pt x="623" y="482"/>
                  </a:lnTo>
                  <a:lnTo>
                    <a:pt x="595" y="369"/>
                  </a:lnTo>
                  <a:lnTo>
                    <a:pt x="623" y="256"/>
                  </a:lnTo>
                  <a:lnTo>
                    <a:pt x="510" y="114"/>
                  </a:lnTo>
                  <a:lnTo>
                    <a:pt x="510" y="57"/>
                  </a:lnTo>
                  <a:lnTo>
                    <a:pt x="425" y="0"/>
                  </a:lnTo>
                  <a:lnTo>
                    <a:pt x="368" y="29"/>
                  </a:lnTo>
                  <a:lnTo>
                    <a:pt x="368" y="142"/>
                  </a:lnTo>
                  <a:lnTo>
                    <a:pt x="283" y="199"/>
                  </a:lnTo>
                  <a:lnTo>
                    <a:pt x="113" y="256"/>
                  </a:lnTo>
                  <a:lnTo>
                    <a:pt x="113" y="284"/>
                  </a:lnTo>
                  <a:lnTo>
                    <a:pt x="56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3" name="Freeform 959"/>
            <p:cNvSpPr>
              <a:spLocks/>
            </p:cNvSpPr>
            <p:nvPr/>
          </p:nvSpPr>
          <p:spPr bwMode="auto">
            <a:xfrm>
              <a:off x="2756" y="2060"/>
              <a:ext cx="539" cy="794"/>
            </a:xfrm>
            <a:custGeom>
              <a:avLst/>
              <a:gdLst>
                <a:gd name="T0" fmla="*/ 0 w 539"/>
                <a:gd name="T1" fmla="*/ 425 h 794"/>
                <a:gd name="T2" fmla="*/ 85 w 539"/>
                <a:gd name="T3" fmla="*/ 369 h 794"/>
                <a:gd name="T4" fmla="*/ 142 w 539"/>
                <a:gd name="T5" fmla="*/ 369 h 794"/>
                <a:gd name="T6" fmla="*/ 170 w 539"/>
                <a:gd name="T7" fmla="*/ 340 h 794"/>
                <a:gd name="T8" fmla="*/ 114 w 539"/>
                <a:gd name="T9" fmla="*/ 284 h 794"/>
                <a:gd name="T10" fmla="*/ 170 w 539"/>
                <a:gd name="T11" fmla="*/ 284 h 794"/>
                <a:gd name="T12" fmla="*/ 199 w 539"/>
                <a:gd name="T13" fmla="*/ 199 h 794"/>
                <a:gd name="T14" fmla="*/ 284 w 539"/>
                <a:gd name="T15" fmla="*/ 114 h 794"/>
                <a:gd name="T16" fmla="*/ 284 w 539"/>
                <a:gd name="T17" fmla="*/ 0 h 794"/>
                <a:gd name="T18" fmla="*/ 312 w 539"/>
                <a:gd name="T19" fmla="*/ 0 h 794"/>
                <a:gd name="T20" fmla="*/ 369 w 539"/>
                <a:gd name="T21" fmla="*/ 114 h 794"/>
                <a:gd name="T22" fmla="*/ 426 w 539"/>
                <a:gd name="T23" fmla="*/ 142 h 794"/>
                <a:gd name="T24" fmla="*/ 426 w 539"/>
                <a:gd name="T25" fmla="*/ 255 h 794"/>
                <a:gd name="T26" fmla="*/ 511 w 539"/>
                <a:gd name="T27" fmla="*/ 340 h 794"/>
                <a:gd name="T28" fmla="*/ 511 w 539"/>
                <a:gd name="T29" fmla="*/ 369 h 794"/>
                <a:gd name="T30" fmla="*/ 482 w 539"/>
                <a:gd name="T31" fmla="*/ 454 h 794"/>
                <a:gd name="T32" fmla="*/ 539 w 539"/>
                <a:gd name="T33" fmla="*/ 510 h 794"/>
                <a:gd name="T34" fmla="*/ 482 w 539"/>
                <a:gd name="T35" fmla="*/ 539 h 794"/>
                <a:gd name="T36" fmla="*/ 482 w 539"/>
                <a:gd name="T37" fmla="*/ 652 h 794"/>
                <a:gd name="T38" fmla="*/ 397 w 539"/>
                <a:gd name="T39" fmla="*/ 709 h 794"/>
                <a:gd name="T40" fmla="*/ 227 w 539"/>
                <a:gd name="T41" fmla="*/ 766 h 794"/>
                <a:gd name="T42" fmla="*/ 227 w 539"/>
                <a:gd name="T43" fmla="*/ 794 h 794"/>
                <a:gd name="T44" fmla="*/ 170 w 539"/>
                <a:gd name="T45" fmla="*/ 794 h 794"/>
                <a:gd name="T46" fmla="*/ 142 w 539"/>
                <a:gd name="T47" fmla="*/ 737 h 794"/>
                <a:gd name="T48" fmla="*/ 57 w 539"/>
                <a:gd name="T49" fmla="*/ 709 h 794"/>
                <a:gd name="T50" fmla="*/ 29 w 539"/>
                <a:gd name="T51" fmla="*/ 652 h 794"/>
                <a:gd name="T52" fmla="*/ 85 w 539"/>
                <a:gd name="T53" fmla="*/ 539 h 794"/>
                <a:gd name="T54" fmla="*/ 0 w 539"/>
                <a:gd name="T55" fmla="*/ 425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39" h="794">
                  <a:moveTo>
                    <a:pt x="0" y="425"/>
                  </a:moveTo>
                  <a:lnTo>
                    <a:pt x="85" y="369"/>
                  </a:lnTo>
                  <a:lnTo>
                    <a:pt x="142" y="369"/>
                  </a:lnTo>
                  <a:lnTo>
                    <a:pt x="170" y="340"/>
                  </a:lnTo>
                  <a:lnTo>
                    <a:pt x="114" y="284"/>
                  </a:lnTo>
                  <a:lnTo>
                    <a:pt x="170" y="284"/>
                  </a:lnTo>
                  <a:lnTo>
                    <a:pt x="199" y="199"/>
                  </a:lnTo>
                  <a:lnTo>
                    <a:pt x="284" y="114"/>
                  </a:lnTo>
                  <a:lnTo>
                    <a:pt x="284" y="0"/>
                  </a:lnTo>
                  <a:lnTo>
                    <a:pt x="312" y="0"/>
                  </a:lnTo>
                  <a:lnTo>
                    <a:pt x="369" y="114"/>
                  </a:lnTo>
                  <a:lnTo>
                    <a:pt x="426" y="142"/>
                  </a:lnTo>
                  <a:lnTo>
                    <a:pt x="426" y="255"/>
                  </a:lnTo>
                  <a:lnTo>
                    <a:pt x="511" y="340"/>
                  </a:lnTo>
                  <a:lnTo>
                    <a:pt x="511" y="369"/>
                  </a:lnTo>
                  <a:lnTo>
                    <a:pt x="482" y="454"/>
                  </a:lnTo>
                  <a:lnTo>
                    <a:pt x="539" y="510"/>
                  </a:lnTo>
                  <a:lnTo>
                    <a:pt x="482" y="539"/>
                  </a:lnTo>
                  <a:lnTo>
                    <a:pt x="482" y="652"/>
                  </a:lnTo>
                  <a:lnTo>
                    <a:pt x="397" y="709"/>
                  </a:lnTo>
                  <a:lnTo>
                    <a:pt x="227" y="766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42" y="737"/>
                  </a:lnTo>
                  <a:lnTo>
                    <a:pt x="57" y="709"/>
                  </a:lnTo>
                  <a:lnTo>
                    <a:pt x="29" y="652"/>
                  </a:lnTo>
                  <a:lnTo>
                    <a:pt x="85" y="539"/>
                  </a:lnTo>
                  <a:lnTo>
                    <a:pt x="0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4" name="Freeform 960"/>
            <p:cNvSpPr>
              <a:spLocks/>
            </p:cNvSpPr>
            <p:nvPr/>
          </p:nvSpPr>
          <p:spPr bwMode="auto">
            <a:xfrm>
              <a:off x="3068" y="1578"/>
              <a:ext cx="624" cy="851"/>
            </a:xfrm>
            <a:custGeom>
              <a:avLst/>
              <a:gdLst>
                <a:gd name="T0" fmla="*/ 624 w 624"/>
                <a:gd name="T1" fmla="*/ 822 h 851"/>
                <a:gd name="T2" fmla="*/ 539 w 624"/>
                <a:gd name="T3" fmla="*/ 766 h 851"/>
                <a:gd name="T4" fmla="*/ 510 w 624"/>
                <a:gd name="T5" fmla="*/ 794 h 851"/>
                <a:gd name="T6" fmla="*/ 369 w 624"/>
                <a:gd name="T7" fmla="*/ 794 h 851"/>
                <a:gd name="T8" fmla="*/ 312 w 624"/>
                <a:gd name="T9" fmla="*/ 851 h 851"/>
                <a:gd name="T10" fmla="*/ 199 w 624"/>
                <a:gd name="T11" fmla="*/ 851 h 851"/>
                <a:gd name="T12" fmla="*/ 199 w 624"/>
                <a:gd name="T13" fmla="*/ 822 h 851"/>
                <a:gd name="T14" fmla="*/ 114 w 624"/>
                <a:gd name="T15" fmla="*/ 737 h 851"/>
                <a:gd name="T16" fmla="*/ 114 w 624"/>
                <a:gd name="T17" fmla="*/ 624 h 851"/>
                <a:gd name="T18" fmla="*/ 57 w 624"/>
                <a:gd name="T19" fmla="*/ 596 h 851"/>
                <a:gd name="T20" fmla="*/ 0 w 624"/>
                <a:gd name="T21" fmla="*/ 482 h 851"/>
                <a:gd name="T22" fmla="*/ 28 w 624"/>
                <a:gd name="T23" fmla="*/ 454 h 851"/>
                <a:gd name="T24" fmla="*/ 142 w 624"/>
                <a:gd name="T25" fmla="*/ 482 h 851"/>
                <a:gd name="T26" fmla="*/ 199 w 624"/>
                <a:gd name="T27" fmla="*/ 454 h 851"/>
                <a:gd name="T28" fmla="*/ 284 w 624"/>
                <a:gd name="T29" fmla="*/ 482 h 851"/>
                <a:gd name="T30" fmla="*/ 312 w 624"/>
                <a:gd name="T31" fmla="*/ 425 h 851"/>
                <a:gd name="T32" fmla="*/ 369 w 624"/>
                <a:gd name="T33" fmla="*/ 284 h 851"/>
                <a:gd name="T34" fmla="*/ 397 w 624"/>
                <a:gd name="T35" fmla="*/ 255 h 851"/>
                <a:gd name="T36" fmla="*/ 397 w 624"/>
                <a:gd name="T37" fmla="*/ 199 h 851"/>
                <a:gd name="T38" fmla="*/ 425 w 624"/>
                <a:gd name="T39" fmla="*/ 142 h 851"/>
                <a:gd name="T40" fmla="*/ 454 w 624"/>
                <a:gd name="T41" fmla="*/ 142 h 851"/>
                <a:gd name="T42" fmla="*/ 482 w 624"/>
                <a:gd name="T43" fmla="*/ 85 h 851"/>
                <a:gd name="T44" fmla="*/ 454 w 624"/>
                <a:gd name="T45" fmla="*/ 57 h 851"/>
                <a:gd name="T46" fmla="*/ 454 w 624"/>
                <a:gd name="T47" fmla="*/ 0 h 851"/>
                <a:gd name="T48" fmla="*/ 510 w 624"/>
                <a:gd name="T49" fmla="*/ 29 h 851"/>
                <a:gd name="T50" fmla="*/ 595 w 624"/>
                <a:gd name="T51" fmla="*/ 142 h 851"/>
                <a:gd name="T52" fmla="*/ 595 w 624"/>
                <a:gd name="T53" fmla="*/ 255 h 851"/>
                <a:gd name="T54" fmla="*/ 567 w 624"/>
                <a:gd name="T55" fmla="*/ 482 h 851"/>
                <a:gd name="T56" fmla="*/ 624 w 624"/>
                <a:gd name="T57" fmla="*/ 822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851">
                  <a:moveTo>
                    <a:pt x="624" y="822"/>
                  </a:moveTo>
                  <a:lnTo>
                    <a:pt x="539" y="766"/>
                  </a:lnTo>
                  <a:lnTo>
                    <a:pt x="510" y="794"/>
                  </a:lnTo>
                  <a:lnTo>
                    <a:pt x="369" y="794"/>
                  </a:lnTo>
                  <a:lnTo>
                    <a:pt x="312" y="851"/>
                  </a:lnTo>
                  <a:lnTo>
                    <a:pt x="199" y="851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14" y="624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142" y="482"/>
                  </a:lnTo>
                  <a:lnTo>
                    <a:pt x="199" y="454"/>
                  </a:lnTo>
                  <a:lnTo>
                    <a:pt x="284" y="482"/>
                  </a:lnTo>
                  <a:lnTo>
                    <a:pt x="312" y="425"/>
                  </a:lnTo>
                  <a:lnTo>
                    <a:pt x="369" y="284"/>
                  </a:lnTo>
                  <a:lnTo>
                    <a:pt x="397" y="255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482" y="85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10" y="29"/>
                  </a:lnTo>
                  <a:lnTo>
                    <a:pt x="595" y="142"/>
                  </a:lnTo>
                  <a:lnTo>
                    <a:pt x="595" y="255"/>
                  </a:lnTo>
                  <a:lnTo>
                    <a:pt x="567" y="482"/>
                  </a:lnTo>
                  <a:lnTo>
                    <a:pt x="624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5" name="Freeform 961"/>
            <p:cNvSpPr>
              <a:spLocks/>
            </p:cNvSpPr>
            <p:nvPr/>
          </p:nvSpPr>
          <p:spPr bwMode="auto">
            <a:xfrm>
              <a:off x="1084" y="3534"/>
              <a:ext cx="1020" cy="1531"/>
            </a:xfrm>
            <a:custGeom>
              <a:avLst/>
              <a:gdLst>
                <a:gd name="T0" fmla="*/ 680 w 1020"/>
                <a:gd name="T1" fmla="*/ 1304 h 1531"/>
                <a:gd name="T2" fmla="*/ 708 w 1020"/>
                <a:gd name="T3" fmla="*/ 1248 h 1531"/>
                <a:gd name="T4" fmla="*/ 708 w 1020"/>
                <a:gd name="T5" fmla="*/ 1191 h 1531"/>
                <a:gd name="T6" fmla="*/ 765 w 1020"/>
                <a:gd name="T7" fmla="*/ 1134 h 1531"/>
                <a:gd name="T8" fmla="*/ 737 w 1020"/>
                <a:gd name="T9" fmla="*/ 1078 h 1531"/>
                <a:gd name="T10" fmla="*/ 765 w 1020"/>
                <a:gd name="T11" fmla="*/ 964 h 1531"/>
                <a:gd name="T12" fmla="*/ 793 w 1020"/>
                <a:gd name="T13" fmla="*/ 964 h 1531"/>
                <a:gd name="T14" fmla="*/ 793 w 1020"/>
                <a:gd name="T15" fmla="*/ 709 h 1531"/>
                <a:gd name="T16" fmla="*/ 765 w 1020"/>
                <a:gd name="T17" fmla="*/ 624 h 1531"/>
                <a:gd name="T18" fmla="*/ 793 w 1020"/>
                <a:gd name="T19" fmla="*/ 567 h 1531"/>
                <a:gd name="T20" fmla="*/ 793 w 1020"/>
                <a:gd name="T21" fmla="*/ 426 h 1531"/>
                <a:gd name="T22" fmla="*/ 850 w 1020"/>
                <a:gd name="T23" fmla="*/ 397 h 1531"/>
                <a:gd name="T24" fmla="*/ 907 w 1020"/>
                <a:gd name="T25" fmla="*/ 284 h 1531"/>
                <a:gd name="T26" fmla="*/ 1020 w 1020"/>
                <a:gd name="T27" fmla="*/ 170 h 1531"/>
                <a:gd name="T28" fmla="*/ 992 w 1020"/>
                <a:gd name="T29" fmla="*/ 85 h 1531"/>
                <a:gd name="T30" fmla="*/ 935 w 1020"/>
                <a:gd name="T31" fmla="*/ 57 h 1531"/>
                <a:gd name="T32" fmla="*/ 878 w 1020"/>
                <a:gd name="T33" fmla="*/ 114 h 1531"/>
                <a:gd name="T34" fmla="*/ 793 w 1020"/>
                <a:gd name="T35" fmla="*/ 114 h 1531"/>
                <a:gd name="T36" fmla="*/ 680 w 1020"/>
                <a:gd name="T37" fmla="*/ 0 h 1531"/>
                <a:gd name="T38" fmla="*/ 567 w 1020"/>
                <a:gd name="T39" fmla="*/ 29 h 1531"/>
                <a:gd name="T40" fmla="*/ 538 w 1020"/>
                <a:gd name="T41" fmla="*/ 85 h 1531"/>
                <a:gd name="T42" fmla="*/ 453 w 1020"/>
                <a:gd name="T43" fmla="*/ 114 h 1531"/>
                <a:gd name="T44" fmla="*/ 397 w 1020"/>
                <a:gd name="T45" fmla="*/ 284 h 1531"/>
                <a:gd name="T46" fmla="*/ 340 w 1020"/>
                <a:gd name="T47" fmla="*/ 312 h 1531"/>
                <a:gd name="T48" fmla="*/ 311 w 1020"/>
                <a:gd name="T49" fmla="*/ 397 h 1531"/>
                <a:gd name="T50" fmla="*/ 226 w 1020"/>
                <a:gd name="T51" fmla="*/ 482 h 1531"/>
                <a:gd name="T52" fmla="*/ 198 w 1020"/>
                <a:gd name="T53" fmla="*/ 567 h 1531"/>
                <a:gd name="T54" fmla="*/ 141 w 1020"/>
                <a:gd name="T55" fmla="*/ 539 h 1531"/>
                <a:gd name="T56" fmla="*/ 85 w 1020"/>
                <a:gd name="T57" fmla="*/ 596 h 1531"/>
                <a:gd name="T58" fmla="*/ 0 w 1020"/>
                <a:gd name="T59" fmla="*/ 652 h 1531"/>
                <a:gd name="T60" fmla="*/ 0 w 1020"/>
                <a:gd name="T61" fmla="*/ 822 h 1531"/>
                <a:gd name="T62" fmla="*/ 113 w 1020"/>
                <a:gd name="T63" fmla="*/ 822 h 1531"/>
                <a:gd name="T64" fmla="*/ 141 w 1020"/>
                <a:gd name="T65" fmla="*/ 794 h 1531"/>
                <a:gd name="T66" fmla="*/ 198 w 1020"/>
                <a:gd name="T67" fmla="*/ 851 h 1531"/>
                <a:gd name="T68" fmla="*/ 283 w 1020"/>
                <a:gd name="T69" fmla="*/ 1021 h 1531"/>
                <a:gd name="T70" fmla="*/ 255 w 1020"/>
                <a:gd name="T71" fmla="*/ 1389 h 1531"/>
                <a:gd name="T72" fmla="*/ 226 w 1020"/>
                <a:gd name="T73" fmla="*/ 1474 h 1531"/>
                <a:gd name="T74" fmla="*/ 311 w 1020"/>
                <a:gd name="T75" fmla="*/ 1446 h 1531"/>
                <a:gd name="T76" fmla="*/ 397 w 1020"/>
                <a:gd name="T77" fmla="*/ 1503 h 1531"/>
                <a:gd name="T78" fmla="*/ 425 w 1020"/>
                <a:gd name="T79" fmla="*/ 1474 h 1531"/>
                <a:gd name="T80" fmla="*/ 510 w 1020"/>
                <a:gd name="T81" fmla="*/ 1531 h 1531"/>
                <a:gd name="T82" fmla="*/ 538 w 1020"/>
                <a:gd name="T83" fmla="*/ 1446 h 1531"/>
                <a:gd name="T84" fmla="*/ 538 w 1020"/>
                <a:gd name="T85" fmla="*/ 1418 h 1531"/>
                <a:gd name="T86" fmla="*/ 595 w 1020"/>
                <a:gd name="T87" fmla="*/ 1333 h 1531"/>
                <a:gd name="T88" fmla="*/ 652 w 1020"/>
                <a:gd name="T89" fmla="*/ 1333 h 1531"/>
                <a:gd name="T90" fmla="*/ 680 w 1020"/>
                <a:gd name="T91" fmla="*/ 130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020" h="1531">
                  <a:moveTo>
                    <a:pt x="680" y="1304"/>
                  </a:moveTo>
                  <a:lnTo>
                    <a:pt x="708" y="1248"/>
                  </a:lnTo>
                  <a:lnTo>
                    <a:pt x="708" y="1191"/>
                  </a:lnTo>
                  <a:lnTo>
                    <a:pt x="765" y="1134"/>
                  </a:lnTo>
                  <a:lnTo>
                    <a:pt x="737" y="1078"/>
                  </a:lnTo>
                  <a:lnTo>
                    <a:pt x="765" y="964"/>
                  </a:lnTo>
                  <a:lnTo>
                    <a:pt x="793" y="964"/>
                  </a:lnTo>
                  <a:lnTo>
                    <a:pt x="793" y="709"/>
                  </a:lnTo>
                  <a:lnTo>
                    <a:pt x="765" y="624"/>
                  </a:lnTo>
                  <a:lnTo>
                    <a:pt x="793" y="567"/>
                  </a:lnTo>
                  <a:lnTo>
                    <a:pt x="793" y="426"/>
                  </a:lnTo>
                  <a:lnTo>
                    <a:pt x="850" y="397"/>
                  </a:lnTo>
                  <a:lnTo>
                    <a:pt x="907" y="284"/>
                  </a:lnTo>
                  <a:lnTo>
                    <a:pt x="1020" y="170"/>
                  </a:lnTo>
                  <a:lnTo>
                    <a:pt x="992" y="85"/>
                  </a:lnTo>
                  <a:lnTo>
                    <a:pt x="935" y="57"/>
                  </a:lnTo>
                  <a:lnTo>
                    <a:pt x="878" y="114"/>
                  </a:lnTo>
                  <a:lnTo>
                    <a:pt x="793" y="114"/>
                  </a:lnTo>
                  <a:lnTo>
                    <a:pt x="680" y="0"/>
                  </a:lnTo>
                  <a:lnTo>
                    <a:pt x="567" y="29"/>
                  </a:lnTo>
                  <a:lnTo>
                    <a:pt x="538" y="85"/>
                  </a:lnTo>
                  <a:lnTo>
                    <a:pt x="453" y="114"/>
                  </a:lnTo>
                  <a:lnTo>
                    <a:pt x="397" y="284"/>
                  </a:lnTo>
                  <a:lnTo>
                    <a:pt x="340" y="312"/>
                  </a:lnTo>
                  <a:lnTo>
                    <a:pt x="311" y="397"/>
                  </a:lnTo>
                  <a:lnTo>
                    <a:pt x="226" y="482"/>
                  </a:lnTo>
                  <a:lnTo>
                    <a:pt x="198" y="567"/>
                  </a:lnTo>
                  <a:lnTo>
                    <a:pt x="141" y="539"/>
                  </a:lnTo>
                  <a:lnTo>
                    <a:pt x="85" y="596"/>
                  </a:lnTo>
                  <a:lnTo>
                    <a:pt x="0" y="652"/>
                  </a:lnTo>
                  <a:lnTo>
                    <a:pt x="0" y="822"/>
                  </a:lnTo>
                  <a:lnTo>
                    <a:pt x="113" y="822"/>
                  </a:lnTo>
                  <a:lnTo>
                    <a:pt x="141" y="794"/>
                  </a:lnTo>
                  <a:lnTo>
                    <a:pt x="198" y="851"/>
                  </a:lnTo>
                  <a:lnTo>
                    <a:pt x="283" y="1021"/>
                  </a:lnTo>
                  <a:lnTo>
                    <a:pt x="255" y="1389"/>
                  </a:lnTo>
                  <a:lnTo>
                    <a:pt x="226" y="1474"/>
                  </a:lnTo>
                  <a:lnTo>
                    <a:pt x="311" y="1446"/>
                  </a:lnTo>
                  <a:lnTo>
                    <a:pt x="397" y="1503"/>
                  </a:lnTo>
                  <a:lnTo>
                    <a:pt x="425" y="1474"/>
                  </a:lnTo>
                  <a:lnTo>
                    <a:pt x="510" y="1531"/>
                  </a:lnTo>
                  <a:lnTo>
                    <a:pt x="538" y="1446"/>
                  </a:lnTo>
                  <a:lnTo>
                    <a:pt x="538" y="1418"/>
                  </a:lnTo>
                  <a:lnTo>
                    <a:pt x="595" y="1333"/>
                  </a:lnTo>
                  <a:lnTo>
                    <a:pt x="652" y="1333"/>
                  </a:lnTo>
                  <a:lnTo>
                    <a:pt x="680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7" name="Freeform 963"/>
            <p:cNvSpPr>
              <a:spLocks/>
            </p:cNvSpPr>
            <p:nvPr/>
          </p:nvSpPr>
          <p:spPr bwMode="auto">
            <a:xfrm>
              <a:off x="1764" y="3393"/>
              <a:ext cx="879" cy="1615"/>
            </a:xfrm>
            <a:custGeom>
              <a:avLst/>
              <a:gdLst>
                <a:gd name="T0" fmla="*/ 255 w 879"/>
                <a:gd name="T1" fmla="*/ 1587 h 1615"/>
                <a:gd name="T2" fmla="*/ 284 w 879"/>
                <a:gd name="T3" fmla="*/ 1445 h 1615"/>
                <a:gd name="T4" fmla="*/ 227 w 879"/>
                <a:gd name="T5" fmla="*/ 1389 h 1615"/>
                <a:gd name="T6" fmla="*/ 170 w 879"/>
                <a:gd name="T7" fmla="*/ 1275 h 1615"/>
                <a:gd name="T8" fmla="*/ 198 w 879"/>
                <a:gd name="T9" fmla="*/ 1247 h 1615"/>
                <a:gd name="T10" fmla="*/ 227 w 879"/>
                <a:gd name="T11" fmla="*/ 1134 h 1615"/>
                <a:gd name="T12" fmla="*/ 284 w 879"/>
                <a:gd name="T13" fmla="*/ 1134 h 1615"/>
                <a:gd name="T14" fmla="*/ 312 w 879"/>
                <a:gd name="T15" fmla="*/ 1048 h 1615"/>
                <a:gd name="T16" fmla="*/ 284 w 879"/>
                <a:gd name="T17" fmla="*/ 963 h 1615"/>
                <a:gd name="T18" fmla="*/ 340 w 879"/>
                <a:gd name="T19" fmla="*/ 907 h 1615"/>
                <a:gd name="T20" fmla="*/ 397 w 879"/>
                <a:gd name="T21" fmla="*/ 907 h 1615"/>
                <a:gd name="T22" fmla="*/ 425 w 879"/>
                <a:gd name="T23" fmla="*/ 850 h 1615"/>
                <a:gd name="T24" fmla="*/ 454 w 879"/>
                <a:gd name="T25" fmla="*/ 822 h 1615"/>
                <a:gd name="T26" fmla="*/ 510 w 879"/>
                <a:gd name="T27" fmla="*/ 793 h 1615"/>
                <a:gd name="T28" fmla="*/ 482 w 879"/>
                <a:gd name="T29" fmla="*/ 737 h 1615"/>
                <a:gd name="T30" fmla="*/ 510 w 879"/>
                <a:gd name="T31" fmla="*/ 708 h 1615"/>
                <a:gd name="T32" fmla="*/ 709 w 879"/>
                <a:gd name="T33" fmla="*/ 652 h 1615"/>
                <a:gd name="T34" fmla="*/ 709 w 879"/>
                <a:gd name="T35" fmla="*/ 595 h 1615"/>
                <a:gd name="T36" fmla="*/ 765 w 879"/>
                <a:gd name="T37" fmla="*/ 538 h 1615"/>
                <a:gd name="T38" fmla="*/ 822 w 879"/>
                <a:gd name="T39" fmla="*/ 538 h 1615"/>
                <a:gd name="T40" fmla="*/ 879 w 879"/>
                <a:gd name="T41" fmla="*/ 453 h 1615"/>
                <a:gd name="T42" fmla="*/ 794 w 879"/>
                <a:gd name="T43" fmla="*/ 425 h 1615"/>
                <a:gd name="T44" fmla="*/ 737 w 879"/>
                <a:gd name="T45" fmla="*/ 453 h 1615"/>
                <a:gd name="T46" fmla="*/ 737 w 879"/>
                <a:gd name="T47" fmla="*/ 311 h 1615"/>
                <a:gd name="T48" fmla="*/ 794 w 879"/>
                <a:gd name="T49" fmla="*/ 283 h 1615"/>
                <a:gd name="T50" fmla="*/ 851 w 879"/>
                <a:gd name="T51" fmla="*/ 198 h 1615"/>
                <a:gd name="T52" fmla="*/ 794 w 879"/>
                <a:gd name="T53" fmla="*/ 141 h 1615"/>
                <a:gd name="T54" fmla="*/ 737 w 879"/>
                <a:gd name="T55" fmla="*/ 141 h 1615"/>
                <a:gd name="T56" fmla="*/ 680 w 879"/>
                <a:gd name="T57" fmla="*/ 28 h 1615"/>
                <a:gd name="T58" fmla="*/ 624 w 879"/>
                <a:gd name="T59" fmla="*/ 0 h 1615"/>
                <a:gd name="T60" fmla="*/ 510 w 879"/>
                <a:gd name="T61" fmla="*/ 85 h 1615"/>
                <a:gd name="T62" fmla="*/ 454 w 879"/>
                <a:gd name="T63" fmla="*/ 85 h 1615"/>
                <a:gd name="T64" fmla="*/ 454 w 879"/>
                <a:gd name="T65" fmla="*/ 56 h 1615"/>
                <a:gd name="T66" fmla="*/ 369 w 879"/>
                <a:gd name="T67" fmla="*/ 85 h 1615"/>
                <a:gd name="T68" fmla="*/ 255 w 879"/>
                <a:gd name="T69" fmla="*/ 198 h 1615"/>
                <a:gd name="T70" fmla="*/ 312 w 879"/>
                <a:gd name="T71" fmla="*/ 226 h 1615"/>
                <a:gd name="T72" fmla="*/ 340 w 879"/>
                <a:gd name="T73" fmla="*/ 311 h 1615"/>
                <a:gd name="T74" fmla="*/ 227 w 879"/>
                <a:gd name="T75" fmla="*/ 425 h 1615"/>
                <a:gd name="T76" fmla="*/ 170 w 879"/>
                <a:gd name="T77" fmla="*/ 538 h 1615"/>
                <a:gd name="T78" fmla="*/ 113 w 879"/>
                <a:gd name="T79" fmla="*/ 567 h 1615"/>
                <a:gd name="T80" fmla="*/ 113 w 879"/>
                <a:gd name="T81" fmla="*/ 708 h 1615"/>
                <a:gd name="T82" fmla="*/ 85 w 879"/>
                <a:gd name="T83" fmla="*/ 765 h 1615"/>
                <a:gd name="T84" fmla="*/ 113 w 879"/>
                <a:gd name="T85" fmla="*/ 850 h 1615"/>
                <a:gd name="T86" fmla="*/ 113 w 879"/>
                <a:gd name="T87" fmla="*/ 1105 h 1615"/>
                <a:gd name="T88" fmla="*/ 85 w 879"/>
                <a:gd name="T89" fmla="*/ 1105 h 1615"/>
                <a:gd name="T90" fmla="*/ 57 w 879"/>
                <a:gd name="T91" fmla="*/ 1219 h 1615"/>
                <a:gd name="T92" fmla="*/ 85 w 879"/>
                <a:gd name="T93" fmla="*/ 1275 h 1615"/>
                <a:gd name="T94" fmla="*/ 28 w 879"/>
                <a:gd name="T95" fmla="*/ 1332 h 1615"/>
                <a:gd name="T96" fmla="*/ 28 w 879"/>
                <a:gd name="T97" fmla="*/ 1389 h 1615"/>
                <a:gd name="T98" fmla="*/ 0 w 879"/>
                <a:gd name="T99" fmla="*/ 1445 h 1615"/>
                <a:gd name="T100" fmla="*/ 85 w 879"/>
                <a:gd name="T101" fmla="*/ 1502 h 1615"/>
                <a:gd name="T102" fmla="*/ 142 w 879"/>
                <a:gd name="T103" fmla="*/ 1615 h 1615"/>
                <a:gd name="T104" fmla="*/ 255 w 879"/>
                <a:gd name="T105" fmla="*/ 1587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79" h="1615">
                  <a:moveTo>
                    <a:pt x="255" y="1587"/>
                  </a:moveTo>
                  <a:lnTo>
                    <a:pt x="284" y="1445"/>
                  </a:lnTo>
                  <a:lnTo>
                    <a:pt x="227" y="1389"/>
                  </a:lnTo>
                  <a:lnTo>
                    <a:pt x="170" y="1275"/>
                  </a:lnTo>
                  <a:lnTo>
                    <a:pt x="198" y="1247"/>
                  </a:lnTo>
                  <a:lnTo>
                    <a:pt x="227" y="1134"/>
                  </a:lnTo>
                  <a:lnTo>
                    <a:pt x="284" y="1134"/>
                  </a:lnTo>
                  <a:lnTo>
                    <a:pt x="312" y="1048"/>
                  </a:lnTo>
                  <a:lnTo>
                    <a:pt x="284" y="963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425" y="850"/>
                  </a:lnTo>
                  <a:lnTo>
                    <a:pt x="454" y="822"/>
                  </a:lnTo>
                  <a:lnTo>
                    <a:pt x="510" y="793"/>
                  </a:lnTo>
                  <a:lnTo>
                    <a:pt x="482" y="737"/>
                  </a:lnTo>
                  <a:lnTo>
                    <a:pt x="510" y="708"/>
                  </a:lnTo>
                  <a:lnTo>
                    <a:pt x="709" y="652"/>
                  </a:lnTo>
                  <a:lnTo>
                    <a:pt x="709" y="595"/>
                  </a:lnTo>
                  <a:lnTo>
                    <a:pt x="765" y="538"/>
                  </a:lnTo>
                  <a:lnTo>
                    <a:pt x="822" y="538"/>
                  </a:lnTo>
                  <a:lnTo>
                    <a:pt x="879" y="453"/>
                  </a:lnTo>
                  <a:lnTo>
                    <a:pt x="794" y="425"/>
                  </a:lnTo>
                  <a:lnTo>
                    <a:pt x="737" y="453"/>
                  </a:lnTo>
                  <a:lnTo>
                    <a:pt x="737" y="311"/>
                  </a:lnTo>
                  <a:lnTo>
                    <a:pt x="794" y="283"/>
                  </a:lnTo>
                  <a:lnTo>
                    <a:pt x="851" y="198"/>
                  </a:lnTo>
                  <a:lnTo>
                    <a:pt x="794" y="141"/>
                  </a:lnTo>
                  <a:lnTo>
                    <a:pt x="737" y="141"/>
                  </a:lnTo>
                  <a:lnTo>
                    <a:pt x="680" y="28"/>
                  </a:lnTo>
                  <a:lnTo>
                    <a:pt x="624" y="0"/>
                  </a:lnTo>
                  <a:lnTo>
                    <a:pt x="510" y="85"/>
                  </a:lnTo>
                  <a:lnTo>
                    <a:pt x="454" y="85"/>
                  </a:lnTo>
                  <a:lnTo>
                    <a:pt x="454" y="56"/>
                  </a:lnTo>
                  <a:lnTo>
                    <a:pt x="369" y="85"/>
                  </a:lnTo>
                  <a:lnTo>
                    <a:pt x="255" y="198"/>
                  </a:lnTo>
                  <a:lnTo>
                    <a:pt x="312" y="226"/>
                  </a:lnTo>
                  <a:lnTo>
                    <a:pt x="340" y="311"/>
                  </a:lnTo>
                  <a:lnTo>
                    <a:pt x="227" y="425"/>
                  </a:lnTo>
                  <a:lnTo>
                    <a:pt x="170" y="538"/>
                  </a:lnTo>
                  <a:lnTo>
                    <a:pt x="113" y="567"/>
                  </a:lnTo>
                  <a:lnTo>
                    <a:pt x="113" y="708"/>
                  </a:lnTo>
                  <a:lnTo>
                    <a:pt x="85" y="765"/>
                  </a:lnTo>
                  <a:lnTo>
                    <a:pt x="113" y="850"/>
                  </a:lnTo>
                  <a:lnTo>
                    <a:pt x="113" y="1105"/>
                  </a:lnTo>
                  <a:lnTo>
                    <a:pt x="85" y="1105"/>
                  </a:lnTo>
                  <a:lnTo>
                    <a:pt x="57" y="1219"/>
                  </a:lnTo>
                  <a:lnTo>
                    <a:pt x="85" y="1275"/>
                  </a:lnTo>
                  <a:lnTo>
                    <a:pt x="28" y="1332"/>
                  </a:lnTo>
                  <a:lnTo>
                    <a:pt x="28" y="1389"/>
                  </a:lnTo>
                  <a:lnTo>
                    <a:pt x="0" y="1445"/>
                  </a:lnTo>
                  <a:lnTo>
                    <a:pt x="85" y="1502"/>
                  </a:lnTo>
                  <a:lnTo>
                    <a:pt x="142" y="1615"/>
                  </a:lnTo>
                  <a:lnTo>
                    <a:pt x="255" y="158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8" name="Freeform 964"/>
            <p:cNvSpPr>
              <a:spLocks/>
            </p:cNvSpPr>
            <p:nvPr/>
          </p:nvSpPr>
          <p:spPr bwMode="auto">
            <a:xfrm>
              <a:off x="1934" y="4186"/>
              <a:ext cx="766" cy="822"/>
            </a:xfrm>
            <a:custGeom>
              <a:avLst/>
              <a:gdLst>
                <a:gd name="T0" fmla="*/ 85 w 766"/>
                <a:gd name="T1" fmla="*/ 794 h 822"/>
                <a:gd name="T2" fmla="*/ 114 w 766"/>
                <a:gd name="T3" fmla="*/ 652 h 822"/>
                <a:gd name="T4" fmla="*/ 57 w 766"/>
                <a:gd name="T5" fmla="*/ 596 h 822"/>
                <a:gd name="T6" fmla="*/ 0 w 766"/>
                <a:gd name="T7" fmla="*/ 482 h 822"/>
                <a:gd name="T8" fmla="*/ 28 w 766"/>
                <a:gd name="T9" fmla="*/ 454 h 822"/>
                <a:gd name="T10" fmla="*/ 57 w 766"/>
                <a:gd name="T11" fmla="*/ 341 h 822"/>
                <a:gd name="T12" fmla="*/ 85 w 766"/>
                <a:gd name="T13" fmla="*/ 341 h 822"/>
                <a:gd name="T14" fmla="*/ 114 w 766"/>
                <a:gd name="T15" fmla="*/ 341 h 822"/>
                <a:gd name="T16" fmla="*/ 142 w 766"/>
                <a:gd name="T17" fmla="*/ 255 h 822"/>
                <a:gd name="T18" fmla="*/ 199 w 766"/>
                <a:gd name="T19" fmla="*/ 255 h 822"/>
                <a:gd name="T20" fmla="*/ 255 w 766"/>
                <a:gd name="T21" fmla="*/ 284 h 822"/>
                <a:gd name="T22" fmla="*/ 312 w 766"/>
                <a:gd name="T23" fmla="*/ 170 h 822"/>
                <a:gd name="T24" fmla="*/ 397 w 766"/>
                <a:gd name="T25" fmla="*/ 85 h 822"/>
                <a:gd name="T26" fmla="*/ 454 w 766"/>
                <a:gd name="T27" fmla="*/ 0 h 822"/>
                <a:gd name="T28" fmla="*/ 567 w 766"/>
                <a:gd name="T29" fmla="*/ 29 h 822"/>
                <a:gd name="T30" fmla="*/ 624 w 766"/>
                <a:gd name="T31" fmla="*/ 114 h 822"/>
                <a:gd name="T32" fmla="*/ 624 w 766"/>
                <a:gd name="T33" fmla="*/ 397 h 822"/>
                <a:gd name="T34" fmla="*/ 681 w 766"/>
                <a:gd name="T35" fmla="*/ 482 h 822"/>
                <a:gd name="T36" fmla="*/ 624 w 766"/>
                <a:gd name="T37" fmla="*/ 511 h 822"/>
                <a:gd name="T38" fmla="*/ 709 w 766"/>
                <a:gd name="T39" fmla="*/ 539 h 822"/>
                <a:gd name="T40" fmla="*/ 709 w 766"/>
                <a:gd name="T41" fmla="*/ 596 h 822"/>
                <a:gd name="T42" fmla="*/ 766 w 766"/>
                <a:gd name="T43" fmla="*/ 681 h 822"/>
                <a:gd name="T44" fmla="*/ 709 w 766"/>
                <a:gd name="T45" fmla="*/ 794 h 822"/>
                <a:gd name="T46" fmla="*/ 624 w 766"/>
                <a:gd name="T47" fmla="*/ 794 h 822"/>
                <a:gd name="T48" fmla="*/ 595 w 766"/>
                <a:gd name="T49" fmla="*/ 766 h 822"/>
                <a:gd name="T50" fmla="*/ 539 w 766"/>
                <a:gd name="T51" fmla="*/ 766 h 822"/>
                <a:gd name="T52" fmla="*/ 482 w 766"/>
                <a:gd name="T53" fmla="*/ 794 h 822"/>
                <a:gd name="T54" fmla="*/ 425 w 766"/>
                <a:gd name="T55" fmla="*/ 766 h 822"/>
                <a:gd name="T56" fmla="*/ 340 w 766"/>
                <a:gd name="T57" fmla="*/ 822 h 822"/>
                <a:gd name="T58" fmla="*/ 312 w 766"/>
                <a:gd name="T59" fmla="*/ 794 h 822"/>
                <a:gd name="T60" fmla="*/ 255 w 766"/>
                <a:gd name="T61" fmla="*/ 822 h 822"/>
                <a:gd name="T62" fmla="*/ 227 w 766"/>
                <a:gd name="T63" fmla="*/ 766 h 822"/>
                <a:gd name="T64" fmla="*/ 114 w 766"/>
                <a:gd name="T65" fmla="*/ 822 h 822"/>
                <a:gd name="T66" fmla="*/ 85 w 766"/>
                <a:gd name="T67" fmla="*/ 794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66" h="822">
                  <a:moveTo>
                    <a:pt x="85" y="794"/>
                  </a:moveTo>
                  <a:lnTo>
                    <a:pt x="114" y="652"/>
                  </a:lnTo>
                  <a:lnTo>
                    <a:pt x="57" y="596"/>
                  </a:lnTo>
                  <a:lnTo>
                    <a:pt x="0" y="482"/>
                  </a:lnTo>
                  <a:lnTo>
                    <a:pt x="28" y="454"/>
                  </a:lnTo>
                  <a:lnTo>
                    <a:pt x="57" y="341"/>
                  </a:lnTo>
                  <a:lnTo>
                    <a:pt x="85" y="341"/>
                  </a:lnTo>
                  <a:lnTo>
                    <a:pt x="114" y="341"/>
                  </a:lnTo>
                  <a:lnTo>
                    <a:pt x="142" y="255"/>
                  </a:lnTo>
                  <a:lnTo>
                    <a:pt x="199" y="255"/>
                  </a:lnTo>
                  <a:lnTo>
                    <a:pt x="255" y="284"/>
                  </a:lnTo>
                  <a:lnTo>
                    <a:pt x="312" y="170"/>
                  </a:lnTo>
                  <a:lnTo>
                    <a:pt x="397" y="85"/>
                  </a:lnTo>
                  <a:lnTo>
                    <a:pt x="454" y="0"/>
                  </a:lnTo>
                  <a:lnTo>
                    <a:pt x="567" y="29"/>
                  </a:lnTo>
                  <a:lnTo>
                    <a:pt x="624" y="114"/>
                  </a:lnTo>
                  <a:lnTo>
                    <a:pt x="624" y="397"/>
                  </a:lnTo>
                  <a:lnTo>
                    <a:pt x="681" y="482"/>
                  </a:lnTo>
                  <a:lnTo>
                    <a:pt x="624" y="511"/>
                  </a:lnTo>
                  <a:lnTo>
                    <a:pt x="709" y="539"/>
                  </a:lnTo>
                  <a:lnTo>
                    <a:pt x="709" y="596"/>
                  </a:lnTo>
                  <a:lnTo>
                    <a:pt x="766" y="681"/>
                  </a:lnTo>
                  <a:lnTo>
                    <a:pt x="709" y="794"/>
                  </a:lnTo>
                  <a:lnTo>
                    <a:pt x="624" y="794"/>
                  </a:lnTo>
                  <a:lnTo>
                    <a:pt x="595" y="766"/>
                  </a:lnTo>
                  <a:lnTo>
                    <a:pt x="539" y="766"/>
                  </a:lnTo>
                  <a:lnTo>
                    <a:pt x="482" y="794"/>
                  </a:lnTo>
                  <a:lnTo>
                    <a:pt x="425" y="766"/>
                  </a:lnTo>
                  <a:lnTo>
                    <a:pt x="340" y="822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227" y="766"/>
                  </a:lnTo>
                  <a:lnTo>
                    <a:pt x="114" y="822"/>
                  </a:lnTo>
                  <a:lnTo>
                    <a:pt x="85" y="79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9" name="Freeform 965"/>
            <p:cNvSpPr>
              <a:spLocks/>
            </p:cNvSpPr>
            <p:nvPr/>
          </p:nvSpPr>
          <p:spPr bwMode="auto">
            <a:xfrm>
              <a:off x="2870" y="1521"/>
              <a:ext cx="680" cy="539"/>
            </a:xfrm>
            <a:custGeom>
              <a:avLst/>
              <a:gdLst>
                <a:gd name="T0" fmla="*/ 226 w 680"/>
                <a:gd name="T1" fmla="*/ 511 h 539"/>
                <a:gd name="T2" fmla="*/ 340 w 680"/>
                <a:gd name="T3" fmla="*/ 539 h 539"/>
                <a:gd name="T4" fmla="*/ 397 w 680"/>
                <a:gd name="T5" fmla="*/ 511 h 539"/>
                <a:gd name="T6" fmla="*/ 482 w 680"/>
                <a:gd name="T7" fmla="*/ 539 h 539"/>
                <a:gd name="T8" fmla="*/ 567 w 680"/>
                <a:gd name="T9" fmla="*/ 341 h 539"/>
                <a:gd name="T10" fmla="*/ 595 w 680"/>
                <a:gd name="T11" fmla="*/ 312 h 539"/>
                <a:gd name="T12" fmla="*/ 595 w 680"/>
                <a:gd name="T13" fmla="*/ 256 h 539"/>
                <a:gd name="T14" fmla="*/ 623 w 680"/>
                <a:gd name="T15" fmla="*/ 199 h 539"/>
                <a:gd name="T16" fmla="*/ 652 w 680"/>
                <a:gd name="T17" fmla="*/ 199 h 539"/>
                <a:gd name="T18" fmla="*/ 680 w 680"/>
                <a:gd name="T19" fmla="*/ 142 h 539"/>
                <a:gd name="T20" fmla="*/ 652 w 680"/>
                <a:gd name="T21" fmla="*/ 114 h 539"/>
                <a:gd name="T22" fmla="*/ 652 w 680"/>
                <a:gd name="T23" fmla="*/ 57 h 539"/>
                <a:gd name="T24" fmla="*/ 482 w 680"/>
                <a:gd name="T25" fmla="*/ 0 h 539"/>
                <a:gd name="T26" fmla="*/ 453 w 680"/>
                <a:gd name="T27" fmla="*/ 29 h 539"/>
                <a:gd name="T28" fmla="*/ 397 w 680"/>
                <a:gd name="T29" fmla="*/ 29 h 539"/>
                <a:gd name="T30" fmla="*/ 368 w 680"/>
                <a:gd name="T31" fmla="*/ 114 h 539"/>
                <a:gd name="T32" fmla="*/ 255 w 680"/>
                <a:gd name="T33" fmla="*/ 199 h 539"/>
                <a:gd name="T34" fmla="*/ 170 w 680"/>
                <a:gd name="T35" fmla="*/ 171 h 539"/>
                <a:gd name="T36" fmla="*/ 170 w 680"/>
                <a:gd name="T37" fmla="*/ 227 h 539"/>
                <a:gd name="T38" fmla="*/ 113 w 680"/>
                <a:gd name="T39" fmla="*/ 256 h 539"/>
                <a:gd name="T40" fmla="*/ 141 w 680"/>
                <a:gd name="T41" fmla="*/ 341 h 539"/>
                <a:gd name="T42" fmla="*/ 85 w 680"/>
                <a:gd name="T43" fmla="*/ 426 h 539"/>
                <a:gd name="T44" fmla="*/ 0 w 680"/>
                <a:gd name="T45" fmla="*/ 454 h 539"/>
                <a:gd name="T46" fmla="*/ 28 w 680"/>
                <a:gd name="T47" fmla="*/ 482 h 539"/>
                <a:gd name="T48" fmla="*/ 113 w 680"/>
                <a:gd name="T49" fmla="*/ 482 h 539"/>
                <a:gd name="T50" fmla="*/ 226 w 680"/>
                <a:gd name="T51" fmla="*/ 511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539">
                  <a:moveTo>
                    <a:pt x="226" y="511"/>
                  </a:moveTo>
                  <a:lnTo>
                    <a:pt x="340" y="539"/>
                  </a:lnTo>
                  <a:lnTo>
                    <a:pt x="397" y="511"/>
                  </a:lnTo>
                  <a:lnTo>
                    <a:pt x="482" y="539"/>
                  </a:lnTo>
                  <a:lnTo>
                    <a:pt x="567" y="341"/>
                  </a:lnTo>
                  <a:lnTo>
                    <a:pt x="595" y="312"/>
                  </a:lnTo>
                  <a:lnTo>
                    <a:pt x="595" y="256"/>
                  </a:lnTo>
                  <a:lnTo>
                    <a:pt x="623" y="199"/>
                  </a:lnTo>
                  <a:lnTo>
                    <a:pt x="652" y="199"/>
                  </a:lnTo>
                  <a:lnTo>
                    <a:pt x="680" y="142"/>
                  </a:lnTo>
                  <a:lnTo>
                    <a:pt x="652" y="114"/>
                  </a:lnTo>
                  <a:lnTo>
                    <a:pt x="652" y="57"/>
                  </a:lnTo>
                  <a:lnTo>
                    <a:pt x="482" y="0"/>
                  </a:lnTo>
                  <a:lnTo>
                    <a:pt x="453" y="29"/>
                  </a:lnTo>
                  <a:lnTo>
                    <a:pt x="397" y="29"/>
                  </a:lnTo>
                  <a:lnTo>
                    <a:pt x="368" y="114"/>
                  </a:lnTo>
                  <a:lnTo>
                    <a:pt x="255" y="199"/>
                  </a:lnTo>
                  <a:lnTo>
                    <a:pt x="170" y="171"/>
                  </a:lnTo>
                  <a:lnTo>
                    <a:pt x="170" y="227"/>
                  </a:lnTo>
                  <a:lnTo>
                    <a:pt x="113" y="256"/>
                  </a:lnTo>
                  <a:lnTo>
                    <a:pt x="141" y="341"/>
                  </a:lnTo>
                  <a:lnTo>
                    <a:pt x="85" y="426"/>
                  </a:lnTo>
                  <a:lnTo>
                    <a:pt x="0" y="454"/>
                  </a:lnTo>
                  <a:lnTo>
                    <a:pt x="28" y="482"/>
                  </a:lnTo>
                  <a:lnTo>
                    <a:pt x="113" y="482"/>
                  </a:lnTo>
                  <a:lnTo>
                    <a:pt x="226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0" name="Freeform 966"/>
            <p:cNvSpPr>
              <a:spLocks/>
            </p:cNvSpPr>
            <p:nvPr/>
          </p:nvSpPr>
          <p:spPr bwMode="auto">
            <a:xfrm>
              <a:off x="2529" y="1947"/>
              <a:ext cx="567" cy="595"/>
            </a:xfrm>
            <a:custGeom>
              <a:avLst/>
              <a:gdLst>
                <a:gd name="T0" fmla="*/ 454 w 567"/>
                <a:gd name="T1" fmla="*/ 56 h 595"/>
                <a:gd name="T2" fmla="*/ 369 w 567"/>
                <a:gd name="T3" fmla="*/ 56 h 595"/>
                <a:gd name="T4" fmla="*/ 341 w 567"/>
                <a:gd name="T5" fmla="*/ 28 h 595"/>
                <a:gd name="T6" fmla="*/ 284 w 567"/>
                <a:gd name="T7" fmla="*/ 0 h 595"/>
                <a:gd name="T8" fmla="*/ 199 w 567"/>
                <a:gd name="T9" fmla="*/ 28 h 595"/>
                <a:gd name="T10" fmla="*/ 171 w 567"/>
                <a:gd name="T11" fmla="*/ 85 h 595"/>
                <a:gd name="T12" fmla="*/ 114 w 567"/>
                <a:gd name="T13" fmla="*/ 113 h 595"/>
                <a:gd name="T14" fmla="*/ 57 w 567"/>
                <a:gd name="T15" fmla="*/ 85 h 595"/>
                <a:gd name="T16" fmla="*/ 0 w 567"/>
                <a:gd name="T17" fmla="*/ 113 h 595"/>
                <a:gd name="T18" fmla="*/ 57 w 567"/>
                <a:gd name="T19" fmla="*/ 170 h 595"/>
                <a:gd name="T20" fmla="*/ 86 w 567"/>
                <a:gd name="T21" fmla="*/ 453 h 595"/>
                <a:gd name="T22" fmla="*/ 57 w 567"/>
                <a:gd name="T23" fmla="*/ 595 h 595"/>
                <a:gd name="T24" fmla="*/ 142 w 567"/>
                <a:gd name="T25" fmla="*/ 538 h 595"/>
                <a:gd name="T26" fmla="*/ 199 w 567"/>
                <a:gd name="T27" fmla="*/ 595 h 595"/>
                <a:gd name="T28" fmla="*/ 227 w 567"/>
                <a:gd name="T29" fmla="*/ 595 h 595"/>
                <a:gd name="T30" fmla="*/ 199 w 567"/>
                <a:gd name="T31" fmla="*/ 538 h 595"/>
                <a:gd name="T32" fmla="*/ 227 w 567"/>
                <a:gd name="T33" fmla="*/ 538 h 595"/>
                <a:gd name="T34" fmla="*/ 312 w 567"/>
                <a:gd name="T35" fmla="*/ 482 h 595"/>
                <a:gd name="T36" fmla="*/ 369 w 567"/>
                <a:gd name="T37" fmla="*/ 482 h 595"/>
                <a:gd name="T38" fmla="*/ 397 w 567"/>
                <a:gd name="T39" fmla="*/ 453 h 595"/>
                <a:gd name="T40" fmla="*/ 341 w 567"/>
                <a:gd name="T41" fmla="*/ 397 h 595"/>
                <a:gd name="T42" fmla="*/ 397 w 567"/>
                <a:gd name="T43" fmla="*/ 397 h 595"/>
                <a:gd name="T44" fmla="*/ 426 w 567"/>
                <a:gd name="T45" fmla="*/ 312 h 595"/>
                <a:gd name="T46" fmla="*/ 511 w 567"/>
                <a:gd name="T47" fmla="*/ 227 h 595"/>
                <a:gd name="T48" fmla="*/ 511 w 567"/>
                <a:gd name="T49" fmla="*/ 113 h 595"/>
                <a:gd name="T50" fmla="*/ 539 w 567"/>
                <a:gd name="T51" fmla="*/ 113 h 595"/>
                <a:gd name="T52" fmla="*/ 567 w 567"/>
                <a:gd name="T53" fmla="*/ 85 h 595"/>
                <a:gd name="T54" fmla="*/ 454 w 567"/>
                <a:gd name="T55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67" h="595">
                  <a:moveTo>
                    <a:pt x="454" y="56"/>
                  </a:moveTo>
                  <a:lnTo>
                    <a:pt x="369" y="56"/>
                  </a:lnTo>
                  <a:lnTo>
                    <a:pt x="341" y="28"/>
                  </a:lnTo>
                  <a:lnTo>
                    <a:pt x="284" y="0"/>
                  </a:lnTo>
                  <a:lnTo>
                    <a:pt x="199" y="28"/>
                  </a:lnTo>
                  <a:lnTo>
                    <a:pt x="171" y="85"/>
                  </a:lnTo>
                  <a:lnTo>
                    <a:pt x="114" y="113"/>
                  </a:lnTo>
                  <a:lnTo>
                    <a:pt x="57" y="85"/>
                  </a:lnTo>
                  <a:lnTo>
                    <a:pt x="0" y="113"/>
                  </a:lnTo>
                  <a:lnTo>
                    <a:pt x="57" y="170"/>
                  </a:lnTo>
                  <a:lnTo>
                    <a:pt x="86" y="453"/>
                  </a:lnTo>
                  <a:lnTo>
                    <a:pt x="57" y="595"/>
                  </a:lnTo>
                  <a:lnTo>
                    <a:pt x="142" y="538"/>
                  </a:lnTo>
                  <a:lnTo>
                    <a:pt x="199" y="595"/>
                  </a:lnTo>
                  <a:lnTo>
                    <a:pt x="227" y="595"/>
                  </a:lnTo>
                  <a:lnTo>
                    <a:pt x="199" y="538"/>
                  </a:lnTo>
                  <a:lnTo>
                    <a:pt x="227" y="538"/>
                  </a:lnTo>
                  <a:lnTo>
                    <a:pt x="312" y="482"/>
                  </a:lnTo>
                  <a:lnTo>
                    <a:pt x="369" y="482"/>
                  </a:lnTo>
                  <a:lnTo>
                    <a:pt x="397" y="453"/>
                  </a:lnTo>
                  <a:lnTo>
                    <a:pt x="341" y="397"/>
                  </a:lnTo>
                  <a:lnTo>
                    <a:pt x="397" y="397"/>
                  </a:lnTo>
                  <a:lnTo>
                    <a:pt x="426" y="312"/>
                  </a:lnTo>
                  <a:lnTo>
                    <a:pt x="511" y="227"/>
                  </a:lnTo>
                  <a:lnTo>
                    <a:pt x="511" y="113"/>
                  </a:lnTo>
                  <a:lnTo>
                    <a:pt x="539" y="113"/>
                  </a:lnTo>
                  <a:lnTo>
                    <a:pt x="567" y="85"/>
                  </a:lnTo>
                  <a:lnTo>
                    <a:pt x="454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1" name="Freeform 967"/>
            <p:cNvSpPr>
              <a:spLocks/>
            </p:cNvSpPr>
            <p:nvPr/>
          </p:nvSpPr>
          <p:spPr bwMode="auto">
            <a:xfrm>
              <a:off x="2359" y="1436"/>
              <a:ext cx="454" cy="624"/>
            </a:xfrm>
            <a:custGeom>
              <a:avLst/>
              <a:gdLst>
                <a:gd name="T0" fmla="*/ 454 w 454"/>
                <a:gd name="T1" fmla="*/ 511 h 624"/>
                <a:gd name="T2" fmla="*/ 369 w 454"/>
                <a:gd name="T3" fmla="*/ 539 h 624"/>
                <a:gd name="T4" fmla="*/ 341 w 454"/>
                <a:gd name="T5" fmla="*/ 596 h 624"/>
                <a:gd name="T6" fmla="*/ 284 w 454"/>
                <a:gd name="T7" fmla="*/ 624 h 624"/>
                <a:gd name="T8" fmla="*/ 227 w 454"/>
                <a:gd name="T9" fmla="*/ 596 h 624"/>
                <a:gd name="T10" fmla="*/ 170 w 454"/>
                <a:gd name="T11" fmla="*/ 624 h 624"/>
                <a:gd name="T12" fmla="*/ 142 w 454"/>
                <a:gd name="T13" fmla="*/ 567 h 624"/>
                <a:gd name="T14" fmla="*/ 0 w 454"/>
                <a:gd name="T15" fmla="*/ 539 h 624"/>
                <a:gd name="T16" fmla="*/ 0 w 454"/>
                <a:gd name="T17" fmla="*/ 511 h 624"/>
                <a:gd name="T18" fmla="*/ 29 w 454"/>
                <a:gd name="T19" fmla="*/ 454 h 624"/>
                <a:gd name="T20" fmla="*/ 57 w 454"/>
                <a:gd name="T21" fmla="*/ 482 h 624"/>
                <a:gd name="T22" fmla="*/ 85 w 454"/>
                <a:gd name="T23" fmla="*/ 454 h 624"/>
                <a:gd name="T24" fmla="*/ 199 w 454"/>
                <a:gd name="T25" fmla="*/ 482 h 624"/>
                <a:gd name="T26" fmla="*/ 199 w 454"/>
                <a:gd name="T27" fmla="*/ 426 h 624"/>
                <a:gd name="T28" fmla="*/ 256 w 454"/>
                <a:gd name="T29" fmla="*/ 426 h 624"/>
                <a:gd name="T30" fmla="*/ 312 w 454"/>
                <a:gd name="T31" fmla="*/ 256 h 624"/>
                <a:gd name="T32" fmla="*/ 256 w 454"/>
                <a:gd name="T33" fmla="*/ 85 h 624"/>
                <a:gd name="T34" fmla="*/ 312 w 454"/>
                <a:gd name="T35" fmla="*/ 0 h 624"/>
                <a:gd name="T36" fmla="*/ 369 w 454"/>
                <a:gd name="T37" fmla="*/ 29 h 624"/>
                <a:gd name="T38" fmla="*/ 426 w 454"/>
                <a:gd name="T39" fmla="*/ 199 h 624"/>
                <a:gd name="T40" fmla="*/ 397 w 454"/>
                <a:gd name="T41" fmla="*/ 397 h 624"/>
                <a:gd name="T42" fmla="*/ 454 w 454"/>
                <a:gd name="T43" fmla="*/ 511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4" h="624">
                  <a:moveTo>
                    <a:pt x="454" y="511"/>
                  </a:moveTo>
                  <a:lnTo>
                    <a:pt x="369" y="539"/>
                  </a:lnTo>
                  <a:lnTo>
                    <a:pt x="341" y="596"/>
                  </a:lnTo>
                  <a:lnTo>
                    <a:pt x="284" y="624"/>
                  </a:lnTo>
                  <a:lnTo>
                    <a:pt x="227" y="596"/>
                  </a:lnTo>
                  <a:lnTo>
                    <a:pt x="170" y="624"/>
                  </a:lnTo>
                  <a:lnTo>
                    <a:pt x="142" y="567"/>
                  </a:lnTo>
                  <a:lnTo>
                    <a:pt x="0" y="539"/>
                  </a:lnTo>
                  <a:lnTo>
                    <a:pt x="0" y="511"/>
                  </a:lnTo>
                  <a:lnTo>
                    <a:pt x="29" y="454"/>
                  </a:lnTo>
                  <a:lnTo>
                    <a:pt x="57" y="482"/>
                  </a:lnTo>
                  <a:lnTo>
                    <a:pt x="85" y="454"/>
                  </a:lnTo>
                  <a:lnTo>
                    <a:pt x="199" y="482"/>
                  </a:lnTo>
                  <a:lnTo>
                    <a:pt x="199" y="426"/>
                  </a:lnTo>
                  <a:lnTo>
                    <a:pt x="256" y="426"/>
                  </a:lnTo>
                  <a:lnTo>
                    <a:pt x="312" y="256"/>
                  </a:lnTo>
                  <a:lnTo>
                    <a:pt x="256" y="85"/>
                  </a:lnTo>
                  <a:lnTo>
                    <a:pt x="312" y="0"/>
                  </a:lnTo>
                  <a:lnTo>
                    <a:pt x="369" y="29"/>
                  </a:lnTo>
                  <a:lnTo>
                    <a:pt x="426" y="199"/>
                  </a:lnTo>
                  <a:lnTo>
                    <a:pt x="397" y="397"/>
                  </a:lnTo>
                  <a:lnTo>
                    <a:pt x="454" y="51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32" name="Freeform 968"/>
            <p:cNvSpPr>
              <a:spLocks/>
            </p:cNvSpPr>
            <p:nvPr/>
          </p:nvSpPr>
          <p:spPr bwMode="auto">
            <a:xfrm>
              <a:off x="2671" y="1380"/>
              <a:ext cx="369" cy="595"/>
            </a:xfrm>
            <a:custGeom>
              <a:avLst/>
              <a:gdLst>
                <a:gd name="T0" fmla="*/ 0 w 369"/>
                <a:gd name="T1" fmla="*/ 56 h 595"/>
                <a:gd name="T2" fmla="*/ 0 w 369"/>
                <a:gd name="T3" fmla="*/ 0 h 595"/>
                <a:gd name="T4" fmla="*/ 199 w 369"/>
                <a:gd name="T5" fmla="*/ 113 h 595"/>
                <a:gd name="T6" fmla="*/ 199 w 369"/>
                <a:gd name="T7" fmla="*/ 170 h 595"/>
                <a:gd name="T8" fmla="*/ 284 w 369"/>
                <a:gd name="T9" fmla="*/ 198 h 595"/>
                <a:gd name="T10" fmla="*/ 312 w 369"/>
                <a:gd name="T11" fmla="*/ 283 h 595"/>
                <a:gd name="T12" fmla="*/ 369 w 369"/>
                <a:gd name="T13" fmla="*/ 312 h 595"/>
                <a:gd name="T14" fmla="*/ 369 w 369"/>
                <a:gd name="T15" fmla="*/ 368 h 595"/>
                <a:gd name="T16" fmla="*/ 312 w 369"/>
                <a:gd name="T17" fmla="*/ 397 h 595"/>
                <a:gd name="T18" fmla="*/ 340 w 369"/>
                <a:gd name="T19" fmla="*/ 482 h 595"/>
                <a:gd name="T20" fmla="*/ 284 w 369"/>
                <a:gd name="T21" fmla="*/ 567 h 595"/>
                <a:gd name="T22" fmla="*/ 199 w 369"/>
                <a:gd name="T23" fmla="*/ 595 h 595"/>
                <a:gd name="T24" fmla="*/ 142 w 369"/>
                <a:gd name="T25" fmla="*/ 567 h 595"/>
                <a:gd name="T26" fmla="*/ 85 w 369"/>
                <a:gd name="T27" fmla="*/ 453 h 595"/>
                <a:gd name="T28" fmla="*/ 114 w 369"/>
                <a:gd name="T29" fmla="*/ 255 h 595"/>
                <a:gd name="T30" fmla="*/ 57 w 369"/>
                <a:gd name="T31" fmla="*/ 85 h 595"/>
                <a:gd name="T32" fmla="*/ 0 w 369"/>
                <a:gd name="T33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69" h="595">
                  <a:moveTo>
                    <a:pt x="0" y="56"/>
                  </a:moveTo>
                  <a:lnTo>
                    <a:pt x="0" y="0"/>
                  </a:lnTo>
                  <a:lnTo>
                    <a:pt x="199" y="113"/>
                  </a:lnTo>
                  <a:lnTo>
                    <a:pt x="199" y="170"/>
                  </a:lnTo>
                  <a:lnTo>
                    <a:pt x="284" y="198"/>
                  </a:lnTo>
                  <a:lnTo>
                    <a:pt x="312" y="283"/>
                  </a:lnTo>
                  <a:lnTo>
                    <a:pt x="369" y="312"/>
                  </a:lnTo>
                  <a:lnTo>
                    <a:pt x="369" y="368"/>
                  </a:lnTo>
                  <a:lnTo>
                    <a:pt x="312" y="397"/>
                  </a:lnTo>
                  <a:lnTo>
                    <a:pt x="340" y="482"/>
                  </a:lnTo>
                  <a:lnTo>
                    <a:pt x="284" y="567"/>
                  </a:lnTo>
                  <a:lnTo>
                    <a:pt x="199" y="595"/>
                  </a:lnTo>
                  <a:lnTo>
                    <a:pt x="142" y="567"/>
                  </a:lnTo>
                  <a:lnTo>
                    <a:pt x="85" y="453"/>
                  </a:lnTo>
                  <a:lnTo>
                    <a:pt x="114" y="255"/>
                  </a:lnTo>
                  <a:lnTo>
                    <a:pt x="57" y="85"/>
                  </a:lnTo>
                  <a:lnTo>
                    <a:pt x="0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40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青森県と言えば</a:t>
            </a:r>
          </a:p>
        </p:txBody>
      </p: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7BE305C9-AC82-46CA-B476-DBDF79D5CD59}"/>
              </a:ext>
            </a:extLst>
          </p:cNvPr>
          <p:cNvGrpSpPr/>
          <p:nvPr/>
        </p:nvGrpSpPr>
        <p:grpSpPr>
          <a:xfrm>
            <a:off x="7432922" y="4457349"/>
            <a:ext cx="1326044" cy="869606"/>
            <a:chOff x="578424" y="2771641"/>
            <a:chExt cx="2562286" cy="1680323"/>
          </a:xfrm>
        </p:grpSpPr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6A1FA7F1-DE2C-4778-AA24-5F3AD8C2A8F7}"/>
                </a:ext>
              </a:extLst>
            </p:cNvPr>
            <p:cNvGrpSpPr/>
            <p:nvPr/>
          </p:nvGrpSpPr>
          <p:grpSpPr>
            <a:xfrm>
              <a:off x="57842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27EDAD5A-3A5D-438C-8F30-51650DC8AF46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15636727-EC10-4885-8781-8106D8E475DA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145" name="フリーフォーム: 図形 144">
                    <a:extLst>
                      <a:ext uri="{FF2B5EF4-FFF2-40B4-BE49-F238E27FC236}">
                        <a16:creationId xmlns:a16="http://schemas.microsoft.com/office/drawing/2014/main" id="{DCBA0F7A-0030-491A-B5E7-FD0C7A0BBD6B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D91C4F47-ED6C-45CA-9A5E-AD66F1AB0A29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3" name="楕円 142">
                  <a:extLst>
                    <a:ext uri="{FF2B5EF4-FFF2-40B4-BE49-F238E27FC236}">
                      <a16:creationId xmlns:a16="http://schemas.microsoft.com/office/drawing/2014/main" id="{4683466D-AEB4-4203-AECA-80103096D789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A040B82-175A-48C1-AFA2-2BB46D99E930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6EF6944-4774-4DF9-A828-C80C5EC822D9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CE4195F-8E74-46A8-945A-067C0584B05B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1C6BD8C-991F-4C06-AE38-A75A42DFB621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C1166A5-1DD7-4FCF-8CF9-B9176B932E5B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AA4D0D00-FBE8-4254-B812-69316DDF9A60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57A9B0F-3BFF-43AF-959C-A820AC728938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7966974-BB37-48EC-A3E1-EB42B5492B81}"/>
                </a:ext>
              </a:extLst>
            </p:cNvPr>
            <p:cNvGrpSpPr/>
            <p:nvPr/>
          </p:nvGrpSpPr>
          <p:grpSpPr>
            <a:xfrm rot="20306278">
              <a:off x="737214" y="2841418"/>
              <a:ext cx="1085080" cy="808708"/>
              <a:chOff x="4099560" y="2484120"/>
              <a:chExt cx="2720340" cy="2331833"/>
            </a:xfrm>
          </p:grpSpPr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F364F608-2887-4521-AB10-E76382284312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09B8FA0D-AF4B-4500-B0C1-50B9B28516C2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E4A957FF-5722-46F7-ADFB-0519A79BA6A4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ED769B50-C78B-4E7E-BE3C-1675F3010E85}"/>
                </a:ext>
              </a:extLst>
            </p:cNvPr>
            <p:cNvGrpSpPr/>
            <p:nvPr/>
          </p:nvGrpSpPr>
          <p:grpSpPr>
            <a:xfrm rot="1800000">
              <a:off x="1861640" y="2812840"/>
              <a:ext cx="1085080" cy="808708"/>
              <a:chOff x="4099560" y="2484120"/>
              <a:chExt cx="2720340" cy="2331833"/>
            </a:xfrm>
          </p:grpSpPr>
          <p:sp>
            <p:nvSpPr>
              <p:cNvPr id="129" name="台形 128">
                <a:extLst>
                  <a:ext uri="{FF2B5EF4-FFF2-40B4-BE49-F238E27FC236}">
                    <a16:creationId xmlns:a16="http://schemas.microsoft.com/office/drawing/2014/main" id="{E57CEDEB-4A8C-4676-B638-AA41D1894394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3E357C35-2AE0-4F1C-AE0D-92956A55ADF5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3D8030C5-D17D-4E95-B6C0-8B8A43C8ADA9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DCE2E3EE-950F-48A9-97D3-201CD95CCA34}"/>
                </a:ext>
              </a:extLst>
            </p:cNvPr>
            <p:cNvGrpSpPr/>
            <p:nvPr/>
          </p:nvGrpSpPr>
          <p:grpSpPr>
            <a:xfrm>
              <a:off x="1317014" y="2771641"/>
              <a:ext cx="1085080" cy="808708"/>
              <a:chOff x="4099560" y="2484120"/>
              <a:chExt cx="2720340" cy="2331833"/>
            </a:xfrm>
          </p:grpSpPr>
          <p:sp>
            <p:nvSpPr>
              <p:cNvPr id="126" name="台形 125">
                <a:extLst>
                  <a:ext uri="{FF2B5EF4-FFF2-40B4-BE49-F238E27FC236}">
                    <a16:creationId xmlns:a16="http://schemas.microsoft.com/office/drawing/2014/main" id="{AB9E543F-28D4-477E-9DE9-0ECD89B20F5D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9C9A529D-514C-4691-BCCF-F64A9CCDAA0C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1581E59-2B95-4C56-B88D-983060F16A23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C0C4C4BE-FE3E-47EF-A992-340F384839A8}"/>
                </a:ext>
              </a:extLst>
            </p:cNvPr>
            <p:cNvGrpSpPr/>
            <p:nvPr/>
          </p:nvGrpSpPr>
          <p:grpSpPr>
            <a:xfrm rot="20306278">
              <a:off x="849357" y="3264111"/>
              <a:ext cx="1085080" cy="808708"/>
              <a:chOff x="4099560" y="2484120"/>
              <a:chExt cx="2720340" cy="2331833"/>
            </a:xfrm>
          </p:grpSpPr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E052782B-B421-4CE3-847D-E0F4FA77A534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C1ECF935-7E47-4A92-A701-FF571E85ABEB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7BA61F24-0066-477F-B8BA-E3B96210035B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10561C1E-DC64-484E-9456-38A408E07538}"/>
                </a:ext>
              </a:extLst>
            </p:cNvPr>
            <p:cNvGrpSpPr/>
            <p:nvPr/>
          </p:nvGrpSpPr>
          <p:grpSpPr>
            <a:xfrm rot="1800000">
              <a:off x="1896145" y="3244160"/>
              <a:ext cx="1085080" cy="808708"/>
              <a:chOff x="4099560" y="2484120"/>
              <a:chExt cx="2720340" cy="2331833"/>
            </a:xfrm>
          </p:grpSpPr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E5940F03-6EE9-4E1F-B04E-80508CAB6277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0E5CF980-BD14-4EE0-BBD4-6B83EB0FF83E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2215ADD2-F46D-4BCC-BA13-46EA9699402F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67FB8AF8-B031-4502-8B83-E006027F129D}"/>
                </a:ext>
              </a:extLst>
            </p:cNvPr>
            <p:cNvGrpSpPr/>
            <p:nvPr/>
          </p:nvGrpSpPr>
          <p:grpSpPr>
            <a:xfrm>
              <a:off x="1291156" y="3332032"/>
              <a:ext cx="1085080" cy="808708"/>
              <a:chOff x="4099560" y="2484120"/>
              <a:chExt cx="2720340" cy="2331833"/>
            </a:xfrm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D5C0E481-E85C-4E94-B29B-F62482534759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FCC00C1-0E21-4C7D-8823-B77AF0E95C03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1D8CB7CF-97DA-4F90-8B50-2A01B6C25D57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32993719-F627-4D86-860E-8484C62CAE3D}"/>
              </a:ext>
            </a:extLst>
          </p:cNvPr>
          <p:cNvSpPr txBox="1"/>
          <p:nvPr/>
        </p:nvSpPr>
        <p:spPr>
          <a:xfrm>
            <a:off x="7715006" y="537091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ホタテ</a:t>
            </a:r>
          </a:p>
        </p:txBody>
      </p:sp>
      <p:grpSp>
        <p:nvGrpSpPr>
          <p:cNvPr id="288" name="グループ化 287">
            <a:extLst>
              <a:ext uri="{FF2B5EF4-FFF2-40B4-BE49-F238E27FC236}">
                <a16:creationId xmlns:a16="http://schemas.microsoft.com/office/drawing/2014/main" id="{B8180FCF-6B47-4351-A381-C644AC26970C}"/>
              </a:ext>
            </a:extLst>
          </p:cNvPr>
          <p:cNvGrpSpPr/>
          <p:nvPr/>
        </p:nvGrpSpPr>
        <p:grpSpPr>
          <a:xfrm>
            <a:off x="8165701" y="3194193"/>
            <a:ext cx="1425778" cy="872247"/>
            <a:chOff x="6584434" y="3250510"/>
            <a:chExt cx="2562286" cy="1567528"/>
          </a:xfrm>
        </p:grpSpPr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87692713-2FC0-4918-91CD-1BE9FAEF730C}"/>
                </a:ext>
              </a:extLst>
            </p:cNvPr>
            <p:cNvGrpSpPr/>
            <p:nvPr/>
          </p:nvGrpSpPr>
          <p:grpSpPr>
            <a:xfrm>
              <a:off x="6584434" y="3281339"/>
              <a:ext cx="2562286" cy="1536699"/>
              <a:chOff x="746064" y="1894185"/>
              <a:chExt cx="2562286" cy="1536699"/>
            </a:xfrm>
          </p:grpSpPr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F943C3F2-2F53-4170-B6AB-8C15D3DC6D3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767AFFDB-BD86-43D8-8AEB-204DB4AAA03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B993B5A5-C55E-46A7-9D24-FB9782C2460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65247D6E-1B4B-4887-8669-17CEBB18186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1DEE570A-3DB4-43DB-A44E-70DBF5BE732C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78745582-7B56-4DDE-BC32-B1B39DACA730}"/>
                </a:ext>
              </a:extLst>
            </p:cNvPr>
            <p:cNvGrpSpPr/>
            <p:nvPr/>
          </p:nvGrpSpPr>
          <p:grpSpPr>
            <a:xfrm rot="687460">
              <a:off x="7315298" y="3250510"/>
              <a:ext cx="584784" cy="560685"/>
              <a:chOff x="4246397" y="3542209"/>
              <a:chExt cx="584784" cy="560685"/>
            </a:xfrm>
          </p:grpSpPr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C75AF96-FFE0-4A96-A499-DB3F99511A14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2CCFA31D-3F48-44B4-B494-41243CEE359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2EABD551-D490-4975-AE70-A54FE39DD073}"/>
                </a:ext>
              </a:extLst>
            </p:cNvPr>
            <p:cNvGrpSpPr/>
            <p:nvPr/>
          </p:nvGrpSpPr>
          <p:grpSpPr>
            <a:xfrm rot="20898345">
              <a:off x="6870798" y="3358460"/>
              <a:ext cx="584784" cy="560685"/>
              <a:chOff x="4246397" y="3542209"/>
              <a:chExt cx="584784" cy="560685"/>
            </a:xfrm>
          </p:grpSpPr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EF9DFF88-404D-47D5-A8F6-DB869106C88B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B6C5841C-8C57-4B1A-B793-4EC5CB2496D6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A5C1DD49-9536-437C-B599-AD6350528E88}"/>
                </a:ext>
              </a:extLst>
            </p:cNvPr>
            <p:cNvGrpSpPr/>
            <p:nvPr/>
          </p:nvGrpSpPr>
          <p:grpSpPr>
            <a:xfrm>
              <a:off x="7665335" y="3442453"/>
              <a:ext cx="584784" cy="560685"/>
              <a:chOff x="4246397" y="3542209"/>
              <a:chExt cx="584784" cy="560685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1950948A-2852-44D6-8162-A7228DF97B4E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FEB5A16D-3FE8-4C13-8FB5-A230D8CD63AE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A24DB21-872C-4D68-8FB8-49341A23BD34}"/>
                </a:ext>
              </a:extLst>
            </p:cNvPr>
            <p:cNvGrpSpPr/>
            <p:nvPr/>
          </p:nvGrpSpPr>
          <p:grpSpPr>
            <a:xfrm rot="687460">
              <a:off x="8121748" y="3282260"/>
              <a:ext cx="584784" cy="560685"/>
              <a:chOff x="4246397" y="3542209"/>
              <a:chExt cx="584784" cy="560685"/>
            </a:xfrm>
          </p:grpSpPr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56ABCC76-009D-47C8-8AE2-D9549FC0811F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1E4BC03E-258B-44ED-8F96-77EB1ECB92A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B383135-7E7C-4DE9-9897-EC90041C7278}"/>
                </a:ext>
              </a:extLst>
            </p:cNvPr>
            <p:cNvGrpSpPr/>
            <p:nvPr/>
          </p:nvGrpSpPr>
          <p:grpSpPr>
            <a:xfrm rot="20898345">
              <a:off x="8337648" y="3498160"/>
              <a:ext cx="584784" cy="560685"/>
              <a:chOff x="4246397" y="3542209"/>
              <a:chExt cx="584784" cy="560685"/>
            </a:xfrm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0E801ED-4E3A-4B25-8302-BCA0B95F45CB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楕円 316">
                <a:extLst>
                  <a:ext uri="{FF2B5EF4-FFF2-40B4-BE49-F238E27FC236}">
                    <a16:creationId xmlns:a16="http://schemas.microsoft.com/office/drawing/2014/main" id="{2CCC3469-1F07-40B4-805F-A7A34923387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BDC5C530-C6F2-4D51-BC54-CE8D2CCC5910}"/>
                </a:ext>
              </a:extLst>
            </p:cNvPr>
            <p:cNvGrpSpPr/>
            <p:nvPr/>
          </p:nvGrpSpPr>
          <p:grpSpPr>
            <a:xfrm rot="20667459">
              <a:off x="7124798" y="3606110"/>
              <a:ext cx="584784" cy="560685"/>
              <a:chOff x="4246397" y="3542209"/>
              <a:chExt cx="584784" cy="560685"/>
            </a:xfrm>
          </p:grpSpPr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5FFF184B-FCFA-4B2E-AE3F-07605C8C9B71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E152A680-502A-482B-984F-CA3BFBB4136A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DD3750F3-A81D-46C7-88A2-178FD2859746}"/>
                </a:ext>
              </a:extLst>
            </p:cNvPr>
            <p:cNvGrpSpPr/>
            <p:nvPr/>
          </p:nvGrpSpPr>
          <p:grpSpPr>
            <a:xfrm rot="687460">
              <a:off x="7988398" y="3580710"/>
              <a:ext cx="584784" cy="560685"/>
              <a:chOff x="4246397" y="3542209"/>
              <a:chExt cx="584784" cy="560685"/>
            </a:xfrm>
          </p:grpSpPr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FF757C3A-1EEA-43D3-A566-E117C8DC0DFA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楕円 312">
                <a:extLst>
                  <a:ext uri="{FF2B5EF4-FFF2-40B4-BE49-F238E27FC236}">
                    <a16:creationId xmlns:a16="http://schemas.microsoft.com/office/drawing/2014/main" id="{4B2E868C-28C6-4DD6-B311-0ED9954D5F44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7" name="グループ化 296">
              <a:extLst>
                <a:ext uri="{FF2B5EF4-FFF2-40B4-BE49-F238E27FC236}">
                  <a16:creationId xmlns:a16="http://schemas.microsoft.com/office/drawing/2014/main" id="{836DEEAB-13E7-459F-A4E7-69287C842BD2}"/>
                </a:ext>
              </a:extLst>
            </p:cNvPr>
            <p:cNvGrpSpPr/>
            <p:nvPr/>
          </p:nvGrpSpPr>
          <p:grpSpPr>
            <a:xfrm>
              <a:off x="7570085" y="3759953"/>
              <a:ext cx="584784" cy="560685"/>
              <a:chOff x="4246397" y="3542209"/>
              <a:chExt cx="584784" cy="560685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FEBA86D-874E-438E-BA47-23EE442AA14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DF9D2DF2-3EB8-42C5-AF5D-7AE4D615CFD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8" name="グループ化 297">
              <a:extLst>
                <a:ext uri="{FF2B5EF4-FFF2-40B4-BE49-F238E27FC236}">
                  <a16:creationId xmlns:a16="http://schemas.microsoft.com/office/drawing/2014/main" id="{AF0C32C6-144A-437B-8DAF-7BE38767633A}"/>
                </a:ext>
              </a:extLst>
            </p:cNvPr>
            <p:cNvGrpSpPr/>
            <p:nvPr/>
          </p:nvGrpSpPr>
          <p:grpSpPr>
            <a:xfrm rot="21418115">
              <a:off x="7950179" y="3872621"/>
              <a:ext cx="584784" cy="560685"/>
              <a:chOff x="4246397" y="3542209"/>
              <a:chExt cx="584784" cy="560685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12404280-DE00-4615-9229-E2A7D9BDE0D5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BC215EA2-6740-4ED7-81EC-08D4AC45D533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E926BF27-84BB-49BA-B4A6-69C385484151}"/>
                </a:ext>
              </a:extLst>
            </p:cNvPr>
            <p:cNvGrpSpPr/>
            <p:nvPr/>
          </p:nvGrpSpPr>
          <p:grpSpPr>
            <a:xfrm>
              <a:off x="6871585" y="3759953"/>
              <a:ext cx="584784" cy="560685"/>
              <a:chOff x="4246397" y="3542209"/>
              <a:chExt cx="584784" cy="560685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02A78A6-5762-473F-AA34-F4E1A9605646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6581ED41-6FC8-454C-A132-07A43E5D2443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367F4B93-7F44-42DA-88BB-175E30F711EA}"/>
                </a:ext>
              </a:extLst>
            </p:cNvPr>
            <p:cNvGrpSpPr/>
            <p:nvPr/>
          </p:nvGrpSpPr>
          <p:grpSpPr>
            <a:xfrm rot="20898345">
              <a:off x="8369209" y="3721185"/>
              <a:ext cx="584784" cy="560685"/>
              <a:chOff x="4246397" y="3542209"/>
              <a:chExt cx="584784" cy="560685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B406D37D-1BF7-492B-B464-BB7BBDDB6F68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ED63E3F6-716F-4496-9A6A-4007BDD5AE05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01" name="グループ化 300">
              <a:extLst>
                <a:ext uri="{FF2B5EF4-FFF2-40B4-BE49-F238E27FC236}">
                  <a16:creationId xmlns:a16="http://schemas.microsoft.com/office/drawing/2014/main" id="{E9B37546-C6CC-48DE-B65A-94AFD3D59E11}"/>
                </a:ext>
              </a:extLst>
            </p:cNvPr>
            <p:cNvGrpSpPr/>
            <p:nvPr/>
          </p:nvGrpSpPr>
          <p:grpSpPr>
            <a:xfrm rot="21418115">
              <a:off x="7302479" y="3936122"/>
              <a:ext cx="584784" cy="560685"/>
              <a:chOff x="4246397" y="3542209"/>
              <a:chExt cx="584784" cy="560685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085CD410-25EE-4CEE-A973-CFEB2B25442D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096526FB-04E5-44D7-856E-0DA34638C5BD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8C8D8B8A-1393-480B-AEBD-B4C80E410629}"/>
              </a:ext>
            </a:extLst>
          </p:cNvPr>
          <p:cNvGrpSpPr/>
          <p:nvPr/>
        </p:nvGrpSpPr>
        <p:grpSpPr>
          <a:xfrm>
            <a:off x="8074358" y="1208426"/>
            <a:ext cx="1425779" cy="1103393"/>
            <a:chOff x="6106832" y="5016076"/>
            <a:chExt cx="2562286" cy="1982922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78FDF6FA-21E3-4503-9743-C4A0CBE3920B}"/>
                </a:ext>
              </a:extLst>
            </p:cNvPr>
            <p:cNvGrpSpPr/>
            <p:nvPr/>
          </p:nvGrpSpPr>
          <p:grpSpPr>
            <a:xfrm>
              <a:off x="6106832" y="5462299"/>
              <a:ext cx="2562286" cy="1536699"/>
              <a:chOff x="746064" y="1894185"/>
              <a:chExt cx="2562286" cy="1536699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82593218-1508-4808-BCAF-31D5AE22DBB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39FEDE2D-998C-4AD5-8A9E-34C817C22AF6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5C93121B-35AE-461F-9C3B-CF756F17501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6B940DFE-4E10-4C0F-AFEA-0836779A011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90B4A766-1EF7-4538-AA7C-6A16A2CFCF2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BDA641A5-7E4C-4613-9787-F0F83C37D564}"/>
                </a:ext>
              </a:extLst>
            </p:cNvPr>
            <p:cNvGrpSpPr/>
            <p:nvPr/>
          </p:nvGrpSpPr>
          <p:grpSpPr>
            <a:xfrm rot="20972371">
              <a:off x="6670556" y="5016076"/>
              <a:ext cx="932705" cy="959300"/>
              <a:chOff x="561151" y="3098800"/>
              <a:chExt cx="3959830" cy="4072737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DB5CA314-B5C0-49E4-B52B-2450BCCAD599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EA9FA361-6A93-4789-B873-0093F8C5B7C8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2F5B797C-718E-4F6F-9F8C-B0A7463BFAC1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3BCE41ED-3A1E-45CC-9742-50CE7919E0E2}"/>
                </a:ext>
              </a:extLst>
            </p:cNvPr>
            <p:cNvGrpSpPr/>
            <p:nvPr/>
          </p:nvGrpSpPr>
          <p:grpSpPr>
            <a:xfrm>
              <a:off x="7455760" y="5110931"/>
              <a:ext cx="932705" cy="959300"/>
              <a:chOff x="561151" y="3098800"/>
              <a:chExt cx="3959830" cy="4072737"/>
            </a:xfrm>
          </p:grpSpPr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0B65EEA6-88DB-4954-9532-729EC5AC584A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72693B67-7127-4307-8D19-80A4D521DDE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9" name="月 348">
                <a:extLst>
                  <a:ext uri="{FF2B5EF4-FFF2-40B4-BE49-F238E27FC236}">
                    <a16:creationId xmlns:a16="http://schemas.microsoft.com/office/drawing/2014/main" id="{C9198A1F-A431-456B-97C0-4ADD633316B8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FCB63B7-FEA3-4D6B-B5C3-54499CC6582D}"/>
                </a:ext>
              </a:extLst>
            </p:cNvPr>
            <p:cNvGrpSpPr/>
            <p:nvPr/>
          </p:nvGrpSpPr>
          <p:grpSpPr>
            <a:xfrm>
              <a:off x="6186733" y="5411736"/>
              <a:ext cx="932705" cy="959300"/>
              <a:chOff x="561151" y="3098800"/>
              <a:chExt cx="3959830" cy="4072737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5CC615EE-E81D-4F69-86F8-E8BD220BC71F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ECBE8E6-DC06-455F-8209-515F5F9F0A15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月 345">
                <a:extLst>
                  <a:ext uri="{FF2B5EF4-FFF2-40B4-BE49-F238E27FC236}">
                    <a16:creationId xmlns:a16="http://schemas.microsoft.com/office/drawing/2014/main" id="{181EFEB6-3041-4A2A-BA6F-A6873CADC29A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533F6AF2-B6D2-425C-AF4F-BD7F66061DB4}"/>
                </a:ext>
              </a:extLst>
            </p:cNvPr>
            <p:cNvGrpSpPr/>
            <p:nvPr/>
          </p:nvGrpSpPr>
          <p:grpSpPr>
            <a:xfrm rot="20947209">
              <a:off x="6708755" y="5658297"/>
              <a:ext cx="932705" cy="959300"/>
              <a:chOff x="561151" y="3098800"/>
              <a:chExt cx="3959830" cy="4072737"/>
            </a:xfrm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01B4E916-48FC-4EB3-8108-FF3750D9B17A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D25FD4CE-7CA6-4F43-98F2-57850484DA01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月 342">
                <a:extLst>
                  <a:ext uri="{FF2B5EF4-FFF2-40B4-BE49-F238E27FC236}">
                    <a16:creationId xmlns:a16="http://schemas.microsoft.com/office/drawing/2014/main" id="{926CAB0A-8ED6-4D74-8B14-506762FF6A69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7C10DC37-526C-420B-A95E-59BA500B2E4A}"/>
                </a:ext>
              </a:extLst>
            </p:cNvPr>
            <p:cNvGrpSpPr/>
            <p:nvPr/>
          </p:nvGrpSpPr>
          <p:grpSpPr>
            <a:xfrm rot="1009453">
              <a:off x="7451264" y="5622278"/>
              <a:ext cx="932705" cy="959300"/>
              <a:chOff x="561151" y="3098800"/>
              <a:chExt cx="3959830" cy="4072737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FF56D482-1A34-4A85-9BB5-53E088CAA351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0738A2C5-28CB-487D-A7BE-DC3B6A1F7C4C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月 339">
                <a:extLst>
                  <a:ext uri="{FF2B5EF4-FFF2-40B4-BE49-F238E27FC236}">
                    <a16:creationId xmlns:a16="http://schemas.microsoft.com/office/drawing/2014/main" id="{91F3DE7F-504F-4F49-8C58-85FD5AAA0D7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58" name="テキスト ボックス 357">
            <a:extLst>
              <a:ext uri="{FF2B5EF4-FFF2-40B4-BE49-F238E27FC236}">
                <a16:creationId xmlns:a16="http://schemas.microsoft.com/office/drawing/2014/main" id="{DBECA0D7-008D-4D7F-9825-B2B4340047EE}"/>
              </a:ext>
            </a:extLst>
          </p:cNvPr>
          <p:cNvSpPr txBox="1"/>
          <p:nvPr/>
        </p:nvSpPr>
        <p:spPr>
          <a:xfrm>
            <a:off x="8391820" y="4117908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ニンニク</a:t>
            </a:r>
          </a:p>
        </p:txBody>
      </p:sp>
      <p:sp>
        <p:nvSpPr>
          <p:cNvPr id="359" name="テキスト ボックス 358">
            <a:extLst>
              <a:ext uri="{FF2B5EF4-FFF2-40B4-BE49-F238E27FC236}">
                <a16:creationId xmlns:a16="http://schemas.microsoft.com/office/drawing/2014/main" id="{6FF5380F-5788-4679-9298-C7725D56F915}"/>
              </a:ext>
            </a:extLst>
          </p:cNvPr>
          <p:cNvSpPr txBox="1"/>
          <p:nvPr/>
        </p:nvSpPr>
        <p:spPr>
          <a:xfrm>
            <a:off x="8451600" y="233256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リンゴ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60" name="グループ化 359">
            <a:extLst>
              <a:ext uri="{FF2B5EF4-FFF2-40B4-BE49-F238E27FC236}">
                <a16:creationId xmlns:a16="http://schemas.microsoft.com/office/drawing/2014/main" id="{C2E75E39-9A54-4D68-B9DD-15107EB39BC4}"/>
              </a:ext>
            </a:extLst>
          </p:cNvPr>
          <p:cNvGrpSpPr/>
          <p:nvPr/>
        </p:nvGrpSpPr>
        <p:grpSpPr>
          <a:xfrm>
            <a:off x="410438" y="976039"/>
            <a:ext cx="1318881" cy="1329580"/>
            <a:chOff x="1490958" y="2382261"/>
            <a:chExt cx="1608608" cy="1621657"/>
          </a:xfrm>
        </p:grpSpPr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C9DED5ED-7BF1-4EA8-B2A8-88A10F401BC7}"/>
                </a:ext>
              </a:extLst>
            </p:cNvPr>
            <p:cNvGrpSpPr/>
            <p:nvPr/>
          </p:nvGrpSpPr>
          <p:grpSpPr>
            <a:xfrm>
              <a:off x="1490958" y="2382261"/>
              <a:ext cx="1351044" cy="1317339"/>
              <a:chOff x="2436731" y="1504950"/>
              <a:chExt cx="2250802" cy="2194650"/>
            </a:xfrm>
            <a:solidFill>
              <a:srgbClr val="FF0000"/>
            </a:solidFill>
          </p:grpSpPr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2B5EEEF8-1C12-4215-BC8E-1AEB1A65A14F}"/>
                  </a:ext>
                </a:extLst>
              </p:cNvPr>
              <p:cNvSpPr/>
              <p:nvPr/>
            </p:nvSpPr>
            <p:spPr>
              <a:xfrm rot="11700000">
                <a:off x="4506889" y="2136868"/>
                <a:ext cx="180644" cy="639529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台形 375">
                <a:extLst>
                  <a:ext uri="{FF2B5EF4-FFF2-40B4-BE49-F238E27FC236}">
                    <a16:creationId xmlns:a16="http://schemas.microsoft.com/office/drawing/2014/main" id="{2CF69DEA-141F-4B82-8309-1E4071D028E8}"/>
                  </a:ext>
                </a:extLst>
              </p:cNvPr>
              <p:cNvSpPr/>
              <p:nvPr/>
            </p:nvSpPr>
            <p:spPr>
              <a:xfrm rot="10800000">
                <a:off x="2863638" y="1504950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台形 376">
                <a:extLst>
                  <a:ext uri="{FF2B5EF4-FFF2-40B4-BE49-F238E27FC236}">
                    <a16:creationId xmlns:a16="http://schemas.microsoft.com/office/drawing/2014/main" id="{205F94A6-3DD3-4797-AEBB-18D99010F79C}"/>
                  </a:ext>
                </a:extLst>
              </p:cNvPr>
              <p:cNvSpPr/>
              <p:nvPr/>
            </p:nvSpPr>
            <p:spPr>
              <a:xfrm rot="11700000">
                <a:off x="3142836" y="1764507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台形 377">
                <a:extLst>
                  <a:ext uri="{FF2B5EF4-FFF2-40B4-BE49-F238E27FC236}">
                    <a16:creationId xmlns:a16="http://schemas.microsoft.com/office/drawing/2014/main" id="{7142B62F-6914-483B-BD54-0EED543E5109}"/>
                  </a:ext>
                </a:extLst>
              </p:cNvPr>
              <p:cNvSpPr/>
              <p:nvPr/>
            </p:nvSpPr>
            <p:spPr>
              <a:xfrm rot="13500000">
                <a:off x="3342239" y="1990858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BA7FF41C-BFE9-4C46-B873-E0591B0866A9}"/>
                  </a:ext>
                </a:extLst>
              </p:cNvPr>
              <p:cNvSpPr/>
              <p:nvPr/>
            </p:nvSpPr>
            <p:spPr>
              <a:xfrm rot="10800000" flipV="1">
                <a:off x="2436731" y="1814967"/>
                <a:ext cx="2164212" cy="1884633"/>
              </a:xfrm>
              <a:custGeom>
                <a:avLst/>
                <a:gdLst>
                  <a:gd name="connsiteX0" fmla="*/ 1714175 w 2164212"/>
                  <a:gd name="connsiteY0" fmla="*/ 0 h 1884633"/>
                  <a:gd name="connsiteX1" fmla="*/ 1591874 w 2164212"/>
                  <a:gd name="connsiteY1" fmla="*/ 0 h 1884633"/>
                  <a:gd name="connsiteX2" fmla="*/ 1530511 w 2164212"/>
                  <a:gd name="connsiteY2" fmla="*/ 285360 h 1884633"/>
                  <a:gd name="connsiteX3" fmla="*/ 1289050 w 2164212"/>
                  <a:gd name="connsiteY3" fmla="*/ 285360 h 1884633"/>
                  <a:gd name="connsiteX4" fmla="*/ 1206500 w 2164212"/>
                  <a:gd name="connsiteY4" fmla="*/ 875980 h 1884633"/>
                  <a:gd name="connsiteX5" fmla="*/ 178780 w 2164212"/>
                  <a:gd name="connsiteY5" fmla="*/ 875981 h 1884633"/>
                  <a:gd name="connsiteX6" fmla="*/ 0 w 2164212"/>
                  <a:gd name="connsiteY6" fmla="*/ 1054761 h 1884633"/>
                  <a:gd name="connsiteX7" fmla="*/ 0 w 2164212"/>
                  <a:gd name="connsiteY7" fmla="*/ 1884633 h 1884633"/>
                  <a:gd name="connsiteX8" fmla="*/ 501162 w 2164212"/>
                  <a:gd name="connsiteY8" fmla="*/ 1884633 h 1884633"/>
                  <a:gd name="connsiteX9" fmla="*/ 501162 w 2164212"/>
                  <a:gd name="connsiteY9" fmla="*/ 1614034 h 1884633"/>
                  <a:gd name="connsiteX10" fmla="*/ 1206500 w 2164212"/>
                  <a:gd name="connsiteY10" fmla="*/ 1614034 h 1884633"/>
                  <a:gd name="connsiteX11" fmla="*/ 1206500 w 2164212"/>
                  <a:gd name="connsiteY11" fmla="*/ 1884632 h 1884633"/>
                  <a:gd name="connsiteX12" fmla="*/ 1707662 w 2164212"/>
                  <a:gd name="connsiteY12" fmla="*/ 1884632 h 1884633"/>
                  <a:gd name="connsiteX13" fmla="*/ 1707662 w 2164212"/>
                  <a:gd name="connsiteY13" fmla="*/ 855008 h 1884633"/>
                  <a:gd name="connsiteX14" fmla="*/ 2164212 w 2164212"/>
                  <a:gd name="connsiteY14" fmla="*/ 855008 h 1884633"/>
                  <a:gd name="connsiteX15" fmla="*/ 2164212 w 2164212"/>
                  <a:gd name="connsiteY15" fmla="*/ 735893 h 1884633"/>
                  <a:gd name="connsiteX16" fmla="*/ 1981521 w 2164212"/>
                  <a:gd name="connsiteY16" fmla="*/ 696545 h 1884633"/>
                  <a:gd name="connsiteX17" fmla="*/ 1981521 w 2164212"/>
                  <a:gd name="connsiteY17" fmla="*/ 678484 h 1884633"/>
                  <a:gd name="connsiteX18" fmla="*/ 2164212 w 2164212"/>
                  <a:gd name="connsiteY18" fmla="*/ 639136 h 1884633"/>
                  <a:gd name="connsiteX19" fmla="*/ 2164212 w 2164212"/>
                  <a:gd name="connsiteY19" fmla="*/ 285360 h 1884633"/>
                  <a:gd name="connsiteX20" fmla="*/ 1775538 w 2164212"/>
                  <a:gd name="connsiteY20" fmla="*/ 285360 h 188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64212" h="1884633">
                    <a:moveTo>
                      <a:pt x="1714175" y="0"/>
                    </a:moveTo>
                    <a:lnTo>
                      <a:pt x="1591874" y="0"/>
                    </a:lnTo>
                    <a:lnTo>
                      <a:pt x="1530511" y="285360"/>
                    </a:lnTo>
                    <a:lnTo>
                      <a:pt x="1289050" y="285360"/>
                    </a:lnTo>
                    <a:lnTo>
                      <a:pt x="1206500" y="875980"/>
                    </a:lnTo>
                    <a:lnTo>
                      <a:pt x="178780" y="875981"/>
                    </a:lnTo>
                    <a:cubicBezTo>
                      <a:pt x="80043" y="875981"/>
                      <a:pt x="0" y="956024"/>
                      <a:pt x="0" y="1054761"/>
                    </a:cubicBezTo>
                    <a:lnTo>
                      <a:pt x="0" y="1884633"/>
                    </a:lnTo>
                    <a:lnTo>
                      <a:pt x="501162" y="1884633"/>
                    </a:lnTo>
                    <a:lnTo>
                      <a:pt x="501162" y="1614034"/>
                    </a:lnTo>
                    <a:lnTo>
                      <a:pt x="1206500" y="1614034"/>
                    </a:lnTo>
                    <a:lnTo>
                      <a:pt x="1206500" y="1884632"/>
                    </a:lnTo>
                    <a:lnTo>
                      <a:pt x="1707662" y="1884632"/>
                    </a:lnTo>
                    <a:lnTo>
                      <a:pt x="1707662" y="855008"/>
                    </a:lnTo>
                    <a:lnTo>
                      <a:pt x="2164212" y="855008"/>
                    </a:lnTo>
                    <a:lnTo>
                      <a:pt x="2164212" y="735893"/>
                    </a:lnTo>
                    <a:lnTo>
                      <a:pt x="1981521" y="696545"/>
                    </a:lnTo>
                    <a:lnTo>
                      <a:pt x="1981521" y="678484"/>
                    </a:lnTo>
                    <a:lnTo>
                      <a:pt x="2164212" y="639136"/>
                    </a:lnTo>
                    <a:lnTo>
                      <a:pt x="2164212" y="285360"/>
                    </a:lnTo>
                    <a:lnTo>
                      <a:pt x="1775538" y="2853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台形 379">
                <a:extLst>
                  <a:ext uri="{FF2B5EF4-FFF2-40B4-BE49-F238E27FC236}">
                    <a16:creationId xmlns:a16="http://schemas.microsoft.com/office/drawing/2014/main" id="{28DECD61-D0EC-4030-8ABC-83C127B4B3E5}"/>
                  </a:ext>
                </a:extLst>
              </p:cNvPr>
              <p:cNvSpPr/>
              <p:nvPr/>
            </p:nvSpPr>
            <p:spPr>
              <a:xfrm flipV="1">
                <a:off x="3514514" y="2692671"/>
                <a:ext cx="562654" cy="391681"/>
              </a:xfrm>
              <a:prstGeom prst="trapezoid">
                <a:avLst>
                  <a:gd name="adj" fmla="val 31319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30FA12C2-D49E-4542-900E-958D0FAD9994}"/>
                  </a:ext>
                </a:extLst>
              </p:cNvPr>
              <p:cNvSpPr/>
              <p:nvPr/>
            </p:nvSpPr>
            <p:spPr>
              <a:xfrm>
                <a:off x="3393245" y="2461228"/>
                <a:ext cx="805192" cy="623124"/>
              </a:xfrm>
              <a:custGeom>
                <a:avLst/>
                <a:gdLst>
                  <a:gd name="connsiteX0" fmla="*/ 680986 w 805192"/>
                  <a:gd name="connsiteY0" fmla="*/ 0 h 623124"/>
                  <a:gd name="connsiteX1" fmla="*/ 805192 w 805192"/>
                  <a:gd name="connsiteY1" fmla="*/ 33281 h 623124"/>
                  <a:gd name="connsiteX2" fmla="*/ 618105 w 805192"/>
                  <a:gd name="connsiteY2" fmla="*/ 623124 h 623124"/>
                  <a:gd name="connsiteX3" fmla="*/ 543962 w 805192"/>
                  <a:gd name="connsiteY3" fmla="*/ 623124 h 623124"/>
                  <a:gd name="connsiteX4" fmla="*/ 124206 w 805192"/>
                  <a:gd name="connsiteY4" fmla="*/ 0 h 623124"/>
                  <a:gd name="connsiteX5" fmla="*/ 261230 w 805192"/>
                  <a:gd name="connsiteY5" fmla="*/ 623124 h 623124"/>
                  <a:gd name="connsiteX6" fmla="*/ 187087 w 805192"/>
                  <a:gd name="connsiteY6" fmla="*/ 623124 h 623124"/>
                  <a:gd name="connsiteX7" fmla="*/ 0 w 805192"/>
                  <a:gd name="connsiteY7" fmla="*/ 33281 h 62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5192" h="623124">
                    <a:moveTo>
                      <a:pt x="680986" y="0"/>
                    </a:moveTo>
                    <a:lnTo>
                      <a:pt x="805192" y="33281"/>
                    </a:lnTo>
                    <a:lnTo>
                      <a:pt x="618105" y="623124"/>
                    </a:lnTo>
                    <a:lnTo>
                      <a:pt x="543962" y="623124"/>
                    </a:lnTo>
                    <a:close/>
                    <a:moveTo>
                      <a:pt x="124206" y="0"/>
                    </a:moveTo>
                    <a:lnTo>
                      <a:pt x="261230" y="623124"/>
                    </a:lnTo>
                    <a:lnTo>
                      <a:pt x="187087" y="623124"/>
                    </a:lnTo>
                    <a:lnTo>
                      <a:pt x="0" y="3328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D77C68C-345D-43CB-AE2C-F9456ADC0997}"/>
                  </a:ext>
                </a:extLst>
              </p:cNvPr>
              <p:cNvSpPr/>
              <p:nvPr/>
            </p:nvSpPr>
            <p:spPr>
              <a:xfrm>
                <a:off x="2946347" y="2872582"/>
                <a:ext cx="1613006" cy="487468"/>
              </a:xfrm>
              <a:custGeom>
                <a:avLst/>
                <a:gdLst>
                  <a:gd name="connsiteX0" fmla="*/ 1571678 w 1613006"/>
                  <a:gd name="connsiteY0" fmla="*/ 404812 h 487468"/>
                  <a:gd name="connsiteX1" fmla="*/ 1613006 w 1613006"/>
                  <a:gd name="connsiteY1" fmla="*/ 446140 h 487468"/>
                  <a:gd name="connsiteX2" fmla="*/ 1571678 w 1613006"/>
                  <a:gd name="connsiteY2" fmla="*/ 487468 h 487468"/>
                  <a:gd name="connsiteX3" fmla="*/ 1530350 w 1613006"/>
                  <a:gd name="connsiteY3" fmla="*/ 446140 h 487468"/>
                  <a:gd name="connsiteX4" fmla="*/ 1571678 w 1613006"/>
                  <a:gd name="connsiteY4" fmla="*/ 404812 h 487468"/>
                  <a:gd name="connsiteX5" fmla="*/ 1432558 w 1613006"/>
                  <a:gd name="connsiteY5" fmla="*/ 404812 h 487468"/>
                  <a:gd name="connsiteX6" fmla="*/ 1473886 w 1613006"/>
                  <a:gd name="connsiteY6" fmla="*/ 446140 h 487468"/>
                  <a:gd name="connsiteX7" fmla="*/ 1432558 w 1613006"/>
                  <a:gd name="connsiteY7" fmla="*/ 487468 h 487468"/>
                  <a:gd name="connsiteX8" fmla="*/ 1391230 w 1613006"/>
                  <a:gd name="connsiteY8" fmla="*/ 446140 h 487468"/>
                  <a:gd name="connsiteX9" fmla="*/ 1432558 w 1613006"/>
                  <a:gd name="connsiteY9" fmla="*/ 404812 h 487468"/>
                  <a:gd name="connsiteX10" fmla="*/ 1293435 w 1613006"/>
                  <a:gd name="connsiteY10" fmla="*/ 404812 h 487468"/>
                  <a:gd name="connsiteX11" fmla="*/ 1334763 w 1613006"/>
                  <a:gd name="connsiteY11" fmla="*/ 446140 h 487468"/>
                  <a:gd name="connsiteX12" fmla="*/ 1293435 w 1613006"/>
                  <a:gd name="connsiteY12" fmla="*/ 487468 h 487468"/>
                  <a:gd name="connsiteX13" fmla="*/ 1252107 w 1613006"/>
                  <a:gd name="connsiteY13" fmla="*/ 446140 h 487468"/>
                  <a:gd name="connsiteX14" fmla="*/ 1293435 w 1613006"/>
                  <a:gd name="connsiteY14" fmla="*/ 404812 h 487468"/>
                  <a:gd name="connsiteX15" fmla="*/ 1154312 w 1613006"/>
                  <a:gd name="connsiteY15" fmla="*/ 404812 h 487468"/>
                  <a:gd name="connsiteX16" fmla="*/ 1195640 w 1613006"/>
                  <a:gd name="connsiteY16" fmla="*/ 446140 h 487468"/>
                  <a:gd name="connsiteX17" fmla="*/ 1154312 w 1613006"/>
                  <a:gd name="connsiteY17" fmla="*/ 487468 h 487468"/>
                  <a:gd name="connsiteX18" fmla="*/ 1112984 w 1613006"/>
                  <a:gd name="connsiteY18" fmla="*/ 446140 h 487468"/>
                  <a:gd name="connsiteX19" fmla="*/ 1154312 w 1613006"/>
                  <a:gd name="connsiteY19" fmla="*/ 404812 h 487468"/>
                  <a:gd name="connsiteX20" fmla="*/ 1015189 w 1613006"/>
                  <a:gd name="connsiteY20" fmla="*/ 404812 h 487468"/>
                  <a:gd name="connsiteX21" fmla="*/ 1056517 w 1613006"/>
                  <a:gd name="connsiteY21" fmla="*/ 446140 h 487468"/>
                  <a:gd name="connsiteX22" fmla="*/ 1015189 w 1613006"/>
                  <a:gd name="connsiteY22" fmla="*/ 487468 h 487468"/>
                  <a:gd name="connsiteX23" fmla="*/ 973861 w 1613006"/>
                  <a:gd name="connsiteY23" fmla="*/ 446140 h 487468"/>
                  <a:gd name="connsiteX24" fmla="*/ 1015189 w 1613006"/>
                  <a:gd name="connsiteY24" fmla="*/ 404812 h 487468"/>
                  <a:gd name="connsiteX25" fmla="*/ 876066 w 1613006"/>
                  <a:gd name="connsiteY25" fmla="*/ 404812 h 487468"/>
                  <a:gd name="connsiteX26" fmla="*/ 917394 w 1613006"/>
                  <a:gd name="connsiteY26" fmla="*/ 446140 h 487468"/>
                  <a:gd name="connsiteX27" fmla="*/ 876066 w 1613006"/>
                  <a:gd name="connsiteY27" fmla="*/ 487468 h 487468"/>
                  <a:gd name="connsiteX28" fmla="*/ 834738 w 1613006"/>
                  <a:gd name="connsiteY28" fmla="*/ 446140 h 487468"/>
                  <a:gd name="connsiteX29" fmla="*/ 876066 w 1613006"/>
                  <a:gd name="connsiteY29" fmla="*/ 404812 h 487468"/>
                  <a:gd name="connsiteX30" fmla="*/ 736943 w 1613006"/>
                  <a:gd name="connsiteY30" fmla="*/ 404812 h 487468"/>
                  <a:gd name="connsiteX31" fmla="*/ 778271 w 1613006"/>
                  <a:gd name="connsiteY31" fmla="*/ 446140 h 487468"/>
                  <a:gd name="connsiteX32" fmla="*/ 736943 w 1613006"/>
                  <a:gd name="connsiteY32" fmla="*/ 487468 h 487468"/>
                  <a:gd name="connsiteX33" fmla="*/ 695615 w 1613006"/>
                  <a:gd name="connsiteY33" fmla="*/ 446140 h 487468"/>
                  <a:gd name="connsiteX34" fmla="*/ 736943 w 1613006"/>
                  <a:gd name="connsiteY34" fmla="*/ 404812 h 487468"/>
                  <a:gd name="connsiteX35" fmla="*/ 597820 w 1613006"/>
                  <a:gd name="connsiteY35" fmla="*/ 404812 h 487468"/>
                  <a:gd name="connsiteX36" fmla="*/ 639148 w 1613006"/>
                  <a:gd name="connsiteY36" fmla="*/ 446140 h 487468"/>
                  <a:gd name="connsiteX37" fmla="*/ 597820 w 1613006"/>
                  <a:gd name="connsiteY37" fmla="*/ 487468 h 487468"/>
                  <a:gd name="connsiteX38" fmla="*/ 556492 w 1613006"/>
                  <a:gd name="connsiteY38" fmla="*/ 446140 h 487468"/>
                  <a:gd name="connsiteX39" fmla="*/ 597820 w 1613006"/>
                  <a:gd name="connsiteY39" fmla="*/ 404812 h 487468"/>
                  <a:gd name="connsiteX40" fmla="*/ 458697 w 1613006"/>
                  <a:gd name="connsiteY40" fmla="*/ 404812 h 487468"/>
                  <a:gd name="connsiteX41" fmla="*/ 500025 w 1613006"/>
                  <a:gd name="connsiteY41" fmla="*/ 446140 h 487468"/>
                  <a:gd name="connsiteX42" fmla="*/ 458697 w 1613006"/>
                  <a:gd name="connsiteY42" fmla="*/ 487468 h 487468"/>
                  <a:gd name="connsiteX43" fmla="*/ 417369 w 1613006"/>
                  <a:gd name="connsiteY43" fmla="*/ 446140 h 487468"/>
                  <a:gd name="connsiteX44" fmla="*/ 458697 w 1613006"/>
                  <a:gd name="connsiteY44" fmla="*/ 404812 h 487468"/>
                  <a:gd name="connsiteX45" fmla="*/ 319574 w 1613006"/>
                  <a:gd name="connsiteY45" fmla="*/ 404812 h 487468"/>
                  <a:gd name="connsiteX46" fmla="*/ 360902 w 1613006"/>
                  <a:gd name="connsiteY46" fmla="*/ 446140 h 487468"/>
                  <a:gd name="connsiteX47" fmla="*/ 319574 w 1613006"/>
                  <a:gd name="connsiteY47" fmla="*/ 487468 h 487468"/>
                  <a:gd name="connsiteX48" fmla="*/ 278246 w 1613006"/>
                  <a:gd name="connsiteY48" fmla="*/ 446140 h 487468"/>
                  <a:gd name="connsiteX49" fmla="*/ 319574 w 1613006"/>
                  <a:gd name="connsiteY49" fmla="*/ 404812 h 487468"/>
                  <a:gd name="connsiteX50" fmla="*/ 180451 w 1613006"/>
                  <a:gd name="connsiteY50" fmla="*/ 404812 h 487468"/>
                  <a:gd name="connsiteX51" fmla="*/ 221779 w 1613006"/>
                  <a:gd name="connsiteY51" fmla="*/ 446140 h 487468"/>
                  <a:gd name="connsiteX52" fmla="*/ 180451 w 1613006"/>
                  <a:gd name="connsiteY52" fmla="*/ 487468 h 487468"/>
                  <a:gd name="connsiteX53" fmla="*/ 139123 w 1613006"/>
                  <a:gd name="connsiteY53" fmla="*/ 446140 h 487468"/>
                  <a:gd name="connsiteX54" fmla="*/ 180451 w 1613006"/>
                  <a:gd name="connsiteY54" fmla="*/ 404812 h 487468"/>
                  <a:gd name="connsiteX55" fmla="*/ 41328 w 1613006"/>
                  <a:gd name="connsiteY55" fmla="*/ 404812 h 487468"/>
                  <a:gd name="connsiteX56" fmla="*/ 82656 w 1613006"/>
                  <a:gd name="connsiteY56" fmla="*/ 446140 h 487468"/>
                  <a:gd name="connsiteX57" fmla="*/ 41328 w 1613006"/>
                  <a:gd name="connsiteY57" fmla="*/ 487468 h 487468"/>
                  <a:gd name="connsiteX58" fmla="*/ 0 w 1613006"/>
                  <a:gd name="connsiteY58" fmla="*/ 446140 h 487468"/>
                  <a:gd name="connsiteX59" fmla="*/ 41328 w 1613006"/>
                  <a:gd name="connsiteY59" fmla="*/ 404812 h 487468"/>
                  <a:gd name="connsiteX60" fmla="*/ 1571678 w 1613006"/>
                  <a:gd name="connsiteY60" fmla="*/ 271462 h 487468"/>
                  <a:gd name="connsiteX61" fmla="*/ 1613006 w 1613006"/>
                  <a:gd name="connsiteY61" fmla="*/ 312790 h 487468"/>
                  <a:gd name="connsiteX62" fmla="*/ 1571678 w 1613006"/>
                  <a:gd name="connsiteY62" fmla="*/ 354118 h 487468"/>
                  <a:gd name="connsiteX63" fmla="*/ 1530350 w 1613006"/>
                  <a:gd name="connsiteY63" fmla="*/ 312790 h 487468"/>
                  <a:gd name="connsiteX64" fmla="*/ 1571678 w 1613006"/>
                  <a:gd name="connsiteY64" fmla="*/ 271462 h 487468"/>
                  <a:gd name="connsiteX65" fmla="*/ 1432558 w 1613006"/>
                  <a:gd name="connsiteY65" fmla="*/ 271462 h 487468"/>
                  <a:gd name="connsiteX66" fmla="*/ 1473886 w 1613006"/>
                  <a:gd name="connsiteY66" fmla="*/ 312790 h 487468"/>
                  <a:gd name="connsiteX67" fmla="*/ 1432558 w 1613006"/>
                  <a:gd name="connsiteY67" fmla="*/ 354118 h 487468"/>
                  <a:gd name="connsiteX68" fmla="*/ 1391230 w 1613006"/>
                  <a:gd name="connsiteY68" fmla="*/ 312790 h 487468"/>
                  <a:gd name="connsiteX69" fmla="*/ 1432558 w 1613006"/>
                  <a:gd name="connsiteY69" fmla="*/ 271462 h 487468"/>
                  <a:gd name="connsiteX70" fmla="*/ 1293435 w 1613006"/>
                  <a:gd name="connsiteY70" fmla="*/ 271462 h 487468"/>
                  <a:gd name="connsiteX71" fmla="*/ 1334763 w 1613006"/>
                  <a:gd name="connsiteY71" fmla="*/ 312790 h 487468"/>
                  <a:gd name="connsiteX72" fmla="*/ 1293435 w 1613006"/>
                  <a:gd name="connsiteY72" fmla="*/ 354118 h 487468"/>
                  <a:gd name="connsiteX73" fmla="*/ 1252107 w 1613006"/>
                  <a:gd name="connsiteY73" fmla="*/ 312790 h 487468"/>
                  <a:gd name="connsiteX74" fmla="*/ 1293435 w 1613006"/>
                  <a:gd name="connsiteY74" fmla="*/ 271462 h 487468"/>
                  <a:gd name="connsiteX75" fmla="*/ 1154312 w 1613006"/>
                  <a:gd name="connsiteY75" fmla="*/ 271462 h 487468"/>
                  <a:gd name="connsiteX76" fmla="*/ 1195640 w 1613006"/>
                  <a:gd name="connsiteY76" fmla="*/ 312790 h 487468"/>
                  <a:gd name="connsiteX77" fmla="*/ 1154312 w 1613006"/>
                  <a:gd name="connsiteY77" fmla="*/ 354118 h 487468"/>
                  <a:gd name="connsiteX78" fmla="*/ 1112984 w 1613006"/>
                  <a:gd name="connsiteY78" fmla="*/ 312790 h 487468"/>
                  <a:gd name="connsiteX79" fmla="*/ 1154312 w 1613006"/>
                  <a:gd name="connsiteY79" fmla="*/ 271462 h 487468"/>
                  <a:gd name="connsiteX80" fmla="*/ 1015189 w 1613006"/>
                  <a:gd name="connsiteY80" fmla="*/ 271462 h 487468"/>
                  <a:gd name="connsiteX81" fmla="*/ 1056517 w 1613006"/>
                  <a:gd name="connsiteY81" fmla="*/ 312790 h 487468"/>
                  <a:gd name="connsiteX82" fmla="*/ 1015189 w 1613006"/>
                  <a:gd name="connsiteY82" fmla="*/ 354118 h 487468"/>
                  <a:gd name="connsiteX83" fmla="*/ 973861 w 1613006"/>
                  <a:gd name="connsiteY83" fmla="*/ 312790 h 487468"/>
                  <a:gd name="connsiteX84" fmla="*/ 1015189 w 1613006"/>
                  <a:gd name="connsiteY84" fmla="*/ 271462 h 487468"/>
                  <a:gd name="connsiteX85" fmla="*/ 876066 w 1613006"/>
                  <a:gd name="connsiteY85" fmla="*/ 271462 h 487468"/>
                  <a:gd name="connsiteX86" fmla="*/ 917394 w 1613006"/>
                  <a:gd name="connsiteY86" fmla="*/ 312790 h 487468"/>
                  <a:gd name="connsiteX87" fmla="*/ 876066 w 1613006"/>
                  <a:gd name="connsiteY87" fmla="*/ 354118 h 487468"/>
                  <a:gd name="connsiteX88" fmla="*/ 834738 w 1613006"/>
                  <a:gd name="connsiteY88" fmla="*/ 312790 h 487468"/>
                  <a:gd name="connsiteX89" fmla="*/ 876066 w 1613006"/>
                  <a:gd name="connsiteY89" fmla="*/ 271462 h 487468"/>
                  <a:gd name="connsiteX90" fmla="*/ 736943 w 1613006"/>
                  <a:gd name="connsiteY90" fmla="*/ 271462 h 487468"/>
                  <a:gd name="connsiteX91" fmla="*/ 778271 w 1613006"/>
                  <a:gd name="connsiteY91" fmla="*/ 312790 h 487468"/>
                  <a:gd name="connsiteX92" fmla="*/ 736943 w 1613006"/>
                  <a:gd name="connsiteY92" fmla="*/ 354118 h 487468"/>
                  <a:gd name="connsiteX93" fmla="*/ 695615 w 1613006"/>
                  <a:gd name="connsiteY93" fmla="*/ 312790 h 487468"/>
                  <a:gd name="connsiteX94" fmla="*/ 736943 w 1613006"/>
                  <a:gd name="connsiteY94" fmla="*/ 271462 h 487468"/>
                  <a:gd name="connsiteX95" fmla="*/ 597820 w 1613006"/>
                  <a:gd name="connsiteY95" fmla="*/ 271462 h 487468"/>
                  <a:gd name="connsiteX96" fmla="*/ 639148 w 1613006"/>
                  <a:gd name="connsiteY96" fmla="*/ 312790 h 487468"/>
                  <a:gd name="connsiteX97" fmla="*/ 597820 w 1613006"/>
                  <a:gd name="connsiteY97" fmla="*/ 354118 h 487468"/>
                  <a:gd name="connsiteX98" fmla="*/ 556492 w 1613006"/>
                  <a:gd name="connsiteY98" fmla="*/ 312790 h 487468"/>
                  <a:gd name="connsiteX99" fmla="*/ 597820 w 1613006"/>
                  <a:gd name="connsiteY99" fmla="*/ 271462 h 487468"/>
                  <a:gd name="connsiteX100" fmla="*/ 458697 w 1613006"/>
                  <a:gd name="connsiteY100" fmla="*/ 271462 h 487468"/>
                  <a:gd name="connsiteX101" fmla="*/ 500025 w 1613006"/>
                  <a:gd name="connsiteY101" fmla="*/ 312790 h 487468"/>
                  <a:gd name="connsiteX102" fmla="*/ 458697 w 1613006"/>
                  <a:gd name="connsiteY102" fmla="*/ 354118 h 487468"/>
                  <a:gd name="connsiteX103" fmla="*/ 417369 w 1613006"/>
                  <a:gd name="connsiteY103" fmla="*/ 312790 h 487468"/>
                  <a:gd name="connsiteX104" fmla="*/ 458697 w 1613006"/>
                  <a:gd name="connsiteY104" fmla="*/ 271462 h 487468"/>
                  <a:gd name="connsiteX105" fmla="*/ 319574 w 1613006"/>
                  <a:gd name="connsiteY105" fmla="*/ 271462 h 487468"/>
                  <a:gd name="connsiteX106" fmla="*/ 360902 w 1613006"/>
                  <a:gd name="connsiteY106" fmla="*/ 312790 h 487468"/>
                  <a:gd name="connsiteX107" fmla="*/ 319574 w 1613006"/>
                  <a:gd name="connsiteY107" fmla="*/ 354118 h 487468"/>
                  <a:gd name="connsiteX108" fmla="*/ 278246 w 1613006"/>
                  <a:gd name="connsiteY108" fmla="*/ 312790 h 487468"/>
                  <a:gd name="connsiteX109" fmla="*/ 319574 w 1613006"/>
                  <a:gd name="connsiteY109" fmla="*/ 271462 h 487468"/>
                  <a:gd name="connsiteX110" fmla="*/ 180451 w 1613006"/>
                  <a:gd name="connsiteY110" fmla="*/ 271462 h 487468"/>
                  <a:gd name="connsiteX111" fmla="*/ 221779 w 1613006"/>
                  <a:gd name="connsiteY111" fmla="*/ 312790 h 487468"/>
                  <a:gd name="connsiteX112" fmla="*/ 180451 w 1613006"/>
                  <a:gd name="connsiteY112" fmla="*/ 354118 h 487468"/>
                  <a:gd name="connsiteX113" fmla="*/ 139123 w 1613006"/>
                  <a:gd name="connsiteY113" fmla="*/ 312790 h 487468"/>
                  <a:gd name="connsiteX114" fmla="*/ 180451 w 1613006"/>
                  <a:gd name="connsiteY114" fmla="*/ 271462 h 487468"/>
                  <a:gd name="connsiteX115" fmla="*/ 41328 w 1613006"/>
                  <a:gd name="connsiteY115" fmla="*/ 271462 h 487468"/>
                  <a:gd name="connsiteX116" fmla="*/ 82656 w 1613006"/>
                  <a:gd name="connsiteY116" fmla="*/ 312790 h 487468"/>
                  <a:gd name="connsiteX117" fmla="*/ 41328 w 1613006"/>
                  <a:gd name="connsiteY117" fmla="*/ 354118 h 487468"/>
                  <a:gd name="connsiteX118" fmla="*/ 0 w 1613006"/>
                  <a:gd name="connsiteY118" fmla="*/ 312790 h 487468"/>
                  <a:gd name="connsiteX119" fmla="*/ 41328 w 1613006"/>
                  <a:gd name="connsiteY119" fmla="*/ 271462 h 487468"/>
                  <a:gd name="connsiteX120" fmla="*/ 1571678 w 1613006"/>
                  <a:gd name="connsiteY120" fmla="*/ 133350 h 487468"/>
                  <a:gd name="connsiteX121" fmla="*/ 1613006 w 1613006"/>
                  <a:gd name="connsiteY121" fmla="*/ 174678 h 487468"/>
                  <a:gd name="connsiteX122" fmla="*/ 1571678 w 1613006"/>
                  <a:gd name="connsiteY122" fmla="*/ 216006 h 487468"/>
                  <a:gd name="connsiteX123" fmla="*/ 1530350 w 1613006"/>
                  <a:gd name="connsiteY123" fmla="*/ 174678 h 487468"/>
                  <a:gd name="connsiteX124" fmla="*/ 1571678 w 1613006"/>
                  <a:gd name="connsiteY124" fmla="*/ 133350 h 487468"/>
                  <a:gd name="connsiteX125" fmla="*/ 1432558 w 1613006"/>
                  <a:gd name="connsiteY125" fmla="*/ 133350 h 487468"/>
                  <a:gd name="connsiteX126" fmla="*/ 1473886 w 1613006"/>
                  <a:gd name="connsiteY126" fmla="*/ 174678 h 487468"/>
                  <a:gd name="connsiteX127" fmla="*/ 1432558 w 1613006"/>
                  <a:gd name="connsiteY127" fmla="*/ 216006 h 487468"/>
                  <a:gd name="connsiteX128" fmla="*/ 1391230 w 1613006"/>
                  <a:gd name="connsiteY128" fmla="*/ 174678 h 487468"/>
                  <a:gd name="connsiteX129" fmla="*/ 1432558 w 1613006"/>
                  <a:gd name="connsiteY129" fmla="*/ 133350 h 487468"/>
                  <a:gd name="connsiteX130" fmla="*/ 1293435 w 1613006"/>
                  <a:gd name="connsiteY130" fmla="*/ 133350 h 487468"/>
                  <a:gd name="connsiteX131" fmla="*/ 1334763 w 1613006"/>
                  <a:gd name="connsiteY131" fmla="*/ 174678 h 487468"/>
                  <a:gd name="connsiteX132" fmla="*/ 1293435 w 1613006"/>
                  <a:gd name="connsiteY132" fmla="*/ 216006 h 487468"/>
                  <a:gd name="connsiteX133" fmla="*/ 1252107 w 1613006"/>
                  <a:gd name="connsiteY133" fmla="*/ 174678 h 487468"/>
                  <a:gd name="connsiteX134" fmla="*/ 1293435 w 1613006"/>
                  <a:gd name="connsiteY134" fmla="*/ 133350 h 487468"/>
                  <a:gd name="connsiteX135" fmla="*/ 319574 w 1613006"/>
                  <a:gd name="connsiteY135" fmla="*/ 133350 h 487468"/>
                  <a:gd name="connsiteX136" fmla="*/ 360902 w 1613006"/>
                  <a:gd name="connsiteY136" fmla="*/ 174678 h 487468"/>
                  <a:gd name="connsiteX137" fmla="*/ 319574 w 1613006"/>
                  <a:gd name="connsiteY137" fmla="*/ 216006 h 487468"/>
                  <a:gd name="connsiteX138" fmla="*/ 278246 w 1613006"/>
                  <a:gd name="connsiteY138" fmla="*/ 174678 h 487468"/>
                  <a:gd name="connsiteX139" fmla="*/ 319574 w 1613006"/>
                  <a:gd name="connsiteY139" fmla="*/ 133350 h 487468"/>
                  <a:gd name="connsiteX140" fmla="*/ 180451 w 1613006"/>
                  <a:gd name="connsiteY140" fmla="*/ 133350 h 487468"/>
                  <a:gd name="connsiteX141" fmla="*/ 221779 w 1613006"/>
                  <a:gd name="connsiteY141" fmla="*/ 174678 h 487468"/>
                  <a:gd name="connsiteX142" fmla="*/ 180451 w 1613006"/>
                  <a:gd name="connsiteY142" fmla="*/ 216006 h 487468"/>
                  <a:gd name="connsiteX143" fmla="*/ 139123 w 1613006"/>
                  <a:gd name="connsiteY143" fmla="*/ 174678 h 487468"/>
                  <a:gd name="connsiteX144" fmla="*/ 180451 w 1613006"/>
                  <a:gd name="connsiteY144" fmla="*/ 133350 h 487468"/>
                  <a:gd name="connsiteX145" fmla="*/ 41328 w 1613006"/>
                  <a:gd name="connsiteY145" fmla="*/ 133350 h 487468"/>
                  <a:gd name="connsiteX146" fmla="*/ 82656 w 1613006"/>
                  <a:gd name="connsiteY146" fmla="*/ 174678 h 487468"/>
                  <a:gd name="connsiteX147" fmla="*/ 41328 w 1613006"/>
                  <a:gd name="connsiteY147" fmla="*/ 216006 h 487468"/>
                  <a:gd name="connsiteX148" fmla="*/ 0 w 1613006"/>
                  <a:gd name="connsiteY148" fmla="*/ 174678 h 487468"/>
                  <a:gd name="connsiteX149" fmla="*/ 41328 w 1613006"/>
                  <a:gd name="connsiteY149" fmla="*/ 133350 h 487468"/>
                  <a:gd name="connsiteX150" fmla="*/ 1571678 w 1613006"/>
                  <a:gd name="connsiteY150" fmla="*/ 0 h 487468"/>
                  <a:gd name="connsiteX151" fmla="*/ 1613006 w 1613006"/>
                  <a:gd name="connsiteY151" fmla="*/ 41328 h 487468"/>
                  <a:gd name="connsiteX152" fmla="*/ 1571678 w 1613006"/>
                  <a:gd name="connsiteY152" fmla="*/ 82656 h 487468"/>
                  <a:gd name="connsiteX153" fmla="*/ 1530350 w 1613006"/>
                  <a:gd name="connsiteY153" fmla="*/ 41328 h 487468"/>
                  <a:gd name="connsiteX154" fmla="*/ 1571678 w 1613006"/>
                  <a:gd name="connsiteY154" fmla="*/ 0 h 487468"/>
                  <a:gd name="connsiteX155" fmla="*/ 1432558 w 1613006"/>
                  <a:gd name="connsiteY155" fmla="*/ 0 h 487468"/>
                  <a:gd name="connsiteX156" fmla="*/ 1473886 w 1613006"/>
                  <a:gd name="connsiteY156" fmla="*/ 41328 h 487468"/>
                  <a:gd name="connsiteX157" fmla="*/ 1432558 w 1613006"/>
                  <a:gd name="connsiteY157" fmla="*/ 82656 h 487468"/>
                  <a:gd name="connsiteX158" fmla="*/ 1391230 w 1613006"/>
                  <a:gd name="connsiteY158" fmla="*/ 41328 h 487468"/>
                  <a:gd name="connsiteX159" fmla="*/ 1432558 w 1613006"/>
                  <a:gd name="connsiteY159" fmla="*/ 0 h 487468"/>
                  <a:gd name="connsiteX160" fmla="*/ 1293435 w 1613006"/>
                  <a:gd name="connsiteY160" fmla="*/ 0 h 487468"/>
                  <a:gd name="connsiteX161" fmla="*/ 1334763 w 1613006"/>
                  <a:gd name="connsiteY161" fmla="*/ 41328 h 487468"/>
                  <a:gd name="connsiteX162" fmla="*/ 1293435 w 1613006"/>
                  <a:gd name="connsiteY162" fmla="*/ 82656 h 487468"/>
                  <a:gd name="connsiteX163" fmla="*/ 1252107 w 1613006"/>
                  <a:gd name="connsiteY163" fmla="*/ 41328 h 487468"/>
                  <a:gd name="connsiteX164" fmla="*/ 1293435 w 1613006"/>
                  <a:gd name="connsiteY164" fmla="*/ 0 h 487468"/>
                  <a:gd name="connsiteX165" fmla="*/ 319574 w 1613006"/>
                  <a:gd name="connsiteY165" fmla="*/ 0 h 487468"/>
                  <a:gd name="connsiteX166" fmla="*/ 360902 w 1613006"/>
                  <a:gd name="connsiteY166" fmla="*/ 41328 h 487468"/>
                  <a:gd name="connsiteX167" fmla="*/ 319574 w 1613006"/>
                  <a:gd name="connsiteY167" fmla="*/ 82656 h 487468"/>
                  <a:gd name="connsiteX168" fmla="*/ 278246 w 1613006"/>
                  <a:gd name="connsiteY168" fmla="*/ 41328 h 487468"/>
                  <a:gd name="connsiteX169" fmla="*/ 319574 w 1613006"/>
                  <a:gd name="connsiteY169" fmla="*/ 0 h 487468"/>
                  <a:gd name="connsiteX170" fmla="*/ 180451 w 1613006"/>
                  <a:gd name="connsiteY170" fmla="*/ 0 h 487468"/>
                  <a:gd name="connsiteX171" fmla="*/ 221779 w 1613006"/>
                  <a:gd name="connsiteY171" fmla="*/ 41328 h 487468"/>
                  <a:gd name="connsiteX172" fmla="*/ 180451 w 1613006"/>
                  <a:gd name="connsiteY172" fmla="*/ 82656 h 487468"/>
                  <a:gd name="connsiteX173" fmla="*/ 139123 w 1613006"/>
                  <a:gd name="connsiteY173" fmla="*/ 41328 h 487468"/>
                  <a:gd name="connsiteX174" fmla="*/ 180451 w 1613006"/>
                  <a:gd name="connsiteY174" fmla="*/ 0 h 487468"/>
                  <a:gd name="connsiteX175" fmla="*/ 41328 w 1613006"/>
                  <a:gd name="connsiteY175" fmla="*/ 0 h 487468"/>
                  <a:gd name="connsiteX176" fmla="*/ 82656 w 1613006"/>
                  <a:gd name="connsiteY176" fmla="*/ 41328 h 487468"/>
                  <a:gd name="connsiteX177" fmla="*/ 41328 w 1613006"/>
                  <a:gd name="connsiteY177" fmla="*/ 82656 h 487468"/>
                  <a:gd name="connsiteX178" fmla="*/ 0 w 1613006"/>
                  <a:gd name="connsiteY178" fmla="*/ 41328 h 487468"/>
                  <a:gd name="connsiteX179" fmla="*/ 41328 w 1613006"/>
                  <a:gd name="connsiteY179" fmla="*/ 0 h 487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</a:cxnLst>
                <a:rect l="l" t="t" r="r" b="b"/>
                <a:pathLst>
                  <a:path w="1613006" h="487468">
                    <a:moveTo>
                      <a:pt x="1571678" y="404812"/>
                    </a:moveTo>
                    <a:cubicBezTo>
                      <a:pt x="1594503" y="404812"/>
                      <a:pt x="1613006" y="423315"/>
                      <a:pt x="1613006" y="446140"/>
                    </a:cubicBezTo>
                    <a:cubicBezTo>
                      <a:pt x="1613006" y="468965"/>
                      <a:pt x="1594503" y="487468"/>
                      <a:pt x="1571678" y="487468"/>
                    </a:cubicBezTo>
                    <a:cubicBezTo>
                      <a:pt x="1548853" y="487468"/>
                      <a:pt x="1530350" y="468965"/>
                      <a:pt x="1530350" y="446140"/>
                    </a:cubicBezTo>
                    <a:cubicBezTo>
                      <a:pt x="1530350" y="423315"/>
                      <a:pt x="1548853" y="404812"/>
                      <a:pt x="1571678" y="404812"/>
                    </a:cubicBezTo>
                    <a:close/>
                    <a:moveTo>
                      <a:pt x="1432558" y="404812"/>
                    </a:moveTo>
                    <a:cubicBezTo>
                      <a:pt x="1455383" y="404812"/>
                      <a:pt x="1473886" y="423315"/>
                      <a:pt x="1473886" y="446140"/>
                    </a:cubicBezTo>
                    <a:cubicBezTo>
                      <a:pt x="1473886" y="468965"/>
                      <a:pt x="1455383" y="487468"/>
                      <a:pt x="1432558" y="487468"/>
                    </a:cubicBezTo>
                    <a:cubicBezTo>
                      <a:pt x="1409733" y="487468"/>
                      <a:pt x="1391230" y="468965"/>
                      <a:pt x="1391230" y="446140"/>
                    </a:cubicBezTo>
                    <a:cubicBezTo>
                      <a:pt x="1391230" y="423315"/>
                      <a:pt x="1409733" y="404812"/>
                      <a:pt x="1432558" y="404812"/>
                    </a:cubicBezTo>
                    <a:close/>
                    <a:moveTo>
                      <a:pt x="1293435" y="404812"/>
                    </a:moveTo>
                    <a:cubicBezTo>
                      <a:pt x="1316260" y="404812"/>
                      <a:pt x="1334763" y="423315"/>
                      <a:pt x="1334763" y="446140"/>
                    </a:cubicBezTo>
                    <a:cubicBezTo>
                      <a:pt x="1334763" y="468965"/>
                      <a:pt x="1316260" y="487468"/>
                      <a:pt x="1293435" y="487468"/>
                    </a:cubicBezTo>
                    <a:cubicBezTo>
                      <a:pt x="1270610" y="487468"/>
                      <a:pt x="1252107" y="468965"/>
                      <a:pt x="1252107" y="446140"/>
                    </a:cubicBezTo>
                    <a:cubicBezTo>
                      <a:pt x="1252107" y="423315"/>
                      <a:pt x="1270610" y="404812"/>
                      <a:pt x="1293435" y="404812"/>
                    </a:cubicBezTo>
                    <a:close/>
                    <a:moveTo>
                      <a:pt x="1154312" y="404812"/>
                    </a:moveTo>
                    <a:cubicBezTo>
                      <a:pt x="1177137" y="404812"/>
                      <a:pt x="1195640" y="423315"/>
                      <a:pt x="1195640" y="446140"/>
                    </a:cubicBezTo>
                    <a:cubicBezTo>
                      <a:pt x="1195640" y="468965"/>
                      <a:pt x="1177137" y="487468"/>
                      <a:pt x="1154312" y="487468"/>
                    </a:cubicBezTo>
                    <a:cubicBezTo>
                      <a:pt x="1131487" y="487468"/>
                      <a:pt x="1112984" y="468965"/>
                      <a:pt x="1112984" y="446140"/>
                    </a:cubicBezTo>
                    <a:cubicBezTo>
                      <a:pt x="1112984" y="423315"/>
                      <a:pt x="1131487" y="404812"/>
                      <a:pt x="1154312" y="404812"/>
                    </a:cubicBezTo>
                    <a:close/>
                    <a:moveTo>
                      <a:pt x="1015189" y="404812"/>
                    </a:moveTo>
                    <a:cubicBezTo>
                      <a:pt x="1038014" y="404812"/>
                      <a:pt x="1056517" y="423315"/>
                      <a:pt x="1056517" y="446140"/>
                    </a:cubicBezTo>
                    <a:cubicBezTo>
                      <a:pt x="1056517" y="468965"/>
                      <a:pt x="1038014" y="487468"/>
                      <a:pt x="1015189" y="487468"/>
                    </a:cubicBezTo>
                    <a:cubicBezTo>
                      <a:pt x="992364" y="487468"/>
                      <a:pt x="973861" y="468965"/>
                      <a:pt x="973861" y="446140"/>
                    </a:cubicBezTo>
                    <a:cubicBezTo>
                      <a:pt x="973861" y="423315"/>
                      <a:pt x="992364" y="404812"/>
                      <a:pt x="1015189" y="404812"/>
                    </a:cubicBezTo>
                    <a:close/>
                    <a:moveTo>
                      <a:pt x="876066" y="404812"/>
                    </a:moveTo>
                    <a:cubicBezTo>
                      <a:pt x="898891" y="404812"/>
                      <a:pt x="917394" y="423315"/>
                      <a:pt x="917394" y="446140"/>
                    </a:cubicBezTo>
                    <a:cubicBezTo>
                      <a:pt x="917394" y="468965"/>
                      <a:pt x="898891" y="487468"/>
                      <a:pt x="876066" y="487468"/>
                    </a:cubicBezTo>
                    <a:cubicBezTo>
                      <a:pt x="853241" y="487468"/>
                      <a:pt x="834738" y="468965"/>
                      <a:pt x="834738" y="446140"/>
                    </a:cubicBezTo>
                    <a:cubicBezTo>
                      <a:pt x="834738" y="423315"/>
                      <a:pt x="853241" y="404812"/>
                      <a:pt x="876066" y="404812"/>
                    </a:cubicBezTo>
                    <a:close/>
                    <a:moveTo>
                      <a:pt x="736943" y="404812"/>
                    </a:moveTo>
                    <a:cubicBezTo>
                      <a:pt x="759768" y="404812"/>
                      <a:pt x="778271" y="423315"/>
                      <a:pt x="778271" y="446140"/>
                    </a:cubicBezTo>
                    <a:cubicBezTo>
                      <a:pt x="778271" y="468965"/>
                      <a:pt x="759768" y="487468"/>
                      <a:pt x="736943" y="487468"/>
                    </a:cubicBezTo>
                    <a:cubicBezTo>
                      <a:pt x="714118" y="487468"/>
                      <a:pt x="695615" y="468965"/>
                      <a:pt x="695615" y="446140"/>
                    </a:cubicBezTo>
                    <a:cubicBezTo>
                      <a:pt x="695615" y="423315"/>
                      <a:pt x="714118" y="404812"/>
                      <a:pt x="736943" y="404812"/>
                    </a:cubicBezTo>
                    <a:close/>
                    <a:moveTo>
                      <a:pt x="597820" y="404812"/>
                    </a:moveTo>
                    <a:cubicBezTo>
                      <a:pt x="620645" y="404812"/>
                      <a:pt x="639148" y="423315"/>
                      <a:pt x="639148" y="446140"/>
                    </a:cubicBezTo>
                    <a:cubicBezTo>
                      <a:pt x="639148" y="468965"/>
                      <a:pt x="620645" y="487468"/>
                      <a:pt x="597820" y="487468"/>
                    </a:cubicBezTo>
                    <a:cubicBezTo>
                      <a:pt x="574995" y="487468"/>
                      <a:pt x="556492" y="468965"/>
                      <a:pt x="556492" y="446140"/>
                    </a:cubicBezTo>
                    <a:cubicBezTo>
                      <a:pt x="556492" y="423315"/>
                      <a:pt x="574995" y="404812"/>
                      <a:pt x="597820" y="404812"/>
                    </a:cubicBezTo>
                    <a:close/>
                    <a:moveTo>
                      <a:pt x="458697" y="404812"/>
                    </a:moveTo>
                    <a:cubicBezTo>
                      <a:pt x="481522" y="404812"/>
                      <a:pt x="500025" y="423315"/>
                      <a:pt x="500025" y="446140"/>
                    </a:cubicBezTo>
                    <a:cubicBezTo>
                      <a:pt x="500025" y="468965"/>
                      <a:pt x="481522" y="487468"/>
                      <a:pt x="458697" y="487468"/>
                    </a:cubicBezTo>
                    <a:cubicBezTo>
                      <a:pt x="435872" y="487468"/>
                      <a:pt x="417369" y="468965"/>
                      <a:pt x="417369" y="446140"/>
                    </a:cubicBezTo>
                    <a:cubicBezTo>
                      <a:pt x="417369" y="423315"/>
                      <a:pt x="435872" y="404812"/>
                      <a:pt x="458697" y="404812"/>
                    </a:cubicBezTo>
                    <a:close/>
                    <a:moveTo>
                      <a:pt x="319574" y="404812"/>
                    </a:moveTo>
                    <a:cubicBezTo>
                      <a:pt x="342399" y="404812"/>
                      <a:pt x="360902" y="423315"/>
                      <a:pt x="360902" y="446140"/>
                    </a:cubicBezTo>
                    <a:cubicBezTo>
                      <a:pt x="360902" y="468965"/>
                      <a:pt x="342399" y="487468"/>
                      <a:pt x="319574" y="487468"/>
                    </a:cubicBezTo>
                    <a:cubicBezTo>
                      <a:pt x="296749" y="487468"/>
                      <a:pt x="278246" y="468965"/>
                      <a:pt x="278246" y="446140"/>
                    </a:cubicBezTo>
                    <a:cubicBezTo>
                      <a:pt x="278246" y="423315"/>
                      <a:pt x="296749" y="404812"/>
                      <a:pt x="319574" y="404812"/>
                    </a:cubicBezTo>
                    <a:close/>
                    <a:moveTo>
                      <a:pt x="180451" y="404812"/>
                    </a:moveTo>
                    <a:cubicBezTo>
                      <a:pt x="203276" y="404812"/>
                      <a:pt x="221779" y="423315"/>
                      <a:pt x="221779" y="446140"/>
                    </a:cubicBezTo>
                    <a:cubicBezTo>
                      <a:pt x="221779" y="468965"/>
                      <a:pt x="203276" y="487468"/>
                      <a:pt x="180451" y="487468"/>
                    </a:cubicBezTo>
                    <a:cubicBezTo>
                      <a:pt x="157626" y="487468"/>
                      <a:pt x="139123" y="468965"/>
                      <a:pt x="139123" y="446140"/>
                    </a:cubicBezTo>
                    <a:cubicBezTo>
                      <a:pt x="139123" y="423315"/>
                      <a:pt x="157626" y="404812"/>
                      <a:pt x="180451" y="404812"/>
                    </a:cubicBezTo>
                    <a:close/>
                    <a:moveTo>
                      <a:pt x="41328" y="404812"/>
                    </a:moveTo>
                    <a:cubicBezTo>
                      <a:pt x="64153" y="404812"/>
                      <a:pt x="82656" y="423315"/>
                      <a:pt x="82656" y="446140"/>
                    </a:cubicBezTo>
                    <a:cubicBezTo>
                      <a:pt x="82656" y="468965"/>
                      <a:pt x="64153" y="487468"/>
                      <a:pt x="41328" y="487468"/>
                    </a:cubicBezTo>
                    <a:cubicBezTo>
                      <a:pt x="18503" y="487468"/>
                      <a:pt x="0" y="468965"/>
                      <a:pt x="0" y="446140"/>
                    </a:cubicBezTo>
                    <a:cubicBezTo>
                      <a:pt x="0" y="423315"/>
                      <a:pt x="18503" y="404812"/>
                      <a:pt x="41328" y="404812"/>
                    </a:cubicBezTo>
                    <a:close/>
                    <a:moveTo>
                      <a:pt x="1571678" y="271462"/>
                    </a:moveTo>
                    <a:cubicBezTo>
                      <a:pt x="1594503" y="271462"/>
                      <a:pt x="1613006" y="289965"/>
                      <a:pt x="1613006" y="312790"/>
                    </a:cubicBezTo>
                    <a:cubicBezTo>
                      <a:pt x="1613006" y="335615"/>
                      <a:pt x="1594503" y="354118"/>
                      <a:pt x="1571678" y="354118"/>
                    </a:cubicBezTo>
                    <a:cubicBezTo>
                      <a:pt x="1548853" y="354118"/>
                      <a:pt x="1530350" y="335615"/>
                      <a:pt x="1530350" y="312790"/>
                    </a:cubicBezTo>
                    <a:cubicBezTo>
                      <a:pt x="1530350" y="289965"/>
                      <a:pt x="1548853" y="271462"/>
                      <a:pt x="1571678" y="271462"/>
                    </a:cubicBezTo>
                    <a:close/>
                    <a:moveTo>
                      <a:pt x="1432558" y="271462"/>
                    </a:moveTo>
                    <a:cubicBezTo>
                      <a:pt x="1455383" y="271462"/>
                      <a:pt x="1473886" y="289965"/>
                      <a:pt x="1473886" y="312790"/>
                    </a:cubicBezTo>
                    <a:cubicBezTo>
                      <a:pt x="1473886" y="335615"/>
                      <a:pt x="1455383" y="354118"/>
                      <a:pt x="1432558" y="354118"/>
                    </a:cubicBezTo>
                    <a:cubicBezTo>
                      <a:pt x="1409733" y="354118"/>
                      <a:pt x="1391230" y="335615"/>
                      <a:pt x="1391230" y="312790"/>
                    </a:cubicBezTo>
                    <a:cubicBezTo>
                      <a:pt x="1391230" y="289965"/>
                      <a:pt x="1409733" y="271462"/>
                      <a:pt x="1432558" y="271462"/>
                    </a:cubicBezTo>
                    <a:close/>
                    <a:moveTo>
                      <a:pt x="1293435" y="271462"/>
                    </a:moveTo>
                    <a:cubicBezTo>
                      <a:pt x="1316260" y="271462"/>
                      <a:pt x="1334763" y="289965"/>
                      <a:pt x="1334763" y="312790"/>
                    </a:cubicBezTo>
                    <a:cubicBezTo>
                      <a:pt x="1334763" y="335615"/>
                      <a:pt x="1316260" y="354118"/>
                      <a:pt x="1293435" y="354118"/>
                    </a:cubicBezTo>
                    <a:cubicBezTo>
                      <a:pt x="1270610" y="354118"/>
                      <a:pt x="1252107" y="335615"/>
                      <a:pt x="1252107" y="312790"/>
                    </a:cubicBezTo>
                    <a:cubicBezTo>
                      <a:pt x="1252107" y="289965"/>
                      <a:pt x="1270610" y="271462"/>
                      <a:pt x="1293435" y="271462"/>
                    </a:cubicBezTo>
                    <a:close/>
                    <a:moveTo>
                      <a:pt x="1154312" y="271462"/>
                    </a:moveTo>
                    <a:cubicBezTo>
                      <a:pt x="1177137" y="271462"/>
                      <a:pt x="1195640" y="289965"/>
                      <a:pt x="1195640" y="312790"/>
                    </a:cubicBezTo>
                    <a:cubicBezTo>
                      <a:pt x="1195640" y="335615"/>
                      <a:pt x="1177137" y="354118"/>
                      <a:pt x="1154312" y="354118"/>
                    </a:cubicBezTo>
                    <a:cubicBezTo>
                      <a:pt x="1131487" y="354118"/>
                      <a:pt x="1112984" y="335615"/>
                      <a:pt x="1112984" y="312790"/>
                    </a:cubicBezTo>
                    <a:cubicBezTo>
                      <a:pt x="1112984" y="289965"/>
                      <a:pt x="1131487" y="271462"/>
                      <a:pt x="1154312" y="271462"/>
                    </a:cubicBezTo>
                    <a:close/>
                    <a:moveTo>
                      <a:pt x="1015189" y="271462"/>
                    </a:moveTo>
                    <a:cubicBezTo>
                      <a:pt x="1038014" y="271462"/>
                      <a:pt x="1056517" y="289965"/>
                      <a:pt x="1056517" y="312790"/>
                    </a:cubicBezTo>
                    <a:cubicBezTo>
                      <a:pt x="1056517" y="335615"/>
                      <a:pt x="1038014" y="354118"/>
                      <a:pt x="1015189" y="354118"/>
                    </a:cubicBezTo>
                    <a:cubicBezTo>
                      <a:pt x="992364" y="354118"/>
                      <a:pt x="973861" y="335615"/>
                      <a:pt x="973861" y="312790"/>
                    </a:cubicBezTo>
                    <a:cubicBezTo>
                      <a:pt x="973861" y="289965"/>
                      <a:pt x="992364" y="271462"/>
                      <a:pt x="1015189" y="271462"/>
                    </a:cubicBezTo>
                    <a:close/>
                    <a:moveTo>
                      <a:pt x="876066" y="271462"/>
                    </a:moveTo>
                    <a:cubicBezTo>
                      <a:pt x="898891" y="271462"/>
                      <a:pt x="917394" y="289965"/>
                      <a:pt x="917394" y="312790"/>
                    </a:cubicBezTo>
                    <a:cubicBezTo>
                      <a:pt x="917394" y="335615"/>
                      <a:pt x="898891" y="354118"/>
                      <a:pt x="876066" y="354118"/>
                    </a:cubicBezTo>
                    <a:cubicBezTo>
                      <a:pt x="853241" y="354118"/>
                      <a:pt x="834738" y="335615"/>
                      <a:pt x="834738" y="312790"/>
                    </a:cubicBezTo>
                    <a:cubicBezTo>
                      <a:pt x="834738" y="289965"/>
                      <a:pt x="853241" y="271462"/>
                      <a:pt x="876066" y="271462"/>
                    </a:cubicBezTo>
                    <a:close/>
                    <a:moveTo>
                      <a:pt x="736943" y="271462"/>
                    </a:moveTo>
                    <a:cubicBezTo>
                      <a:pt x="759768" y="271462"/>
                      <a:pt x="778271" y="289965"/>
                      <a:pt x="778271" y="312790"/>
                    </a:cubicBezTo>
                    <a:cubicBezTo>
                      <a:pt x="778271" y="335615"/>
                      <a:pt x="759768" y="354118"/>
                      <a:pt x="736943" y="354118"/>
                    </a:cubicBezTo>
                    <a:cubicBezTo>
                      <a:pt x="714118" y="354118"/>
                      <a:pt x="695615" y="335615"/>
                      <a:pt x="695615" y="312790"/>
                    </a:cubicBezTo>
                    <a:cubicBezTo>
                      <a:pt x="695615" y="289965"/>
                      <a:pt x="714118" y="271462"/>
                      <a:pt x="736943" y="271462"/>
                    </a:cubicBezTo>
                    <a:close/>
                    <a:moveTo>
                      <a:pt x="597820" y="271462"/>
                    </a:moveTo>
                    <a:cubicBezTo>
                      <a:pt x="620645" y="271462"/>
                      <a:pt x="639148" y="289965"/>
                      <a:pt x="639148" y="312790"/>
                    </a:cubicBezTo>
                    <a:cubicBezTo>
                      <a:pt x="639148" y="335615"/>
                      <a:pt x="620645" y="354118"/>
                      <a:pt x="597820" y="354118"/>
                    </a:cubicBezTo>
                    <a:cubicBezTo>
                      <a:pt x="574995" y="354118"/>
                      <a:pt x="556492" y="335615"/>
                      <a:pt x="556492" y="312790"/>
                    </a:cubicBezTo>
                    <a:cubicBezTo>
                      <a:pt x="556492" y="289965"/>
                      <a:pt x="574995" y="271462"/>
                      <a:pt x="597820" y="271462"/>
                    </a:cubicBezTo>
                    <a:close/>
                    <a:moveTo>
                      <a:pt x="458697" y="271462"/>
                    </a:moveTo>
                    <a:cubicBezTo>
                      <a:pt x="481522" y="271462"/>
                      <a:pt x="500025" y="289965"/>
                      <a:pt x="500025" y="312790"/>
                    </a:cubicBezTo>
                    <a:cubicBezTo>
                      <a:pt x="500025" y="335615"/>
                      <a:pt x="481522" y="354118"/>
                      <a:pt x="458697" y="354118"/>
                    </a:cubicBezTo>
                    <a:cubicBezTo>
                      <a:pt x="435872" y="354118"/>
                      <a:pt x="417369" y="335615"/>
                      <a:pt x="417369" y="312790"/>
                    </a:cubicBezTo>
                    <a:cubicBezTo>
                      <a:pt x="417369" y="289965"/>
                      <a:pt x="435872" y="271462"/>
                      <a:pt x="458697" y="271462"/>
                    </a:cubicBezTo>
                    <a:close/>
                    <a:moveTo>
                      <a:pt x="319574" y="271462"/>
                    </a:moveTo>
                    <a:cubicBezTo>
                      <a:pt x="342399" y="271462"/>
                      <a:pt x="360902" y="289965"/>
                      <a:pt x="360902" y="312790"/>
                    </a:cubicBezTo>
                    <a:cubicBezTo>
                      <a:pt x="360902" y="335615"/>
                      <a:pt x="342399" y="354118"/>
                      <a:pt x="319574" y="354118"/>
                    </a:cubicBezTo>
                    <a:cubicBezTo>
                      <a:pt x="296749" y="354118"/>
                      <a:pt x="278246" y="335615"/>
                      <a:pt x="278246" y="312790"/>
                    </a:cubicBezTo>
                    <a:cubicBezTo>
                      <a:pt x="278246" y="289965"/>
                      <a:pt x="296749" y="271462"/>
                      <a:pt x="319574" y="271462"/>
                    </a:cubicBezTo>
                    <a:close/>
                    <a:moveTo>
                      <a:pt x="180451" y="271462"/>
                    </a:moveTo>
                    <a:cubicBezTo>
                      <a:pt x="203276" y="271462"/>
                      <a:pt x="221779" y="289965"/>
                      <a:pt x="221779" y="312790"/>
                    </a:cubicBezTo>
                    <a:cubicBezTo>
                      <a:pt x="221779" y="335615"/>
                      <a:pt x="203276" y="354118"/>
                      <a:pt x="180451" y="354118"/>
                    </a:cubicBezTo>
                    <a:cubicBezTo>
                      <a:pt x="157626" y="354118"/>
                      <a:pt x="139123" y="335615"/>
                      <a:pt x="139123" y="312790"/>
                    </a:cubicBezTo>
                    <a:cubicBezTo>
                      <a:pt x="139123" y="289965"/>
                      <a:pt x="157626" y="271462"/>
                      <a:pt x="180451" y="271462"/>
                    </a:cubicBezTo>
                    <a:close/>
                    <a:moveTo>
                      <a:pt x="41328" y="271462"/>
                    </a:moveTo>
                    <a:cubicBezTo>
                      <a:pt x="64153" y="271462"/>
                      <a:pt x="82656" y="289965"/>
                      <a:pt x="82656" y="312790"/>
                    </a:cubicBezTo>
                    <a:cubicBezTo>
                      <a:pt x="82656" y="335615"/>
                      <a:pt x="64153" y="354118"/>
                      <a:pt x="41328" y="354118"/>
                    </a:cubicBezTo>
                    <a:cubicBezTo>
                      <a:pt x="18503" y="354118"/>
                      <a:pt x="0" y="335615"/>
                      <a:pt x="0" y="312790"/>
                    </a:cubicBezTo>
                    <a:cubicBezTo>
                      <a:pt x="0" y="289965"/>
                      <a:pt x="18503" y="271462"/>
                      <a:pt x="41328" y="271462"/>
                    </a:cubicBezTo>
                    <a:close/>
                    <a:moveTo>
                      <a:pt x="1571678" y="133350"/>
                    </a:moveTo>
                    <a:cubicBezTo>
                      <a:pt x="1594503" y="133350"/>
                      <a:pt x="1613006" y="151853"/>
                      <a:pt x="1613006" y="174678"/>
                    </a:cubicBezTo>
                    <a:cubicBezTo>
                      <a:pt x="1613006" y="197503"/>
                      <a:pt x="1594503" y="216006"/>
                      <a:pt x="1571678" y="216006"/>
                    </a:cubicBezTo>
                    <a:cubicBezTo>
                      <a:pt x="1548853" y="216006"/>
                      <a:pt x="1530350" y="197503"/>
                      <a:pt x="1530350" y="174678"/>
                    </a:cubicBezTo>
                    <a:cubicBezTo>
                      <a:pt x="1530350" y="151853"/>
                      <a:pt x="1548853" y="133350"/>
                      <a:pt x="1571678" y="133350"/>
                    </a:cubicBezTo>
                    <a:close/>
                    <a:moveTo>
                      <a:pt x="1432558" y="133350"/>
                    </a:moveTo>
                    <a:cubicBezTo>
                      <a:pt x="1455383" y="133350"/>
                      <a:pt x="1473886" y="151853"/>
                      <a:pt x="1473886" y="174678"/>
                    </a:cubicBezTo>
                    <a:cubicBezTo>
                      <a:pt x="1473886" y="197503"/>
                      <a:pt x="1455383" y="216006"/>
                      <a:pt x="1432558" y="216006"/>
                    </a:cubicBezTo>
                    <a:cubicBezTo>
                      <a:pt x="1409733" y="216006"/>
                      <a:pt x="1391230" y="197503"/>
                      <a:pt x="1391230" y="174678"/>
                    </a:cubicBezTo>
                    <a:cubicBezTo>
                      <a:pt x="1391230" y="151853"/>
                      <a:pt x="1409733" y="133350"/>
                      <a:pt x="1432558" y="133350"/>
                    </a:cubicBezTo>
                    <a:close/>
                    <a:moveTo>
                      <a:pt x="1293435" y="133350"/>
                    </a:moveTo>
                    <a:cubicBezTo>
                      <a:pt x="1316260" y="133350"/>
                      <a:pt x="1334763" y="151853"/>
                      <a:pt x="1334763" y="174678"/>
                    </a:cubicBezTo>
                    <a:cubicBezTo>
                      <a:pt x="1334763" y="197503"/>
                      <a:pt x="1316260" y="216006"/>
                      <a:pt x="1293435" y="216006"/>
                    </a:cubicBezTo>
                    <a:cubicBezTo>
                      <a:pt x="1270610" y="216006"/>
                      <a:pt x="1252107" y="197503"/>
                      <a:pt x="1252107" y="174678"/>
                    </a:cubicBezTo>
                    <a:cubicBezTo>
                      <a:pt x="1252107" y="151853"/>
                      <a:pt x="1270610" y="133350"/>
                      <a:pt x="1293435" y="133350"/>
                    </a:cubicBezTo>
                    <a:close/>
                    <a:moveTo>
                      <a:pt x="319574" y="133350"/>
                    </a:moveTo>
                    <a:cubicBezTo>
                      <a:pt x="342399" y="133350"/>
                      <a:pt x="360902" y="151853"/>
                      <a:pt x="360902" y="174678"/>
                    </a:cubicBezTo>
                    <a:cubicBezTo>
                      <a:pt x="360902" y="197503"/>
                      <a:pt x="342399" y="216006"/>
                      <a:pt x="319574" y="216006"/>
                    </a:cubicBezTo>
                    <a:cubicBezTo>
                      <a:pt x="296749" y="216006"/>
                      <a:pt x="278246" y="197503"/>
                      <a:pt x="278246" y="174678"/>
                    </a:cubicBezTo>
                    <a:cubicBezTo>
                      <a:pt x="278246" y="151853"/>
                      <a:pt x="296749" y="133350"/>
                      <a:pt x="319574" y="133350"/>
                    </a:cubicBezTo>
                    <a:close/>
                    <a:moveTo>
                      <a:pt x="180451" y="133350"/>
                    </a:moveTo>
                    <a:cubicBezTo>
                      <a:pt x="203276" y="133350"/>
                      <a:pt x="221779" y="151853"/>
                      <a:pt x="221779" y="174678"/>
                    </a:cubicBezTo>
                    <a:cubicBezTo>
                      <a:pt x="221779" y="197503"/>
                      <a:pt x="203276" y="216006"/>
                      <a:pt x="180451" y="216006"/>
                    </a:cubicBezTo>
                    <a:cubicBezTo>
                      <a:pt x="157626" y="216006"/>
                      <a:pt x="139123" y="197503"/>
                      <a:pt x="139123" y="174678"/>
                    </a:cubicBezTo>
                    <a:cubicBezTo>
                      <a:pt x="139123" y="151853"/>
                      <a:pt x="157626" y="133350"/>
                      <a:pt x="180451" y="133350"/>
                    </a:cubicBezTo>
                    <a:close/>
                    <a:moveTo>
                      <a:pt x="41328" y="133350"/>
                    </a:moveTo>
                    <a:cubicBezTo>
                      <a:pt x="64153" y="133350"/>
                      <a:pt x="82656" y="151853"/>
                      <a:pt x="82656" y="174678"/>
                    </a:cubicBezTo>
                    <a:cubicBezTo>
                      <a:pt x="82656" y="197503"/>
                      <a:pt x="64153" y="216006"/>
                      <a:pt x="41328" y="216006"/>
                    </a:cubicBezTo>
                    <a:cubicBezTo>
                      <a:pt x="18503" y="216006"/>
                      <a:pt x="0" y="197503"/>
                      <a:pt x="0" y="174678"/>
                    </a:cubicBezTo>
                    <a:cubicBezTo>
                      <a:pt x="0" y="151853"/>
                      <a:pt x="18503" y="133350"/>
                      <a:pt x="41328" y="133350"/>
                    </a:cubicBezTo>
                    <a:close/>
                    <a:moveTo>
                      <a:pt x="1571678" y="0"/>
                    </a:moveTo>
                    <a:cubicBezTo>
                      <a:pt x="1594503" y="0"/>
                      <a:pt x="1613006" y="18503"/>
                      <a:pt x="1613006" y="41328"/>
                    </a:cubicBezTo>
                    <a:cubicBezTo>
                      <a:pt x="1613006" y="64153"/>
                      <a:pt x="1594503" y="82656"/>
                      <a:pt x="1571678" y="82656"/>
                    </a:cubicBezTo>
                    <a:cubicBezTo>
                      <a:pt x="1548853" y="82656"/>
                      <a:pt x="1530350" y="64153"/>
                      <a:pt x="1530350" y="41328"/>
                    </a:cubicBezTo>
                    <a:cubicBezTo>
                      <a:pt x="1530350" y="18503"/>
                      <a:pt x="1548853" y="0"/>
                      <a:pt x="1571678" y="0"/>
                    </a:cubicBezTo>
                    <a:close/>
                    <a:moveTo>
                      <a:pt x="1432558" y="0"/>
                    </a:moveTo>
                    <a:cubicBezTo>
                      <a:pt x="1455383" y="0"/>
                      <a:pt x="1473886" y="18503"/>
                      <a:pt x="1473886" y="41328"/>
                    </a:cubicBezTo>
                    <a:cubicBezTo>
                      <a:pt x="1473886" y="64153"/>
                      <a:pt x="1455383" y="82656"/>
                      <a:pt x="1432558" y="82656"/>
                    </a:cubicBezTo>
                    <a:cubicBezTo>
                      <a:pt x="1409733" y="82656"/>
                      <a:pt x="1391230" y="64153"/>
                      <a:pt x="1391230" y="41328"/>
                    </a:cubicBezTo>
                    <a:cubicBezTo>
                      <a:pt x="1391230" y="18503"/>
                      <a:pt x="1409733" y="0"/>
                      <a:pt x="1432558" y="0"/>
                    </a:cubicBezTo>
                    <a:close/>
                    <a:moveTo>
                      <a:pt x="1293435" y="0"/>
                    </a:moveTo>
                    <a:cubicBezTo>
                      <a:pt x="1316260" y="0"/>
                      <a:pt x="1334763" y="18503"/>
                      <a:pt x="1334763" y="41328"/>
                    </a:cubicBezTo>
                    <a:cubicBezTo>
                      <a:pt x="1334763" y="64153"/>
                      <a:pt x="1316260" y="82656"/>
                      <a:pt x="1293435" y="82656"/>
                    </a:cubicBezTo>
                    <a:cubicBezTo>
                      <a:pt x="1270610" y="82656"/>
                      <a:pt x="1252107" y="64153"/>
                      <a:pt x="1252107" y="41328"/>
                    </a:cubicBezTo>
                    <a:cubicBezTo>
                      <a:pt x="1252107" y="18503"/>
                      <a:pt x="1270610" y="0"/>
                      <a:pt x="1293435" y="0"/>
                    </a:cubicBezTo>
                    <a:close/>
                    <a:moveTo>
                      <a:pt x="319574" y="0"/>
                    </a:moveTo>
                    <a:cubicBezTo>
                      <a:pt x="342399" y="0"/>
                      <a:pt x="360902" y="18503"/>
                      <a:pt x="360902" y="41328"/>
                    </a:cubicBezTo>
                    <a:cubicBezTo>
                      <a:pt x="360902" y="64153"/>
                      <a:pt x="342399" y="82656"/>
                      <a:pt x="319574" y="82656"/>
                    </a:cubicBezTo>
                    <a:cubicBezTo>
                      <a:pt x="296749" y="82656"/>
                      <a:pt x="278246" y="64153"/>
                      <a:pt x="278246" y="41328"/>
                    </a:cubicBezTo>
                    <a:cubicBezTo>
                      <a:pt x="278246" y="18503"/>
                      <a:pt x="296749" y="0"/>
                      <a:pt x="319574" y="0"/>
                    </a:cubicBezTo>
                    <a:close/>
                    <a:moveTo>
                      <a:pt x="180451" y="0"/>
                    </a:moveTo>
                    <a:cubicBezTo>
                      <a:pt x="203276" y="0"/>
                      <a:pt x="221779" y="18503"/>
                      <a:pt x="221779" y="41328"/>
                    </a:cubicBezTo>
                    <a:cubicBezTo>
                      <a:pt x="221779" y="64153"/>
                      <a:pt x="203276" y="82656"/>
                      <a:pt x="180451" y="82656"/>
                    </a:cubicBezTo>
                    <a:cubicBezTo>
                      <a:pt x="157626" y="82656"/>
                      <a:pt x="139123" y="64153"/>
                      <a:pt x="139123" y="41328"/>
                    </a:cubicBezTo>
                    <a:cubicBezTo>
                      <a:pt x="139123" y="18503"/>
                      <a:pt x="157626" y="0"/>
                      <a:pt x="180451" y="0"/>
                    </a:cubicBezTo>
                    <a:close/>
                    <a:moveTo>
                      <a:pt x="41328" y="0"/>
                    </a:moveTo>
                    <a:cubicBezTo>
                      <a:pt x="64153" y="0"/>
                      <a:pt x="82656" y="18503"/>
                      <a:pt x="82656" y="41328"/>
                    </a:cubicBezTo>
                    <a:cubicBezTo>
                      <a:pt x="82656" y="64153"/>
                      <a:pt x="64153" y="82656"/>
                      <a:pt x="41328" y="82656"/>
                    </a:cubicBezTo>
                    <a:cubicBezTo>
                      <a:pt x="18503" y="82656"/>
                      <a:pt x="0" y="64153"/>
                      <a:pt x="0" y="41328"/>
                    </a:cubicBezTo>
                    <a:cubicBezTo>
                      <a:pt x="0" y="18503"/>
                      <a:pt x="18503" y="0"/>
                      <a:pt x="4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波線 382">
                <a:extLst>
                  <a:ext uri="{FF2B5EF4-FFF2-40B4-BE49-F238E27FC236}">
                    <a16:creationId xmlns:a16="http://schemas.microsoft.com/office/drawing/2014/main" id="{F2D1E663-E0B7-4CC5-BFEA-039D2DCE2898}"/>
                  </a:ext>
                </a:extLst>
              </p:cNvPr>
              <p:cNvSpPr/>
              <p:nvPr/>
            </p:nvSpPr>
            <p:spPr>
              <a:xfrm>
                <a:off x="2890837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波線 383">
                <a:extLst>
                  <a:ext uri="{FF2B5EF4-FFF2-40B4-BE49-F238E27FC236}">
                    <a16:creationId xmlns:a16="http://schemas.microsoft.com/office/drawing/2014/main" id="{1D5C9DBA-8CA5-4E10-B18F-A89F7BB48C54}"/>
                  </a:ext>
                </a:extLst>
              </p:cNvPr>
              <p:cNvSpPr/>
              <p:nvPr/>
            </p:nvSpPr>
            <p:spPr>
              <a:xfrm>
                <a:off x="2890837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波線 384">
                <a:extLst>
                  <a:ext uri="{FF2B5EF4-FFF2-40B4-BE49-F238E27FC236}">
                    <a16:creationId xmlns:a16="http://schemas.microsoft.com/office/drawing/2014/main" id="{628A46E0-AEAC-42D9-8C05-3E7D57F2900B}"/>
                  </a:ext>
                </a:extLst>
              </p:cNvPr>
              <p:cNvSpPr/>
              <p:nvPr/>
            </p:nvSpPr>
            <p:spPr>
              <a:xfrm>
                <a:off x="4098535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波線 385">
                <a:extLst>
                  <a:ext uri="{FF2B5EF4-FFF2-40B4-BE49-F238E27FC236}">
                    <a16:creationId xmlns:a16="http://schemas.microsoft.com/office/drawing/2014/main" id="{03BED986-ED37-453E-9805-C99C0F2EE0C4}"/>
                  </a:ext>
                </a:extLst>
              </p:cNvPr>
              <p:cNvSpPr/>
              <p:nvPr/>
            </p:nvSpPr>
            <p:spPr>
              <a:xfrm>
                <a:off x="4098535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FD31421C-F28B-49CA-B6B5-D6AE94927F79}"/>
                </a:ext>
              </a:extLst>
            </p:cNvPr>
            <p:cNvGrpSpPr/>
            <p:nvPr/>
          </p:nvGrpSpPr>
          <p:grpSpPr>
            <a:xfrm>
              <a:off x="2065105" y="2995264"/>
              <a:ext cx="1034461" cy="1008654"/>
              <a:chOff x="2436731" y="1504950"/>
              <a:chExt cx="2250802" cy="2194650"/>
            </a:xfrm>
            <a:solidFill>
              <a:srgbClr val="FF0000"/>
            </a:solidFill>
          </p:grpSpPr>
          <p:sp>
            <p:nvSpPr>
              <p:cNvPr id="363" name="台形 362">
                <a:extLst>
                  <a:ext uri="{FF2B5EF4-FFF2-40B4-BE49-F238E27FC236}">
                    <a16:creationId xmlns:a16="http://schemas.microsoft.com/office/drawing/2014/main" id="{41E1503E-C62F-4FAB-9F7D-95E3542F2FA7}"/>
                  </a:ext>
                </a:extLst>
              </p:cNvPr>
              <p:cNvSpPr/>
              <p:nvPr/>
            </p:nvSpPr>
            <p:spPr>
              <a:xfrm rot="11700000">
                <a:off x="4506889" y="2136868"/>
                <a:ext cx="180644" cy="639529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C82DD68A-FA6E-4035-AA14-3CC9C9293E2C}"/>
                  </a:ext>
                </a:extLst>
              </p:cNvPr>
              <p:cNvSpPr/>
              <p:nvPr/>
            </p:nvSpPr>
            <p:spPr>
              <a:xfrm rot="10800000">
                <a:off x="2863638" y="1504950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台形 364">
                <a:extLst>
                  <a:ext uri="{FF2B5EF4-FFF2-40B4-BE49-F238E27FC236}">
                    <a16:creationId xmlns:a16="http://schemas.microsoft.com/office/drawing/2014/main" id="{CF94D1E2-6AC8-4B40-BEF9-0B97CF21335F}"/>
                  </a:ext>
                </a:extLst>
              </p:cNvPr>
              <p:cNvSpPr/>
              <p:nvPr/>
            </p:nvSpPr>
            <p:spPr>
              <a:xfrm rot="11700000">
                <a:off x="3142836" y="1764507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台形 365">
                <a:extLst>
                  <a:ext uri="{FF2B5EF4-FFF2-40B4-BE49-F238E27FC236}">
                    <a16:creationId xmlns:a16="http://schemas.microsoft.com/office/drawing/2014/main" id="{8F6472CA-5DEB-4A8F-9DBA-9767157E396D}"/>
                  </a:ext>
                </a:extLst>
              </p:cNvPr>
              <p:cNvSpPr/>
              <p:nvPr/>
            </p:nvSpPr>
            <p:spPr>
              <a:xfrm rot="13500000">
                <a:off x="3342239" y="1990858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2D06866A-3159-41DB-84F9-57496DAA569C}"/>
                  </a:ext>
                </a:extLst>
              </p:cNvPr>
              <p:cNvSpPr/>
              <p:nvPr/>
            </p:nvSpPr>
            <p:spPr>
              <a:xfrm rot="10800000" flipV="1">
                <a:off x="2436731" y="1814967"/>
                <a:ext cx="2164212" cy="1884633"/>
              </a:xfrm>
              <a:custGeom>
                <a:avLst/>
                <a:gdLst>
                  <a:gd name="connsiteX0" fmla="*/ 1714175 w 2164212"/>
                  <a:gd name="connsiteY0" fmla="*/ 0 h 1884633"/>
                  <a:gd name="connsiteX1" fmla="*/ 1591874 w 2164212"/>
                  <a:gd name="connsiteY1" fmla="*/ 0 h 1884633"/>
                  <a:gd name="connsiteX2" fmla="*/ 1530511 w 2164212"/>
                  <a:gd name="connsiteY2" fmla="*/ 285360 h 1884633"/>
                  <a:gd name="connsiteX3" fmla="*/ 1289050 w 2164212"/>
                  <a:gd name="connsiteY3" fmla="*/ 285360 h 1884633"/>
                  <a:gd name="connsiteX4" fmla="*/ 1206500 w 2164212"/>
                  <a:gd name="connsiteY4" fmla="*/ 875980 h 1884633"/>
                  <a:gd name="connsiteX5" fmla="*/ 178780 w 2164212"/>
                  <a:gd name="connsiteY5" fmla="*/ 875981 h 1884633"/>
                  <a:gd name="connsiteX6" fmla="*/ 0 w 2164212"/>
                  <a:gd name="connsiteY6" fmla="*/ 1054761 h 1884633"/>
                  <a:gd name="connsiteX7" fmla="*/ 0 w 2164212"/>
                  <a:gd name="connsiteY7" fmla="*/ 1884633 h 1884633"/>
                  <a:gd name="connsiteX8" fmla="*/ 501162 w 2164212"/>
                  <a:gd name="connsiteY8" fmla="*/ 1884633 h 1884633"/>
                  <a:gd name="connsiteX9" fmla="*/ 501162 w 2164212"/>
                  <a:gd name="connsiteY9" fmla="*/ 1614034 h 1884633"/>
                  <a:gd name="connsiteX10" fmla="*/ 1206500 w 2164212"/>
                  <a:gd name="connsiteY10" fmla="*/ 1614034 h 1884633"/>
                  <a:gd name="connsiteX11" fmla="*/ 1206500 w 2164212"/>
                  <a:gd name="connsiteY11" fmla="*/ 1884632 h 1884633"/>
                  <a:gd name="connsiteX12" fmla="*/ 1707662 w 2164212"/>
                  <a:gd name="connsiteY12" fmla="*/ 1884632 h 1884633"/>
                  <a:gd name="connsiteX13" fmla="*/ 1707662 w 2164212"/>
                  <a:gd name="connsiteY13" fmla="*/ 855008 h 1884633"/>
                  <a:gd name="connsiteX14" fmla="*/ 2164212 w 2164212"/>
                  <a:gd name="connsiteY14" fmla="*/ 855008 h 1884633"/>
                  <a:gd name="connsiteX15" fmla="*/ 2164212 w 2164212"/>
                  <a:gd name="connsiteY15" fmla="*/ 735893 h 1884633"/>
                  <a:gd name="connsiteX16" fmla="*/ 1981521 w 2164212"/>
                  <a:gd name="connsiteY16" fmla="*/ 696545 h 1884633"/>
                  <a:gd name="connsiteX17" fmla="*/ 1981521 w 2164212"/>
                  <a:gd name="connsiteY17" fmla="*/ 678484 h 1884633"/>
                  <a:gd name="connsiteX18" fmla="*/ 2164212 w 2164212"/>
                  <a:gd name="connsiteY18" fmla="*/ 639136 h 1884633"/>
                  <a:gd name="connsiteX19" fmla="*/ 2164212 w 2164212"/>
                  <a:gd name="connsiteY19" fmla="*/ 285360 h 1884633"/>
                  <a:gd name="connsiteX20" fmla="*/ 1775538 w 2164212"/>
                  <a:gd name="connsiteY20" fmla="*/ 285360 h 188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64212" h="1884633">
                    <a:moveTo>
                      <a:pt x="1714175" y="0"/>
                    </a:moveTo>
                    <a:lnTo>
                      <a:pt x="1591874" y="0"/>
                    </a:lnTo>
                    <a:lnTo>
                      <a:pt x="1530511" y="285360"/>
                    </a:lnTo>
                    <a:lnTo>
                      <a:pt x="1289050" y="285360"/>
                    </a:lnTo>
                    <a:lnTo>
                      <a:pt x="1206500" y="875980"/>
                    </a:lnTo>
                    <a:lnTo>
                      <a:pt x="178780" y="875981"/>
                    </a:lnTo>
                    <a:cubicBezTo>
                      <a:pt x="80043" y="875981"/>
                      <a:pt x="0" y="956024"/>
                      <a:pt x="0" y="1054761"/>
                    </a:cubicBezTo>
                    <a:lnTo>
                      <a:pt x="0" y="1884633"/>
                    </a:lnTo>
                    <a:lnTo>
                      <a:pt x="501162" y="1884633"/>
                    </a:lnTo>
                    <a:lnTo>
                      <a:pt x="501162" y="1614034"/>
                    </a:lnTo>
                    <a:lnTo>
                      <a:pt x="1206500" y="1614034"/>
                    </a:lnTo>
                    <a:lnTo>
                      <a:pt x="1206500" y="1884632"/>
                    </a:lnTo>
                    <a:lnTo>
                      <a:pt x="1707662" y="1884632"/>
                    </a:lnTo>
                    <a:lnTo>
                      <a:pt x="1707662" y="855008"/>
                    </a:lnTo>
                    <a:lnTo>
                      <a:pt x="2164212" y="855008"/>
                    </a:lnTo>
                    <a:lnTo>
                      <a:pt x="2164212" y="735893"/>
                    </a:lnTo>
                    <a:lnTo>
                      <a:pt x="1981521" y="696545"/>
                    </a:lnTo>
                    <a:lnTo>
                      <a:pt x="1981521" y="678484"/>
                    </a:lnTo>
                    <a:lnTo>
                      <a:pt x="2164212" y="639136"/>
                    </a:lnTo>
                    <a:lnTo>
                      <a:pt x="2164212" y="285360"/>
                    </a:lnTo>
                    <a:lnTo>
                      <a:pt x="1775538" y="28536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台形 367">
                <a:extLst>
                  <a:ext uri="{FF2B5EF4-FFF2-40B4-BE49-F238E27FC236}">
                    <a16:creationId xmlns:a16="http://schemas.microsoft.com/office/drawing/2014/main" id="{A69E857A-3142-45BD-A377-4192DC5943C3}"/>
                  </a:ext>
                </a:extLst>
              </p:cNvPr>
              <p:cNvSpPr/>
              <p:nvPr/>
            </p:nvSpPr>
            <p:spPr>
              <a:xfrm flipV="1">
                <a:off x="3514514" y="2692671"/>
                <a:ext cx="562654" cy="391681"/>
              </a:xfrm>
              <a:prstGeom prst="trapezoid">
                <a:avLst>
                  <a:gd name="adj" fmla="val 31319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48347098-D4B6-4562-83B0-28E77B2E65B2}"/>
                  </a:ext>
                </a:extLst>
              </p:cNvPr>
              <p:cNvSpPr/>
              <p:nvPr/>
            </p:nvSpPr>
            <p:spPr>
              <a:xfrm>
                <a:off x="3393245" y="2461228"/>
                <a:ext cx="805192" cy="623124"/>
              </a:xfrm>
              <a:custGeom>
                <a:avLst/>
                <a:gdLst>
                  <a:gd name="connsiteX0" fmla="*/ 680986 w 805192"/>
                  <a:gd name="connsiteY0" fmla="*/ 0 h 623124"/>
                  <a:gd name="connsiteX1" fmla="*/ 805192 w 805192"/>
                  <a:gd name="connsiteY1" fmla="*/ 33281 h 623124"/>
                  <a:gd name="connsiteX2" fmla="*/ 618105 w 805192"/>
                  <a:gd name="connsiteY2" fmla="*/ 623124 h 623124"/>
                  <a:gd name="connsiteX3" fmla="*/ 543962 w 805192"/>
                  <a:gd name="connsiteY3" fmla="*/ 623124 h 623124"/>
                  <a:gd name="connsiteX4" fmla="*/ 124206 w 805192"/>
                  <a:gd name="connsiteY4" fmla="*/ 0 h 623124"/>
                  <a:gd name="connsiteX5" fmla="*/ 261230 w 805192"/>
                  <a:gd name="connsiteY5" fmla="*/ 623124 h 623124"/>
                  <a:gd name="connsiteX6" fmla="*/ 187087 w 805192"/>
                  <a:gd name="connsiteY6" fmla="*/ 623124 h 623124"/>
                  <a:gd name="connsiteX7" fmla="*/ 0 w 805192"/>
                  <a:gd name="connsiteY7" fmla="*/ 33281 h 62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5192" h="623124">
                    <a:moveTo>
                      <a:pt x="680986" y="0"/>
                    </a:moveTo>
                    <a:lnTo>
                      <a:pt x="805192" y="33281"/>
                    </a:lnTo>
                    <a:lnTo>
                      <a:pt x="618105" y="623124"/>
                    </a:lnTo>
                    <a:lnTo>
                      <a:pt x="543962" y="623124"/>
                    </a:lnTo>
                    <a:close/>
                    <a:moveTo>
                      <a:pt x="124206" y="0"/>
                    </a:moveTo>
                    <a:lnTo>
                      <a:pt x="261230" y="623124"/>
                    </a:lnTo>
                    <a:lnTo>
                      <a:pt x="187087" y="623124"/>
                    </a:lnTo>
                    <a:lnTo>
                      <a:pt x="0" y="3328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07DB506-89DF-4D3F-8E18-B5F1772403D8}"/>
                  </a:ext>
                </a:extLst>
              </p:cNvPr>
              <p:cNvSpPr/>
              <p:nvPr/>
            </p:nvSpPr>
            <p:spPr>
              <a:xfrm>
                <a:off x="2946347" y="2872582"/>
                <a:ext cx="1613006" cy="487468"/>
              </a:xfrm>
              <a:custGeom>
                <a:avLst/>
                <a:gdLst>
                  <a:gd name="connsiteX0" fmla="*/ 1571678 w 1613006"/>
                  <a:gd name="connsiteY0" fmla="*/ 404812 h 487468"/>
                  <a:gd name="connsiteX1" fmla="*/ 1613006 w 1613006"/>
                  <a:gd name="connsiteY1" fmla="*/ 446140 h 487468"/>
                  <a:gd name="connsiteX2" fmla="*/ 1571678 w 1613006"/>
                  <a:gd name="connsiteY2" fmla="*/ 487468 h 487468"/>
                  <a:gd name="connsiteX3" fmla="*/ 1530350 w 1613006"/>
                  <a:gd name="connsiteY3" fmla="*/ 446140 h 487468"/>
                  <a:gd name="connsiteX4" fmla="*/ 1571678 w 1613006"/>
                  <a:gd name="connsiteY4" fmla="*/ 404812 h 487468"/>
                  <a:gd name="connsiteX5" fmla="*/ 1432558 w 1613006"/>
                  <a:gd name="connsiteY5" fmla="*/ 404812 h 487468"/>
                  <a:gd name="connsiteX6" fmla="*/ 1473886 w 1613006"/>
                  <a:gd name="connsiteY6" fmla="*/ 446140 h 487468"/>
                  <a:gd name="connsiteX7" fmla="*/ 1432558 w 1613006"/>
                  <a:gd name="connsiteY7" fmla="*/ 487468 h 487468"/>
                  <a:gd name="connsiteX8" fmla="*/ 1391230 w 1613006"/>
                  <a:gd name="connsiteY8" fmla="*/ 446140 h 487468"/>
                  <a:gd name="connsiteX9" fmla="*/ 1432558 w 1613006"/>
                  <a:gd name="connsiteY9" fmla="*/ 404812 h 487468"/>
                  <a:gd name="connsiteX10" fmla="*/ 1293435 w 1613006"/>
                  <a:gd name="connsiteY10" fmla="*/ 404812 h 487468"/>
                  <a:gd name="connsiteX11" fmla="*/ 1334763 w 1613006"/>
                  <a:gd name="connsiteY11" fmla="*/ 446140 h 487468"/>
                  <a:gd name="connsiteX12" fmla="*/ 1293435 w 1613006"/>
                  <a:gd name="connsiteY12" fmla="*/ 487468 h 487468"/>
                  <a:gd name="connsiteX13" fmla="*/ 1252107 w 1613006"/>
                  <a:gd name="connsiteY13" fmla="*/ 446140 h 487468"/>
                  <a:gd name="connsiteX14" fmla="*/ 1293435 w 1613006"/>
                  <a:gd name="connsiteY14" fmla="*/ 404812 h 487468"/>
                  <a:gd name="connsiteX15" fmla="*/ 1154312 w 1613006"/>
                  <a:gd name="connsiteY15" fmla="*/ 404812 h 487468"/>
                  <a:gd name="connsiteX16" fmla="*/ 1195640 w 1613006"/>
                  <a:gd name="connsiteY16" fmla="*/ 446140 h 487468"/>
                  <a:gd name="connsiteX17" fmla="*/ 1154312 w 1613006"/>
                  <a:gd name="connsiteY17" fmla="*/ 487468 h 487468"/>
                  <a:gd name="connsiteX18" fmla="*/ 1112984 w 1613006"/>
                  <a:gd name="connsiteY18" fmla="*/ 446140 h 487468"/>
                  <a:gd name="connsiteX19" fmla="*/ 1154312 w 1613006"/>
                  <a:gd name="connsiteY19" fmla="*/ 404812 h 487468"/>
                  <a:gd name="connsiteX20" fmla="*/ 1015189 w 1613006"/>
                  <a:gd name="connsiteY20" fmla="*/ 404812 h 487468"/>
                  <a:gd name="connsiteX21" fmla="*/ 1056517 w 1613006"/>
                  <a:gd name="connsiteY21" fmla="*/ 446140 h 487468"/>
                  <a:gd name="connsiteX22" fmla="*/ 1015189 w 1613006"/>
                  <a:gd name="connsiteY22" fmla="*/ 487468 h 487468"/>
                  <a:gd name="connsiteX23" fmla="*/ 973861 w 1613006"/>
                  <a:gd name="connsiteY23" fmla="*/ 446140 h 487468"/>
                  <a:gd name="connsiteX24" fmla="*/ 1015189 w 1613006"/>
                  <a:gd name="connsiteY24" fmla="*/ 404812 h 487468"/>
                  <a:gd name="connsiteX25" fmla="*/ 876066 w 1613006"/>
                  <a:gd name="connsiteY25" fmla="*/ 404812 h 487468"/>
                  <a:gd name="connsiteX26" fmla="*/ 917394 w 1613006"/>
                  <a:gd name="connsiteY26" fmla="*/ 446140 h 487468"/>
                  <a:gd name="connsiteX27" fmla="*/ 876066 w 1613006"/>
                  <a:gd name="connsiteY27" fmla="*/ 487468 h 487468"/>
                  <a:gd name="connsiteX28" fmla="*/ 834738 w 1613006"/>
                  <a:gd name="connsiteY28" fmla="*/ 446140 h 487468"/>
                  <a:gd name="connsiteX29" fmla="*/ 876066 w 1613006"/>
                  <a:gd name="connsiteY29" fmla="*/ 404812 h 487468"/>
                  <a:gd name="connsiteX30" fmla="*/ 736943 w 1613006"/>
                  <a:gd name="connsiteY30" fmla="*/ 404812 h 487468"/>
                  <a:gd name="connsiteX31" fmla="*/ 778271 w 1613006"/>
                  <a:gd name="connsiteY31" fmla="*/ 446140 h 487468"/>
                  <a:gd name="connsiteX32" fmla="*/ 736943 w 1613006"/>
                  <a:gd name="connsiteY32" fmla="*/ 487468 h 487468"/>
                  <a:gd name="connsiteX33" fmla="*/ 695615 w 1613006"/>
                  <a:gd name="connsiteY33" fmla="*/ 446140 h 487468"/>
                  <a:gd name="connsiteX34" fmla="*/ 736943 w 1613006"/>
                  <a:gd name="connsiteY34" fmla="*/ 404812 h 487468"/>
                  <a:gd name="connsiteX35" fmla="*/ 597820 w 1613006"/>
                  <a:gd name="connsiteY35" fmla="*/ 404812 h 487468"/>
                  <a:gd name="connsiteX36" fmla="*/ 639148 w 1613006"/>
                  <a:gd name="connsiteY36" fmla="*/ 446140 h 487468"/>
                  <a:gd name="connsiteX37" fmla="*/ 597820 w 1613006"/>
                  <a:gd name="connsiteY37" fmla="*/ 487468 h 487468"/>
                  <a:gd name="connsiteX38" fmla="*/ 556492 w 1613006"/>
                  <a:gd name="connsiteY38" fmla="*/ 446140 h 487468"/>
                  <a:gd name="connsiteX39" fmla="*/ 597820 w 1613006"/>
                  <a:gd name="connsiteY39" fmla="*/ 404812 h 487468"/>
                  <a:gd name="connsiteX40" fmla="*/ 458697 w 1613006"/>
                  <a:gd name="connsiteY40" fmla="*/ 404812 h 487468"/>
                  <a:gd name="connsiteX41" fmla="*/ 500025 w 1613006"/>
                  <a:gd name="connsiteY41" fmla="*/ 446140 h 487468"/>
                  <a:gd name="connsiteX42" fmla="*/ 458697 w 1613006"/>
                  <a:gd name="connsiteY42" fmla="*/ 487468 h 487468"/>
                  <a:gd name="connsiteX43" fmla="*/ 417369 w 1613006"/>
                  <a:gd name="connsiteY43" fmla="*/ 446140 h 487468"/>
                  <a:gd name="connsiteX44" fmla="*/ 458697 w 1613006"/>
                  <a:gd name="connsiteY44" fmla="*/ 404812 h 487468"/>
                  <a:gd name="connsiteX45" fmla="*/ 319574 w 1613006"/>
                  <a:gd name="connsiteY45" fmla="*/ 404812 h 487468"/>
                  <a:gd name="connsiteX46" fmla="*/ 360902 w 1613006"/>
                  <a:gd name="connsiteY46" fmla="*/ 446140 h 487468"/>
                  <a:gd name="connsiteX47" fmla="*/ 319574 w 1613006"/>
                  <a:gd name="connsiteY47" fmla="*/ 487468 h 487468"/>
                  <a:gd name="connsiteX48" fmla="*/ 278246 w 1613006"/>
                  <a:gd name="connsiteY48" fmla="*/ 446140 h 487468"/>
                  <a:gd name="connsiteX49" fmla="*/ 319574 w 1613006"/>
                  <a:gd name="connsiteY49" fmla="*/ 404812 h 487468"/>
                  <a:gd name="connsiteX50" fmla="*/ 180451 w 1613006"/>
                  <a:gd name="connsiteY50" fmla="*/ 404812 h 487468"/>
                  <a:gd name="connsiteX51" fmla="*/ 221779 w 1613006"/>
                  <a:gd name="connsiteY51" fmla="*/ 446140 h 487468"/>
                  <a:gd name="connsiteX52" fmla="*/ 180451 w 1613006"/>
                  <a:gd name="connsiteY52" fmla="*/ 487468 h 487468"/>
                  <a:gd name="connsiteX53" fmla="*/ 139123 w 1613006"/>
                  <a:gd name="connsiteY53" fmla="*/ 446140 h 487468"/>
                  <a:gd name="connsiteX54" fmla="*/ 180451 w 1613006"/>
                  <a:gd name="connsiteY54" fmla="*/ 404812 h 487468"/>
                  <a:gd name="connsiteX55" fmla="*/ 41328 w 1613006"/>
                  <a:gd name="connsiteY55" fmla="*/ 404812 h 487468"/>
                  <a:gd name="connsiteX56" fmla="*/ 82656 w 1613006"/>
                  <a:gd name="connsiteY56" fmla="*/ 446140 h 487468"/>
                  <a:gd name="connsiteX57" fmla="*/ 41328 w 1613006"/>
                  <a:gd name="connsiteY57" fmla="*/ 487468 h 487468"/>
                  <a:gd name="connsiteX58" fmla="*/ 0 w 1613006"/>
                  <a:gd name="connsiteY58" fmla="*/ 446140 h 487468"/>
                  <a:gd name="connsiteX59" fmla="*/ 41328 w 1613006"/>
                  <a:gd name="connsiteY59" fmla="*/ 404812 h 487468"/>
                  <a:gd name="connsiteX60" fmla="*/ 1571678 w 1613006"/>
                  <a:gd name="connsiteY60" fmla="*/ 271462 h 487468"/>
                  <a:gd name="connsiteX61" fmla="*/ 1613006 w 1613006"/>
                  <a:gd name="connsiteY61" fmla="*/ 312790 h 487468"/>
                  <a:gd name="connsiteX62" fmla="*/ 1571678 w 1613006"/>
                  <a:gd name="connsiteY62" fmla="*/ 354118 h 487468"/>
                  <a:gd name="connsiteX63" fmla="*/ 1530350 w 1613006"/>
                  <a:gd name="connsiteY63" fmla="*/ 312790 h 487468"/>
                  <a:gd name="connsiteX64" fmla="*/ 1571678 w 1613006"/>
                  <a:gd name="connsiteY64" fmla="*/ 271462 h 487468"/>
                  <a:gd name="connsiteX65" fmla="*/ 1432558 w 1613006"/>
                  <a:gd name="connsiteY65" fmla="*/ 271462 h 487468"/>
                  <a:gd name="connsiteX66" fmla="*/ 1473886 w 1613006"/>
                  <a:gd name="connsiteY66" fmla="*/ 312790 h 487468"/>
                  <a:gd name="connsiteX67" fmla="*/ 1432558 w 1613006"/>
                  <a:gd name="connsiteY67" fmla="*/ 354118 h 487468"/>
                  <a:gd name="connsiteX68" fmla="*/ 1391230 w 1613006"/>
                  <a:gd name="connsiteY68" fmla="*/ 312790 h 487468"/>
                  <a:gd name="connsiteX69" fmla="*/ 1432558 w 1613006"/>
                  <a:gd name="connsiteY69" fmla="*/ 271462 h 487468"/>
                  <a:gd name="connsiteX70" fmla="*/ 1293435 w 1613006"/>
                  <a:gd name="connsiteY70" fmla="*/ 271462 h 487468"/>
                  <a:gd name="connsiteX71" fmla="*/ 1334763 w 1613006"/>
                  <a:gd name="connsiteY71" fmla="*/ 312790 h 487468"/>
                  <a:gd name="connsiteX72" fmla="*/ 1293435 w 1613006"/>
                  <a:gd name="connsiteY72" fmla="*/ 354118 h 487468"/>
                  <a:gd name="connsiteX73" fmla="*/ 1252107 w 1613006"/>
                  <a:gd name="connsiteY73" fmla="*/ 312790 h 487468"/>
                  <a:gd name="connsiteX74" fmla="*/ 1293435 w 1613006"/>
                  <a:gd name="connsiteY74" fmla="*/ 271462 h 487468"/>
                  <a:gd name="connsiteX75" fmla="*/ 1154312 w 1613006"/>
                  <a:gd name="connsiteY75" fmla="*/ 271462 h 487468"/>
                  <a:gd name="connsiteX76" fmla="*/ 1195640 w 1613006"/>
                  <a:gd name="connsiteY76" fmla="*/ 312790 h 487468"/>
                  <a:gd name="connsiteX77" fmla="*/ 1154312 w 1613006"/>
                  <a:gd name="connsiteY77" fmla="*/ 354118 h 487468"/>
                  <a:gd name="connsiteX78" fmla="*/ 1112984 w 1613006"/>
                  <a:gd name="connsiteY78" fmla="*/ 312790 h 487468"/>
                  <a:gd name="connsiteX79" fmla="*/ 1154312 w 1613006"/>
                  <a:gd name="connsiteY79" fmla="*/ 271462 h 487468"/>
                  <a:gd name="connsiteX80" fmla="*/ 1015189 w 1613006"/>
                  <a:gd name="connsiteY80" fmla="*/ 271462 h 487468"/>
                  <a:gd name="connsiteX81" fmla="*/ 1056517 w 1613006"/>
                  <a:gd name="connsiteY81" fmla="*/ 312790 h 487468"/>
                  <a:gd name="connsiteX82" fmla="*/ 1015189 w 1613006"/>
                  <a:gd name="connsiteY82" fmla="*/ 354118 h 487468"/>
                  <a:gd name="connsiteX83" fmla="*/ 973861 w 1613006"/>
                  <a:gd name="connsiteY83" fmla="*/ 312790 h 487468"/>
                  <a:gd name="connsiteX84" fmla="*/ 1015189 w 1613006"/>
                  <a:gd name="connsiteY84" fmla="*/ 271462 h 487468"/>
                  <a:gd name="connsiteX85" fmla="*/ 876066 w 1613006"/>
                  <a:gd name="connsiteY85" fmla="*/ 271462 h 487468"/>
                  <a:gd name="connsiteX86" fmla="*/ 917394 w 1613006"/>
                  <a:gd name="connsiteY86" fmla="*/ 312790 h 487468"/>
                  <a:gd name="connsiteX87" fmla="*/ 876066 w 1613006"/>
                  <a:gd name="connsiteY87" fmla="*/ 354118 h 487468"/>
                  <a:gd name="connsiteX88" fmla="*/ 834738 w 1613006"/>
                  <a:gd name="connsiteY88" fmla="*/ 312790 h 487468"/>
                  <a:gd name="connsiteX89" fmla="*/ 876066 w 1613006"/>
                  <a:gd name="connsiteY89" fmla="*/ 271462 h 487468"/>
                  <a:gd name="connsiteX90" fmla="*/ 736943 w 1613006"/>
                  <a:gd name="connsiteY90" fmla="*/ 271462 h 487468"/>
                  <a:gd name="connsiteX91" fmla="*/ 778271 w 1613006"/>
                  <a:gd name="connsiteY91" fmla="*/ 312790 h 487468"/>
                  <a:gd name="connsiteX92" fmla="*/ 736943 w 1613006"/>
                  <a:gd name="connsiteY92" fmla="*/ 354118 h 487468"/>
                  <a:gd name="connsiteX93" fmla="*/ 695615 w 1613006"/>
                  <a:gd name="connsiteY93" fmla="*/ 312790 h 487468"/>
                  <a:gd name="connsiteX94" fmla="*/ 736943 w 1613006"/>
                  <a:gd name="connsiteY94" fmla="*/ 271462 h 487468"/>
                  <a:gd name="connsiteX95" fmla="*/ 597820 w 1613006"/>
                  <a:gd name="connsiteY95" fmla="*/ 271462 h 487468"/>
                  <a:gd name="connsiteX96" fmla="*/ 639148 w 1613006"/>
                  <a:gd name="connsiteY96" fmla="*/ 312790 h 487468"/>
                  <a:gd name="connsiteX97" fmla="*/ 597820 w 1613006"/>
                  <a:gd name="connsiteY97" fmla="*/ 354118 h 487468"/>
                  <a:gd name="connsiteX98" fmla="*/ 556492 w 1613006"/>
                  <a:gd name="connsiteY98" fmla="*/ 312790 h 487468"/>
                  <a:gd name="connsiteX99" fmla="*/ 597820 w 1613006"/>
                  <a:gd name="connsiteY99" fmla="*/ 271462 h 487468"/>
                  <a:gd name="connsiteX100" fmla="*/ 458697 w 1613006"/>
                  <a:gd name="connsiteY100" fmla="*/ 271462 h 487468"/>
                  <a:gd name="connsiteX101" fmla="*/ 500025 w 1613006"/>
                  <a:gd name="connsiteY101" fmla="*/ 312790 h 487468"/>
                  <a:gd name="connsiteX102" fmla="*/ 458697 w 1613006"/>
                  <a:gd name="connsiteY102" fmla="*/ 354118 h 487468"/>
                  <a:gd name="connsiteX103" fmla="*/ 417369 w 1613006"/>
                  <a:gd name="connsiteY103" fmla="*/ 312790 h 487468"/>
                  <a:gd name="connsiteX104" fmla="*/ 458697 w 1613006"/>
                  <a:gd name="connsiteY104" fmla="*/ 271462 h 487468"/>
                  <a:gd name="connsiteX105" fmla="*/ 319574 w 1613006"/>
                  <a:gd name="connsiteY105" fmla="*/ 271462 h 487468"/>
                  <a:gd name="connsiteX106" fmla="*/ 360902 w 1613006"/>
                  <a:gd name="connsiteY106" fmla="*/ 312790 h 487468"/>
                  <a:gd name="connsiteX107" fmla="*/ 319574 w 1613006"/>
                  <a:gd name="connsiteY107" fmla="*/ 354118 h 487468"/>
                  <a:gd name="connsiteX108" fmla="*/ 278246 w 1613006"/>
                  <a:gd name="connsiteY108" fmla="*/ 312790 h 487468"/>
                  <a:gd name="connsiteX109" fmla="*/ 319574 w 1613006"/>
                  <a:gd name="connsiteY109" fmla="*/ 271462 h 487468"/>
                  <a:gd name="connsiteX110" fmla="*/ 180451 w 1613006"/>
                  <a:gd name="connsiteY110" fmla="*/ 271462 h 487468"/>
                  <a:gd name="connsiteX111" fmla="*/ 221779 w 1613006"/>
                  <a:gd name="connsiteY111" fmla="*/ 312790 h 487468"/>
                  <a:gd name="connsiteX112" fmla="*/ 180451 w 1613006"/>
                  <a:gd name="connsiteY112" fmla="*/ 354118 h 487468"/>
                  <a:gd name="connsiteX113" fmla="*/ 139123 w 1613006"/>
                  <a:gd name="connsiteY113" fmla="*/ 312790 h 487468"/>
                  <a:gd name="connsiteX114" fmla="*/ 180451 w 1613006"/>
                  <a:gd name="connsiteY114" fmla="*/ 271462 h 487468"/>
                  <a:gd name="connsiteX115" fmla="*/ 41328 w 1613006"/>
                  <a:gd name="connsiteY115" fmla="*/ 271462 h 487468"/>
                  <a:gd name="connsiteX116" fmla="*/ 82656 w 1613006"/>
                  <a:gd name="connsiteY116" fmla="*/ 312790 h 487468"/>
                  <a:gd name="connsiteX117" fmla="*/ 41328 w 1613006"/>
                  <a:gd name="connsiteY117" fmla="*/ 354118 h 487468"/>
                  <a:gd name="connsiteX118" fmla="*/ 0 w 1613006"/>
                  <a:gd name="connsiteY118" fmla="*/ 312790 h 487468"/>
                  <a:gd name="connsiteX119" fmla="*/ 41328 w 1613006"/>
                  <a:gd name="connsiteY119" fmla="*/ 271462 h 487468"/>
                  <a:gd name="connsiteX120" fmla="*/ 1571678 w 1613006"/>
                  <a:gd name="connsiteY120" fmla="*/ 133350 h 487468"/>
                  <a:gd name="connsiteX121" fmla="*/ 1613006 w 1613006"/>
                  <a:gd name="connsiteY121" fmla="*/ 174678 h 487468"/>
                  <a:gd name="connsiteX122" fmla="*/ 1571678 w 1613006"/>
                  <a:gd name="connsiteY122" fmla="*/ 216006 h 487468"/>
                  <a:gd name="connsiteX123" fmla="*/ 1530350 w 1613006"/>
                  <a:gd name="connsiteY123" fmla="*/ 174678 h 487468"/>
                  <a:gd name="connsiteX124" fmla="*/ 1571678 w 1613006"/>
                  <a:gd name="connsiteY124" fmla="*/ 133350 h 487468"/>
                  <a:gd name="connsiteX125" fmla="*/ 1432558 w 1613006"/>
                  <a:gd name="connsiteY125" fmla="*/ 133350 h 487468"/>
                  <a:gd name="connsiteX126" fmla="*/ 1473886 w 1613006"/>
                  <a:gd name="connsiteY126" fmla="*/ 174678 h 487468"/>
                  <a:gd name="connsiteX127" fmla="*/ 1432558 w 1613006"/>
                  <a:gd name="connsiteY127" fmla="*/ 216006 h 487468"/>
                  <a:gd name="connsiteX128" fmla="*/ 1391230 w 1613006"/>
                  <a:gd name="connsiteY128" fmla="*/ 174678 h 487468"/>
                  <a:gd name="connsiteX129" fmla="*/ 1432558 w 1613006"/>
                  <a:gd name="connsiteY129" fmla="*/ 133350 h 487468"/>
                  <a:gd name="connsiteX130" fmla="*/ 1293435 w 1613006"/>
                  <a:gd name="connsiteY130" fmla="*/ 133350 h 487468"/>
                  <a:gd name="connsiteX131" fmla="*/ 1334763 w 1613006"/>
                  <a:gd name="connsiteY131" fmla="*/ 174678 h 487468"/>
                  <a:gd name="connsiteX132" fmla="*/ 1293435 w 1613006"/>
                  <a:gd name="connsiteY132" fmla="*/ 216006 h 487468"/>
                  <a:gd name="connsiteX133" fmla="*/ 1252107 w 1613006"/>
                  <a:gd name="connsiteY133" fmla="*/ 174678 h 487468"/>
                  <a:gd name="connsiteX134" fmla="*/ 1293435 w 1613006"/>
                  <a:gd name="connsiteY134" fmla="*/ 133350 h 487468"/>
                  <a:gd name="connsiteX135" fmla="*/ 319574 w 1613006"/>
                  <a:gd name="connsiteY135" fmla="*/ 133350 h 487468"/>
                  <a:gd name="connsiteX136" fmla="*/ 360902 w 1613006"/>
                  <a:gd name="connsiteY136" fmla="*/ 174678 h 487468"/>
                  <a:gd name="connsiteX137" fmla="*/ 319574 w 1613006"/>
                  <a:gd name="connsiteY137" fmla="*/ 216006 h 487468"/>
                  <a:gd name="connsiteX138" fmla="*/ 278246 w 1613006"/>
                  <a:gd name="connsiteY138" fmla="*/ 174678 h 487468"/>
                  <a:gd name="connsiteX139" fmla="*/ 319574 w 1613006"/>
                  <a:gd name="connsiteY139" fmla="*/ 133350 h 487468"/>
                  <a:gd name="connsiteX140" fmla="*/ 180451 w 1613006"/>
                  <a:gd name="connsiteY140" fmla="*/ 133350 h 487468"/>
                  <a:gd name="connsiteX141" fmla="*/ 221779 w 1613006"/>
                  <a:gd name="connsiteY141" fmla="*/ 174678 h 487468"/>
                  <a:gd name="connsiteX142" fmla="*/ 180451 w 1613006"/>
                  <a:gd name="connsiteY142" fmla="*/ 216006 h 487468"/>
                  <a:gd name="connsiteX143" fmla="*/ 139123 w 1613006"/>
                  <a:gd name="connsiteY143" fmla="*/ 174678 h 487468"/>
                  <a:gd name="connsiteX144" fmla="*/ 180451 w 1613006"/>
                  <a:gd name="connsiteY144" fmla="*/ 133350 h 487468"/>
                  <a:gd name="connsiteX145" fmla="*/ 41328 w 1613006"/>
                  <a:gd name="connsiteY145" fmla="*/ 133350 h 487468"/>
                  <a:gd name="connsiteX146" fmla="*/ 82656 w 1613006"/>
                  <a:gd name="connsiteY146" fmla="*/ 174678 h 487468"/>
                  <a:gd name="connsiteX147" fmla="*/ 41328 w 1613006"/>
                  <a:gd name="connsiteY147" fmla="*/ 216006 h 487468"/>
                  <a:gd name="connsiteX148" fmla="*/ 0 w 1613006"/>
                  <a:gd name="connsiteY148" fmla="*/ 174678 h 487468"/>
                  <a:gd name="connsiteX149" fmla="*/ 41328 w 1613006"/>
                  <a:gd name="connsiteY149" fmla="*/ 133350 h 487468"/>
                  <a:gd name="connsiteX150" fmla="*/ 1571678 w 1613006"/>
                  <a:gd name="connsiteY150" fmla="*/ 0 h 487468"/>
                  <a:gd name="connsiteX151" fmla="*/ 1613006 w 1613006"/>
                  <a:gd name="connsiteY151" fmla="*/ 41328 h 487468"/>
                  <a:gd name="connsiteX152" fmla="*/ 1571678 w 1613006"/>
                  <a:gd name="connsiteY152" fmla="*/ 82656 h 487468"/>
                  <a:gd name="connsiteX153" fmla="*/ 1530350 w 1613006"/>
                  <a:gd name="connsiteY153" fmla="*/ 41328 h 487468"/>
                  <a:gd name="connsiteX154" fmla="*/ 1571678 w 1613006"/>
                  <a:gd name="connsiteY154" fmla="*/ 0 h 487468"/>
                  <a:gd name="connsiteX155" fmla="*/ 1432558 w 1613006"/>
                  <a:gd name="connsiteY155" fmla="*/ 0 h 487468"/>
                  <a:gd name="connsiteX156" fmla="*/ 1473886 w 1613006"/>
                  <a:gd name="connsiteY156" fmla="*/ 41328 h 487468"/>
                  <a:gd name="connsiteX157" fmla="*/ 1432558 w 1613006"/>
                  <a:gd name="connsiteY157" fmla="*/ 82656 h 487468"/>
                  <a:gd name="connsiteX158" fmla="*/ 1391230 w 1613006"/>
                  <a:gd name="connsiteY158" fmla="*/ 41328 h 487468"/>
                  <a:gd name="connsiteX159" fmla="*/ 1432558 w 1613006"/>
                  <a:gd name="connsiteY159" fmla="*/ 0 h 487468"/>
                  <a:gd name="connsiteX160" fmla="*/ 1293435 w 1613006"/>
                  <a:gd name="connsiteY160" fmla="*/ 0 h 487468"/>
                  <a:gd name="connsiteX161" fmla="*/ 1334763 w 1613006"/>
                  <a:gd name="connsiteY161" fmla="*/ 41328 h 487468"/>
                  <a:gd name="connsiteX162" fmla="*/ 1293435 w 1613006"/>
                  <a:gd name="connsiteY162" fmla="*/ 82656 h 487468"/>
                  <a:gd name="connsiteX163" fmla="*/ 1252107 w 1613006"/>
                  <a:gd name="connsiteY163" fmla="*/ 41328 h 487468"/>
                  <a:gd name="connsiteX164" fmla="*/ 1293435 w 1613006"/>
                  <a:gd name="connsiteY164" fmla="*/ 0 h 487468"/>
                  <a:gd name="connsiteX165" fmla="*/ 319574 w 1613006"/>
                  <a:gd name="connsiteY165" fmla="*/ 0 h 487468"/>
                  <a:gd name="connsiteX166" fmla="*/ 360902 w 1613006"/>
                  <a:gd name="connsiteY166" fmla="*/ 41328 h 487468"/>
                  <a:gd name="connsiteX167" fmla="*/ 319574 w 1613006"/>
                  <a:gd name="connsiteY167" fmla="*/ 82656 h 487468"/>
                  <a:gd name="connsiteX168" fmla="*/ 278246 w 1613006"/>
                  <a:gd name="connsiteY168" fmla="*/ 41328 h 487468"/>
                  <a:gd name="connsiteX169" fmla="*/ 319574 w 1613006"/>
                  <a:gd name="connsiteY169" fmla="*/ 0 h 487468"/>
                  <a:gd name="connsiteX170" fmla="*/ 180451 w 1613006"/>
                  <a:gd name="connsiteY170" fmla="*/ 0 h 487468"/>
                  <a:gd name="connsiteX171" fmla="*/ 221779 w 1613006"/>
                  <a:gd name="connsiteY171" fmla="*/ 41328 h 487468"/>
                  <a:gd name="connsiteX172" fmla="*/ 180451 w 1613006"/>
                  <a:gd name="connsiteY172" fmla="*/ 82656 h 487468"/>
                  <a:gd name="connsiteX173" fmla="*/ 139123 w 1613006"/>
                  <a:gd name="connsiteY173" fmla="*/ 41328 h 487468"/>
                  <a:gd name="connsiteX174" fmla="*/ 180451 w 1613006"/>
                  <a:gd name="connsiteY174" fmla="*/ 0 h 487468"/>
                  <a:gd name="connsiteX175" fmla="*/ 41328 w 1613006"/>
                  <a:gd name="connsiteY175" fmla="*/ 0 h 487468"/>
                  <a:gd name="connsiteX176" fmla="*/ 82656 w 1613006"/>
                  <a:gd name="connsiteY176" fmla="*/ 41328 h 487468"/>
                  <a:gd name="connsiteX177" fmla="*/ 41328 w 1613006"/>
                  <a:gd name="connsiteY177" fmla="*/ 82656 h 487468"/>
                  <a:gd name="connsiteX178" fmla="*/ 0 w 1613006"/>
                  <a:gd name="connsiteY178" fmla="*/ 41328 h 487468"/>
                  <a:gd name="connsiteX179" fmla="*/ 41328 w 1613006"/>
                  <a:gd name="connsiteY179" fmla="*/ 0 h 487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</a:cxnLst>
                <a:rect l="l" t="t" r="r" b="b"/>
                <a:pathLst>
                  <a:path w="1613006" h="487468">
                    <a:moveTo>
                      <a:pt x="1571678" y="404812"/>
                    </a:moveTo>
                    <a:cubicBezTo>
                      <a:pt x="1594503" y="404812"/>
                      <a:pt x="1613006" y="423315"/>
                      <a:pt x="1613006" y="446140"/>
                    </a:cubicBezTo>
                    <a:cubicBezTo>
                      <a:pt x="1613006" y="468965"/>
                      <a:pt x="1594503" y="487468"/>
                      <a:pt x="1571678" y="487468"/>
                    </a:cubicBezTo>
                    <a:cubicBezTo>
                      <a:pt x="1548853" y="487468"/>
                      <a:pt x="1530350" y="468965"/>
                      <a:pt x="1530350" y="446140"/>
                    </a:cubicBezTo>
                    <a:cubicBezTo>
                      <a:pt x="1530350" y="423315"/>
                      <a:pt x="1548853" y="404812"/>
                      <a:pt x="1571678" y="404812"/>
                    </a:cubicBezTo>
                    <a:close/>
                    <a:moveTo>
                      <a:pt x="1432558" y="404812"/>
                    </a:moveTo>
                    <a:cubicBezTo>
                      <a:pt x="1455383" y="404812"/>
                      <a:pt x="1473886" y="423315"/>
                      <a:pt x="1473886" y="446140"/>
                    </a:cubicBezTo>
                    <a:cubicBezTo>
                      <a:pt x="1473886" y="468965"/>
                      <a:pt x="1455383" y="487468"/>
                      <a:pt x="1432558" y="487468"/>
                    </a:cubicBezTo>
                    <a:cubicBezTo>
                      <a:pt x="1409733" y="487468"/>
                      <a:pt x="1391230" y="468965"/>
                      <a:pt x="1391230" y="446140"/>
                    </a:cubicBezTo>
                    <a:cubicBezTo>
                      <a:pt x="1391230" y="423315"/>
                      <a:pt x="1409733" y="404812"/>
                      <a:pt x="1432558" y="404812"/>
                    </a:cubicBezTo>
                    <a:close/>
                    <a:moveTo>
                      <a:pt x="1293435" y="404812"/>
                    </a:moveTo>
                    <a:cubicBezTo>
                      <a:pt x="1316260" y="404812"/>
                      <a:pt x="1334763" y="423315"/>
                      <a:pt x="1334763" y="446140"/>
                    </a:cubicBezTo>
                    <a:cubicBezTo>
                      <a:pt x="1334763" y="468965"/>
                      <a:pt x="1316260" y="487468"/>
                      <a:pt x="1293435" y="487468"/>
                    </a:cubicBezTo>
                    <a:cubicBezTo>
                      <a:pt x="1270610" y="487468"/>
                      <a:pt x="1252107" y="468965"/>
                      <a:pt x="1252107" y="446140"/>
                    </a:cubicBezTo>
                    <a:cubicBezTo>
                      <a:pt x="1252107" y="423315"/>
                      <a:pt x="1270610" y="404812"/>
                      <a:pt x="1293435" y="404812"/>
                    </a:cubicBezTo>
                    <a:close/>
                    <a:moveTo>
                      <a:pt x="1154312" y="404812"/>
                    </a:moveTo>
                    <a:cubicBezTo>
                      <a:pt x="1177137" y="404812"/>
                      <a:pt x="1195640" y="423315"/>
                      <a:pt x="1195640" y="446140"/>
                    </a:cubicBezTo>
                    <a:cubicBezTo>
                      <a:pt x="1195640" y="468965"/>
                      <a:pt x="1177137" y="487468"/>
                      <a:pt x="1154312" y="487468"/>
                    </a:cubicBezTo>
                    <a:cubicBezTo>
                      <a:pt x="1131487" y="487468"/>
                      <a:pt x="1112984" y="468965"/>
                      <a:pt x="1112984" y="446140"/>
                    </a:cubicBezTo>
                    <a:cubicBezTo>
                      <a:pt x="1112984" y="423315"/>
                      <a:pt x="1131487" y="404812"/>
                      <a:pt x="1154312" y="404812"/>
                    </a:cubicBezTo>
                    <a:close/>
                    <a:moveTo>
                      <a:pt x="1015189" y="404812"/>
                    </a:moveTo>
                    <a:cubicBezTo>
                      <a:pt x="1038014" y="404812"/>
                      <a:pt x="1056517" y="423315"/>
                      <a:pt x="1056517" y="446140"/>
                    </a:cubicBezTo>
                    <a:cubicBezTo>
                      <a:pt x="1056517" y="468965"/>
                      <a:pt x="1038014" y="487468"/>
                      <a:pt x="1015189" y="487468"/>
                    </a:cubicBezTo>
                    <a:cubicBezTo>
                      <a:pt x="992364" y="487468"/>
                      <a:pt x="973861" y="468965"/>
                      <a:pt x="973861" y="446140"/>
                    </a:cubicBezTo>
                    <a:cubicBezTo>
                      <a:pt x="973861" y="423315"/>
                      <a:pt x="992364" y="404812"/>
                      <a:pt x="1015189" y="404812"/>
                    </a:cubicBezTo>
                    <a:close/>
                    <a:moveTo>
                      <a:pt x="876066" y="404812"/>
                    </a:moveTo>
                    <a:cubicBezTo>
                      <a:pt x="898891" y="404812"/>
                      <a:pt x="917394" y="423315"/>
                      <a:pt x="917394" y="446140"/>
                    </a:cubicBezTo>
                    <a:cubicBezTo>
                      <a:pt x="917394" y="468965"/>
                      <a:pt x="898891" y="487468"/>
                      <a:pt x="876066" y="487468"/>
                    </a:cubicBezTo>
                    <a:cubicBezTo>
                      <a:pt x="853241" y="487468"/>
                      <a:pt x="834738" y="468965"/>
                      <a:pt x="834738" y="446140"/>
                    </a:cubicBezTo>
                    <a:cubicBezTo>
                      <a:pt x="834738" y="423315"/>
                      <a:pt x="853241" y="404812"/>
                      <a:pt x="876066" y="404812"/>
                    </a:cubicBezTo>
                    <a:close/>
                    <a:moveTo>
                      <a:pt x="736943" y="404812"/>
                    </a:moveTo>
                    <a:cubicBezTo>
                      <a:pt x="759768" y="404812"/>
                      <a:pt x="778271" y="423315"/>
                      <a:pt x="778271" y="446140"/>
                    </a:cubicBezTo>
                    <a:cubicBezTo>
                      <a:pt x="778271" y="468965"/>
                      <a:pt x="759768" y="487468"/>
                      <a:pt x="736943" y="487468"/>
                    </a:cubicBezTo>
                    <a:cubicBezTo>
                      <a:pt x="714118" y="487468"/>
                      <a:pt x="695615" y="468965"/>
                      <a:pt x="695615" y="446140"/>
                    </a:cubicBezTo>
                    <a:cubicBezTo>
                      <a:pt x="695615" y="423315"/>
                      <a:pt x="714118" y="404812"/>
                      <a:pt x="736943" y="404812"/>
                    </a:cubicBezTo>
                    <a:close/>
                    <a:moveTo>
                      <a:pt x="597820" y="404812"/>
                    </a:moveTo>
                    <a:cubicBezTo>
                      <a:pt x="620645" y="404812"/>
                      <a:pt x="639148" y="423315"/>
                      <a:pt x="639148" y="446140"/>
                    </a:cubicBezTo>
                    <a:cubicBezTo>
                      <a:pt x="639148" y="468965"/>
                      <a:pt x="620645" y="487468"/>
                      <a:pt x="597820" y="487468"/>
                    </a:cubicBezTo>
                    <a:cubicBezTo>
                      <a:pt x="574995" y="487468"/>
                      <a:pt x="556492" y="468965"/>
                      <a:pt x="556492" y="446140"/>
                    </a:cubicBezTo>
                    <a:cubicBezTo>
                      <a:pt x="556492" y="423315"/>
                      <a:pt x="574995" y="404812"/>
                      <a:pt x="597820" y="404812"/>
                    </a:cubicBezTo>
                    <a:close/>
                    <a:moveTo>
                      <a:pt x="458697" y="404812"/>
                    </a:moveTo>
                    <a:cubicBezTo>
                      <a:pt x="481522" y="404812"/>
                      <a:pt x="500025" y="423315"/>
                      <a:pt x="500025" y="446140"/>
                    </a:cubicBezTo>
                    <a:cubicBezTo>
                      <a:pt x="500025" y="468965"/>
                      <a:pt x="481522" y="487468"/>
                      <a:pt x="458697" y="487468"/>
                    </a:cubicBezTo>
                    <a:cubicBezTo>
                      <a:pt x="435872" y="487468"/>
                      <a:pt x="417369" y="468965"/>
                      <a:pt x="417369" y="446140"/>
                    </a:cubicBezTo>
                    <a:cubicBezTo>
                      <a:pt x="417369" y="423315"/>
                      <a:pt x="435872" y="404812"/>
                      <a:pt x="458697" y="404812"/>
                    </a:cubicBezTo>
                    <a:close/>
                    <a:moveTo>
                      <a:pt x="319574" y="404812"/>
                    </a:moveTo>
                    <a:cubicBezTo>
                      <a:pt x="342399" y="404812"/>
                      <a:pt x="360902" y="423315"/>
                      <a:pt x="360902" y="446140"/>
                    </a:cubicBezTo>
                    <a:cubicBezTo>
                      <a:pt x="360902" y="468965"/>
                      <a:pt x="342399" y="487468"/>
                      <a:pt x="319574" y="487468"/>
                    </a:cubicBezTo>
                    <a:cubicBezTo>
                      <a:pt x="296749" y="487468"/>
                      <a:pt x="278246" y="468965"/>
                      <a:pt x="278246" y="446140"/>
                    </a:cubicBezTo>
                    <a:cubicBezTo>
                      <a:pt x="278246" y="423315"/>
                      <a:pt x="296749" y="404812"/>
                      <a:pt x="319574" y="404812"/>
                    </a:cubicBezTo>
                    <a:close/>
                    <a:moveTo>
                      <a:pt x="180451" y="404812"/>
                    </a:moveTo>
                    <a:cubicBezTo>
                      <a:pt x="203276" y="404812"/>
                      <a:pt x="221779" y="423315"/>
                      <a:pt x="221779" y="446140"/>
                    </a:cubicBezTo>
                    <a:cubicBezTo>
                      <a:pt x="221779" y="468965"/>
                      <a:pt x="203276" y="487468"/>
                      <a:pt x="180451" y="487468"/>
                    </a:cubicBezTo>
                    <a:cubicBezTo>
                      <a:pt x="157626" y="487468"/>
                      <a:pt x="139123" y="468965"/>
                      <a:pt x="139123" y="446140"/>
                    </a:cubicBezTo>
                    <a:cubicBezTo>
                      <a:pt x="139123" y="423315"/>
                      <a:pt x="157626" y="404812"/>
                      <a:pt x="180451" y="404812"/>
                    </a:cubicBezTo>
                    <a:close/>
                    <a:moveTo>
                      <a:pt x="41328" y="404812"/>
                    </a:moveTo>
                    <a:cubicBezTo>
                      <a:pt x="64153" y="404812"/>
                      <a:pt x="82656" y="423315"/>
                      <a:pt x="82656" y="446140"/>
                    </a:cubicBezTo>
                    <a:cubicBezTo>
                      <a:pt x="82656" y="468965"/>
                      <a:pt x="64153" y="487468"/>
                      <a:pt x="41328" y="487468"/>
                    </a:cubicBezTo>
                    <a:cubicBezTo>
                      <a:pt x="18503" y="487468"/>
                      <a:pt x="0" y="468965"/>
                      <a:pt x="0" y="446140"/>
                    </a:cubicBezTo>
                    <a:cubicBezTo>
                      <a:pt x="0" y="423315"/>
                      <a:pt x="18503" y="404812"/>
                      <a:pt x="41328" y="404812"/>
                    </a:cubicBezTo>
                    <a:close/>
                    <a:moveTo>
                      <a:pt x="1571678" y="271462"/>
                    </a:moveTo>
                    <a:cubicBezTo>
                      <a:pt x="1594503" y="271462"/>
                      <a:pt x="1613006" y="289965"/>
                      <a:pt x="1613006" y="312790"/>
                    </a:cubicBezTo>
                    <a:cubicBezTo>
                      <a:pt x="1613006" y="335615"/>
                      <a:pt x="1594503" y="354118"/>
                      <a:pt x="1571678" y="354118"/>
                    </a:cubicBezTo>
                    <a:cubicBezTo>
                      <a:pt x="1548853" y="354118"/>
                      <a:pt x="1530350" y="335615"/>
                      <a:pt x="1530350" y="312790"/>
                    </a:cubicBezTo>
                    <a:cubicBezTo>
                      <a:pt x="1530350" y="289965"/>
                      <a:pt x="1548853" y="271462"/>
                      <a:pt x="1571678" y="271462"/>
                    </a:cubicBezTo>
                    <a:close/>
                    <a:moveTo>
                      <a:pt x="1432558" y="271462"/>
                    </a:moveTo>
                    <a:cubicBezTo>
                      <a:pt x="1455383" y="271462"/>
                      <a:pt x="1473886" y="289965"/>
                      <a:pt x="1473886" y="312790"/>
                    </a:cubicBezTo>
                    <a:cubicBezTo>
                      <a:pt x="1473886" y="335615"/>
                      <a:pt x="1455383" y="354118"/>
                      <a:pt x="1432558" y="354118"/>
                    </a:cubicBezTo>
                    <a:cubicBezTo>
                      <a:pt x="1409733" y="354118"/>
                      <a:pt x="1391230" y="335615"/>
                      <a:pt x="1391230" y="312790"/>
                    </a:cubicBezTo>
                    <a:cubicBezTo>
                      <a:pt x="1391230" y="289965"/>
                      <a:pt x="1409733" y="271462"/>
                      <a:pt x="1432558" y="271462"/>
                    </a:cubicBezTo>
                    <a:close/>
                    <a:moveTo>
                      <a:pt x="1293435" y="271462"/>
                    </a:moveTo>
                    <a:cubicBezTo>
                      <a:pt x="1316260" y="271462"/>
                      <a:pt x="1334763" y="289965"/>
                      <a:pt x="1334763" y="312790"/>
                    </a:cubicBezTo>
                    <a:cubicBezTo>
                      <a:pt x="1334763" y="335615"/>
                      <a:pt x="1316260" y="354118"/>
                      <a:pt x="1293435" y="354118"/>
                    </a:cubicBezTo>
                    <a:cubicBezTo>
                      <a:pt x="1270610" y="354118"/>
                      <a:pt x="1252107" y="335615"/>
                      <a:pt x="1252107" y="312790"/>
                    </a:cubicBezTo>
                    <a:cubicBezTo>
                      <a:pt x="1252107" y="289965"/>
                      <a:pt x="1270610" y="271462"/>
                      <a:pt x="1293435" y="271462"/>
                    </a:cubicBezTo>
                    <a:close/>
                    <a:moveTo>
                      <a:pt x="1154312" y="271462"/>
                    </a:moveTo>
                    <a:cubicBezTo>
                      <a:pt x="1177137" y="271462"/>
                      <a:pt x="1195640" y="289965"/>
                      <a:pt x="1195640" y="312790"/>
                    </a:cubicBezTo>
                    <a:cubicBezTo>
                      <a:pt x="1195640" y="335615"/>
                      <a:pt x="1177137" y="354118"/>
                      <a:pt x="1154312" y="354118"/>
                    </a:cubicBezTo>
                    <a:cubicBezTo>
                      <a:pt x="1131487" y="354118"/>
                      <a:pt x="1112984" y="335615"/>
                      <a:pt x="1112984" y="312790"/>
                    </a:cubicBezTo>
                    <a:cubicBezTo>
                      <a:pt x="1112984" y="289965"/>
                      <a:pt x="1131487" y="271462"/>
                      <a:pt x="1154312" y="271462"/>
                    </a:cubicBezTo>
                    <a:close/>
                    <a:moveTo>
                      <a:pt x="1015189" y="271462"/>
                    </a:moveTo>
                    <a:cubicBezTo>
                      <a:pt x="1038014" y="271462"/>
                      <a:pt x="1056517" y="289965"/>
                      <a:pt x="1056517" y="312790"/>
                    </a:cubicBezTo>
                    <a:cubicBezTo>
                      <a:pt x="1056517" y="335615"/>
                      <a:pt x="1038014" y="354118"/>
                      <a:pt x="1015189" y="354118"/>
                    </a:cubicBezTo>
                    <a:cubicBezTo>
                      <a:pt x="992364" y="354118"/>
                      <a:pt x="973861" y="335615"/>
                      <a:pt x="973861" y="312790"/>
                    </a:cubicBezTo>
                    <a:cubicBezTo>
                      <a:pt x="973861" y="289965"/>
                      <a:pt x="992364" y="271462"/>
                      <a:pt x="1015189" y="271462"/>
                    </a:cubicBezTo>
                    <a:close/>
                    <a:moveTo>
                      <a:pt x="876066" y="271462"/>
                    </a:moveTo>
                    <a:cubicBezTo>
                      <a:pt x="898891" y="271462"/>
                      <a:pt x="917394" y="289965"/>
                      <a:pt x="917394" y="312790"/>
                    </a:cubicBezTo>
                    <a:cubicBezTo>
                      <a:pt x="917394" y="335615"/>
                      <a:pt x="898891" y="354118"/>
                      <a:pt x="876066" y="354118"/>
                    </a:cubicBezTo>
                    <a:cubicBezTo>
                      <a:pt x="853241" y="354118"/>
                      <a:pt x="834738" y="335615"/>
                      <a:pt x="834738" y="312790"/>
                    </a:cubicBezTo>
                    <a:cubicBezTo>
                      <a:pt x="834738" y="289965"/>
                      <a:pt x="853241" y="271462"/>
                      <a:pt x="876066" y="271462"/>
                    </a:cubicBezTo>
                    <a:close/>
                    <a:moveTo>
                      <a:pt x="736943" y="271462"/>
                    </a:moveTo>
                    <a:cubicBezTo>
                      <a:pt x="759768" y="271462"/>
                      <a:pt x="778271" y="289965"/>
                      <a:pt x="778271" y="312790"/>
                    </a:cubicBezTo>
                    <a:cubicBezTo>
                      <a:pt x="778271" y="335615"/>
                      <a:pt x="759768" y="354118"/>
                      <a:pt x="736943" y="354118"/>
                    </a:cubicBezTo>
                    <a:cubicBezTo>
                      <a:pt x="714118" y="354118"/>
                      <a:pt x="695615" y="335615"/>
                      <a:pt x="695615" y="312790"/>
                    </a:cubicBezTo>
                    <a:cubicBezTo>
                      <a:pt x="695615" y="289965"/>
                      <a:pt x="714118" y="271462"/>
                      <a:pt x="736943" y="271462"/>
                    </a:cubicBezTo>
                    <a:close/>
                    <a:moveTo>
                      <a:pt x="597820" y="271462"/>
                    </a:moveTo>
                    <a:cubicBezTo>
                      <a:pt x="620645" y="271462"/>
                      <a:pt x="639148" y="289965"/>
                      <a:pt x="639148" y="312790"/>
                    </a:cubicBezTo>
                    <a:cubicBezTo>
                      <a:pt x="639148" y="335615"/>
                      <a:pt x="620645" y="354118"/>
                      <a:pt x="597820" y="354118"/>
                    </a:cubicBezTo>
                    <a:cubicBezTo>
                      <a:pt x="574995" y="354118"/>
                      <a:pt x="556492" y="335615"/>
                      <a:pt x="556492" y="312790"/>
                    </a:cubicBezTo>
                    <a:cubicBezTo>
                      <a:pt x="556492" y="289965"/>
                      <a:pt x="574995" y="271462"/>
                      <a:pt x="597820" y="271462"/>
                    </a:cubicBezTo>
                    <a:close/>
                    <a:moveTo>
                      <a:pt x="458697" y="271462"/>
                    </a:moveTo>
                    <a:cubicBezTo>
                      <a:pt x="481522" y="271462"/>
                      <a:pt x="500025" y="289965"/>
                      <a:pt x="500025" y="312790"/>
                    </a:cubicBezTo>
                    <a:cubicBezTo>
                      <a:pt x="500025" y="335615"/>
                      <a:pt x="481522" y="354118"/>
                      <a:pt x="458697" y="354118"/>
                    </a:cubicBezTo>
                    <a:cubicBezTo>
                      <a:pt x="435872" y="354118"/>
                      <a:pt x="417369" y="335615"/>
                      <a:pt x="417369" y="312790"/>
                    </a:cubicBezTo>
                    <a:cubicBezTo>
                      <a:pt x="417369" y="289965"/>
                      <a:pt x="435872" y="271462"/>
                      <a:pt x="458697" y="271462"/>
                    </a:cubicBezTo>
                    <a:close/>
                    <a:moveTo>
                      <a:pt x="319574" y="271462"/>
                    </a:moveTo>
                    <a:cubicBezTo>
                      <a:pt x="342399" y="271462"/>
                      <a:pt x="360902" y="289965"/>
                      <a:pt x="360902" y="312790"/>
                    </a:cubicBezTo>
                    <a:cubicBezTo>
                      <a:pt x="360902" y="335615"/>
                      <a:pt x="342399" y="354118"/>
                      <a:pt x="319574" y="354118"/>
                    </a:cubicBezTo>
                    <a:cubicBezTo>
                      <a:pt x="296749" y="354118"/>
                      <a:pt x="278246" y="335615"/>
                      <a:pt x="278246" y="312790"/>
                    </a:cubicBezTo>
                    <a:cubicBezTo>
                      <a:pt x="278246" y="289965"/>
                      <a:pt x="296749" y="271462"/>
                      <a:pt x="319574" y="271462"/>
                    </a:cubicBezTo>
                    <a:close/>
                    <a:moveTo>
                      <a:pt x="180451" y="271462"/>
                    </a:moveTo>
                    <a:cubicBezTo>
                      <a:pt x="203276" y="271462"/>
                      <a:pt x="221779" y="289965"/>
                      <a:pt x="221779" y="312790"/>
                    </a:cubicBezTo>
                    <a:cubicBezTo>
                      <a:pt x="221779" y="335615"/>
                      <a:pt x="203276" y="354118"/>
                      <a:pt x="180451" y="354118"/>
                    </a:cubicBezTo>
                    <a:cubicBezTo>
                      <a:pt x="157626" y="354118"/>
                      <a:pt x="139123" y="335615"/>
                      <a:pt x="139123" y="312790"/>
                    </a:cubicBezTo>
                    <a:cubicBezTo>
                      <a:pt x="139123" y="289965"/>
                      <a:pt x="157626" y="271462"/>
                      <a:pt x="180451" y="271462"/>
                    </a:cubicBezTo>
                    <a:close/>
                    <a:moveTo>
                      <a:pt x="41328" y="271462"/>
                    </a:moveTo>
                    <a:cubicBezTo>
                      <a:pt x="64153" y="271462"/>
                      <a:pt x="82656" y="289965"/>
                      <a:pt x="82656" y="312790"/>
                    </a:cubicBezTo>
                    <a:cubicBezTo>
                      <a:pt x="82656" y="335615"/>
                      <a:pt x="64153" y="354118"/>
                      <a:pt x="41328" y="354118"/>
                    </a:cubicBezTo>
                    <a:cubicBezTo>
                      <a:pt x="18503" y="354118"/>
                      <a:pt x="0" y="335615"/>
                      <a:pt x="0" y="312790"/>
                    </a:cubicBezTo>
                    <a:cubicBezTo>
                      <a:pt x="0" y="289965"/>
                      <a:pt x="18503" y="271462"/>
                      <a:pt x="41328" y="271462"/>
                    </a:cubicBezTo>
                    <a:close/>
                    <a:moveTo>
                      <a:pt x="1571678" y="133350"/>
                    </a:moveTo>
                    <a:cubicBezTo>
                      <a:pt x="1594503" y="133350"/>
                      <a:pt x="1613006" y="151853"/>
                      <a:pt x="1613006" y="174678"/>
                    </a:cubicBezTo>
                    <a:cubicBezTo>
                      <a:pt x="1613006" y="197503"/>
                      <a:pt x="1594503" y="216006"/>
                      <a:pt x="1571678" y="216006"/>
                    </a:cubicBezTo>
                    <a:cubicBezTo>
                      <a:pt x="1548853" y="216006"/>
                      <a:pt x="1530350" y="197503"/>
                      <a:pt x="1530350" y="174678"/>
                    </a:cubicBezTo>
                    <a:cubicBezTo>
                      <a:pt x="1530350" y="151853"/>
                      <a:pt x="1548853" y="133350"/>
                      <a:pt x="1571678" y="133350"/>
                    </a:cubicBezTo>
                    <a:close/>
                    <a:moveTo>
                      <a:pt x="1432558" y="133350"/>
                    </a:moveTo>
                    <a:cubicBezTo>
                      <a:pt x="1455383" y="133350"/>
                      <a:pt x="1473886" y="151853"/>
                      <a:pt x="1473886" y="174678"/>
                    </a:cubicBezTo>
                    <a:cubicBezTo>
                      <a:pt x="1473886" y="197503"/>
                      <a:pt x="1455383" y="216006"/>
                      <a:pt x="1432558" y="216006"/>
                    </a:cubicBezTo>
                    <a:cubicBezTo>
                      <a:pt x="1409733" y="216006"/>
                      <a:pt x="1391230" y="197503"/>
                      <a:pt x="1391230" y="174678"/>
                    </a:cubicBezTo>
                    <a:cubicBezTo>
                      <a:pt x="1391230" y="151853"/>
                      <a:pt x="1409733" y="133350"/>
                      <a:pt x="1432558" y="133350"/>
                    </a:cubicBezTo>
                    <a:close/>
                    <a:moveTo>
                      <a:pt x="1293435" y="133350"/>
                    </a:moveTo>
                    <a:cubicBezTo>
                      <a:pt x="1316260" y="133350"/>
                      <a:pt x="1334763" y="151853"/>
                      <a:pt x="1334763" y="174678"/>
                    </a:cubicBezTo>
                    <a:cubicBezTo>
                      <a:pt x="1334763" y="197503"/>
                      <a:pt x="1316260" y="216006"/>
                      <a:pt x="1293435" y="216006"/>
                    </a:cubicBezTo>
                    <a:cubicBezTo>
                      <a:pt x="1270610" y="216006"/>
                      <a:pt x="1252107" y="197503"/>
                      <a:pt x="1252107" y="174678"/>
                    </a:cubicBezTo>
                    <a:cubicBezTo>
                      <a:pt x="1252107" y="151853"/>
                      <a:pt x="1270610" y="133350"/>
                      <a:pt x="1293435" y="133350"/>
                    </a:cubicBezTo>
                    <a:close/>
                    <a:moveTo>
                      <a:pt x="319574" y="133350"/>
                    </a:moveTo>
                    <a:cubicBezTo>
                      <a:pt x="342399" y="133350"/>
                      <a:pt x="360902" y="151853"/>
                      <a:pt x="360902" y="174678"/>
                    </a:cubicBezTo>
                    <a:cubicBezTo>
                      <a:pt x="360902" y="197503"/>
                      <a:pt x="342399" y="216006"/>
                      <a:pt x="319574" y="216006"/>
                    </a:cubicBezTo>
                    <a:cubicBezTo>
                      <a:pt x="296749" y="216006"/>
                      <a:pt x="278246" y="197503"/>
                      <a:pt x="278246" y="174678"/>
                    </a:cubicBezTo>
                    <a:cubicBezTo>
                      <a:pt x="278246" y="151853"/>
                      <a:pt x="296749" y="133350"/>
                      <a:pt x="319574" y="133350"/>
                    </a:cubicBezTo>
                    <a:close/>
                    <a:moveTo>
                      <a:pt x="180451" y="133350"/>
                    </a:moveTo>
                    <a:cubicBezTo>
                      <a:pt x="203276" y="133350"/>
                      <a:pt x="221779" y="151853"/>
                      <a:pt x="221779" y="174678"/>
                    </a:cubicBezTo>
                    <a:cubicBezTo>
                      <a:pt x="221779" y="197503"/>
                      <a:pt x="203276" y="216006"/>
                      <a:pt x="180451" y="216006"/>
                    </a:cubicBezTo>
                    <a:cubicBezTo>
                      <a:pt x="157626" y="216006"/>
                      <a:pt x="139123" y="197503"/>
                      <a:pt x="139123" y="174678"/>
                    </a:cubicBezTo>
                    <a:cubicBezTo>
                      <a:pt x="139123" y="151853"/>
                      <a:pt x="157626" y="133350"/>
                      <a:pt x="180451" y="133350"/>
                    </a:cubicBezTo>
                    <a:close/>
                    <a:moveTo>
                      <a:pt x="41328" y="133350"/>
                    </a:moveTo>
                    <a:cubicBezTo>
                      <a:pt x="64153" y="133350"/>
                      <a:pt x="82656" y="151853"/>
                      <a:pt x="82656" y="174678"/>
                    </a:cubicBezTo>
                    <a:cubicBezTo>
                      <a:pt x="82656" y="197503"/>
                      <a:pt x="64153" y="216006"/>
                      <a:pt x="41328" y="216006"/>
                    </a:cubicBezTo>
                    <a:cubicBezTo>
                      <a:pt x="18503" y="216006"/>
                      <a:pt x="0" y="197503"/>
                      <a:pt x="0" y="174678"/>
                    </a:cubicBezTo>
                    <a:cubicBezTo>
                      <a:pt x="0" y="151853"/>
                      <a:pt x="18503" y="133350"/>
                      <a:pt x="41328" y="133350"/>
                    </a:cubicBezTo>
                    <a:close/>
                    <a:moveTo>
                      <a:pt x="1571678" y="0"/>
                    </a:moveTo>
                    <a:cubicBezTo>
                      <a:pt x="1594503" y="0"/>
                      <a:pt x="1613006" y="18503"/>
                      <a:pt x="1613006" y="41328"/>
                    </a:cubicBezTo>
                    <a:cubicBezTo>
                      <a:pt x="1613006" y="64153"/>
                      <a:pt x="1594503" y="82656"/>
                      <a:pt x="1571678" y="82656"/>
                    </a:cubicBezTo>
                    <a:cubicBezTo>
                      <a:pt x="1548853" y="82656"/>
                      <a:pt x="1530350" y="64153"/>
                      <a:pt x="1530350" y="41328"/>
                    </a:cubicBezTo>
                    <a:cubicBezTo>
                      <a:pt x="1530350" y="18503"/>
                      <a:pt x="1548853" y="0"/>
                      <a:pt x="1571678" y="0"/>
                    </a:cubicBezTo>
                    <a:close/>
                    <a:moveTo>
                      <a:pt x="1432558" y="0"/>
                    </a:moveTo>
                    <a:cubicBezTo>
                      <a:pt x="1455383" y="0"/>
                      <a:pt x="1473886" y="18503"/>
                      <a:pt x="1473886" y="41328"/>
                    </a:cubicBezTo>
                    <a:cubicBezTo>
                      <a:pt x="1473886" y="64153"/>
                      <a:pt x="1455383" y="82656"/>
                      <a:pt x="1432558" y="82656"/>
                    </a:cubicBezTo>
                    <a:cubicBezTo>
                      <a:pt x="1409733" y="82656"/>
                      <a:pt x="1391230" y="64153"/>
                      <a:pt x="1391230" y="41328"/>
                    </a:cubicBezTo>
                    <a:cubicBezTo>
                      <a:pt x="1391230" y="18503"/>
                      <a:pt x="1409733" y="0"/>
                      <a:pt x="1432558" y="0"/>
                    </a:cubicBezTo>
                    <a:close/>
                    <a:moveTo>
                      <a:pt x="1293435" y="0"/>
                    </a:moveTo>
                    <a:cubicBezTo>
                      <a:pt x="1316260" y="0"/>
                      <a:pt x="1334763" y="18503"/>
                      <a:pt x="1334763" y="41328"/>
                    </a:cubicBezTo>
                    <a:cubicBezTo>
                      <a:pt x="1334763" y="64153"/>
                      <a:pt x="1316260" y="82656"/>
                      <a:pt x="1293435" y="82656"/>
                    </a:cubicBezTo>
                    <a:cubicBezTo>
                      <a:pt x="1270610" y="82656"/>
                      <a:pt x="1252107" y="64153"/>
                      <a:pt x="1252107" y="41328"/>
                    </a:cubicBezTo>
                    <a:cubicBezTo>
                      <a:pt x="1252107" y="18503"/>
                      <a:pt x="1270610" y="0"/>
                      <a:pt x="1293435" y="0"/>
                    </a:cubicBezTo>
                    <a:close/>
                    <a:moveTo>
                      <a:pt x="319574" y="0"/>
                    </a:moveTo>
                    <a:cubicBezTo>
                      <a:pt x="342399" y="0"/>
                      <a:pt x="360902" y="18503"/>
                      <a:pt x="360902" y="41328"/>
                    </a:cubicBezTo>
                    <a:cubicBezTo>
                      <a:pt x="360902" y="64153"/>
                      <a:pt x="342399" y="82656"/>
                      <a:pt x="319574" y="82656"/>
                    </a:cubicBezTo>
                    <a:cubicBezTo>
                      <a:pt x="296749" y="82656"/>
                      <a:pt x="278246" y="64153"/>
                      <a:pt x="278246" y="41328"/>
                    </a:cubicBezTo>
                    <a:cubicBezTo>
                      <a:pt x="278246" y="18503"/>
                      <a:pt x="296749" y="0"/>
                      <a:pt x="319574" y="0"/>
                    </a:cubicBezTo>
                    <a:close/>
                    <a:moveTo>
                      <a:pt x="180451" y="0"/>
                    </a:moveTo>
                    <a:cubicBezTo>
                      <a:pt x="203276" y="0"/>
                      <a:pt x="221779" y="18503"/>
                      <a:pt x="221779" y="41328"/>
                    </a:cubicBezTo>
                    <a:cubicBezTo>
                      <a:pt x="221779" y="64153"/>
                      <a:pt x="203276" y="82656"/>
                      <a:pt x="180451" y="82656"/>
                    </a:cubicBezTo>
                    <a:cubicBezTo>
                      <a:pt x="157626" y="82656"/>
                      <a:pt x="139123" y="64153"/>
                      <a:pt x="139123" y="41328"/>
                    </a:cubicBezTo>
                    <a:cubicBezTo>
                      <a:pt x="139123" y="18503"/>
                      <a:pt x="157626" y="0"/>
                      <a:pt x="180451" y="0"/>
                    </a:cubicBezTo>
                    <a:close/>
                    <a:moveTo>
                      <a:pt x="41328" y="0"/>
                    </a:moveTo>
                    <a:cubicBezTo>
                      <a:pt x="64153" y="0"/>
                      <a:pt x="82656" y="18503"/>
                      <a:pt x="82656" y="41328"/>
                    </a:cubicBezTo>
                    <a:cubicBezTo>
                      <a:pt x="82656" y="64153"/>
                      <a:pt x="64153" y="82656"/>
                      <a:pt x="41328" y="82656"/>
                    </a:cubicBezTo>
                    <a:cubicBezTo>
                      <a:pt x="18503" y="82656"/>
                      <a:pt x="0" y="64153"/>
                      <a:pt x="0" y="41328"/>
                    </a:cubicBezTo>
                    <a:cubicBezTo>
                      <a:pt x="0" y="18503"/>
                      <a:pt x="18503" y="0"/>
                      <a:pt x="4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波線 370">
                <a:extLst>
                  <a:ext uri="{FF2B5EF4-FFF2-40B4-BE49-F238E27FC236}">
                    <a16:creationId xmlns:a16="http://schemas.microsoft.com/office/drawing/2014/main" id="{E42405C8-637A-4B7F-A2D0-F5E5AA168248}"/>
                  </a:ext>
                </a:extLst>
              </p:cNvPr>
              <p:cNvSpPr/>
              <p:nvPr/>
            </p:nvSpPr>
            <p:spPr>
              <a:xfrm>
                <a:off x="2890838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波線 371">
                <a:extLst>
                  <a:ext uri="{FF2B5EF4-FFF2-40B4-BE49-F238E27FC236}">
                    <a16:creationId xmlns:a16="http://schemas.microsoft.com/office/drawing/2014/main" id="{DB5C9CE5-C7F7-4E51-A2BF-B8FFC019AC3A}"/>
                  </a:ext>
                </a:extLst>
              </p:cNvPr>
              <p:cNvSpPr/>
              <p:nvPr/>
            </p:nvSpPr>
            <p:spPr>
              <a:xfrm>
                <a:off x="2890838" y="3459289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波線 372">
                <a:extLst>
                  <a:ext uri="{FF2B5EF4-FFF2-40B4-BE49-F238E27FC236}">
                    <a16:creationId xmlns:a16="http://schemas.microsoft.com/office/drawing/2014/main" id="{6D9F7907-AED1-4D06-BEA7-1A186E0E19D6}"/>
                  </a:ext>
                </a:extLst>
              </p:cNvPr>
              <p:cNvSpPr/>
              <p:nvPr/>
            </p:nvSpPr>
            <p:spPr>
              <a:xfrm>
                <a:off x="4098535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波線 373">
                <a:extLst>
                  <a:ext uri="{FF2B5EF4-FFF2-40B4-BE49-F238E27FC236}">
                    <a16:creationId xmlns:a16="http://schemas.microsoft.com/office/drawing/2014/main" id="{E5FCA861-A327-4C9B-B862-38AC05738314}"/>
                  </a:ext>
                </a:extLst>
              </p:cNvPr>
              <p:cNvSpPr/>
              <p:nvPr/>
            </p:nvSpPr>
            <p:spPr>
              <a:xfrm>
                <a:off x="4098535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E5EB1A2B-DF27-4528-832F-95389A6390F9}"/>
              </a:ext>
            </a:extLst>
          </p:cNvPr>
          <p:cNvGrpSpPr/>
          <p:nvPr/>
        </p:nvGrpSpPr>
        <p:grpSpPr>
          <a:xfrm>
            <a:off x="3507618" y="4268302"/>
            <a:ext cx="658670" cy="715756"/>
            <a:chOff x="1283970" y="2159686"/>
            <a:chExt cx="3055620" cy="3320446"/>
          </a:xfrm>
        </p:grpSpPr>
        <p:sp>
          <p:nvSpPr>
            <p:cNvPr id="388" name="台形 387">
              <a:extLst>
                <a:ext uri="{FF2B5EF4-FFF2-40B4-BE49-F238E27FC236}">
                  <a16:creationId xmlns:a16="http://schemas.microsoft.com/office/drawing/2014/main" id="{EA82645F-4339-4B04-AFC8-955699EE4963}"/>
                </a:ext>
              </a:extLst>
            </p:cNvPr>
            <p:cNvSpPr/>
            <p:nvPr/>
          </p:nvSpPr>
          <p:spPr>
            <a:xfrm>
              <a:off x="1911350" y="3004344"/>
              <a:ext cx="1797050" cy="539037"/>
            </a:xfrm>
            <a:prstGeom prst="trapezoid">
              <a:avLst>
                <a:gd name="adj" fmla="val 17932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台形 388">
              <a:extLst>
                <a:ext uri="{FF2B5EF4-FFF2-40B4-BE49-F238E27FC236}">
                  <a16:creationId xmlns:a16="http://schemas.microsoft.com/office/drawing/2014/main" id="{391D9645-3291-499B-B5D8-4B6ED53688F2}"/>
                </a:ext>
              </a:extLst>
            </p:cNvPr>
            <p:cNvSpPr/>
            <p:nvPr/>
          </p:nvSpPr>
          <p:spPr>
            <a:xfrm>
              <a:off x="1485900" y="4407694"/>
              <a:ext cx="2647950" cy="539037"/>
            </a:xfrm>
            <a:prstGeom prst="trapezoid">
              <a:avLst>
                <a:gd name="adj" fmla="val 1675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台形 389">
              <a:extLst>
                <a:ext uri="{FF2B5EF4-FFF2-40B4-BE49-F238E27FC236}">
                  <a16:creationId xmlns:a16="http://schemas.microsoft.com/office/drawing/2014/main" id="{05577CC4-A6CC-43F2-9521-A962B7421FE4}"/>
                </a:ext>
              </a:extLst>
            </p:cNvPr>
            <p:cNvSpPr/>
            <p:nvPr/>
          </p:nvSpPr>
          <p:spPr>
            <a:xfrm>
              <a:off x="1714500" y="3626644"/>
              <a:ext cx="2190750" cy="539037"/>
            </a:xfrm>
            <a:prstGeom prst="trapezoid">
              <a:avLst>
                <a:gd name="adj" fmla="val 16754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台形 390">
              <a:extLst>
                <a:ext uri="{FF2B5EF4-FFF2-40B4-BE49-F238E27FC236}">
                  <a16:creationId xmlns:a16="http://schemas.microsoft.com/office/drawing/2014/main" id="{99DE8F63-8F0B-45EE-BE22-33BD4E2A586D}"/>
                </a:ext>
              </a:extLst>
            </p:cNvPr>
            <p:cNvSpPr/>
            <p:nvPr/>
          </p:nvSpPr>
          <p:spPr>
            <a:xfrm>
              <a:off x="1388202" y="4131415"/>
              <a:ext cx="2834548" cy="28575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台形 391">
              <a:extLst>
                <a:ext uri="{FF2B5EF4-FFF2-40B4-BE49-F238E27FC236}">
                  <a16:creationId xmlns:a16="http://schemas.microsoft.com/office/drawing/2014/main" id="{C2F10F73-C4CC-4C52-A07B-433A088A1A4C}"/>
                </a:ext>
              </a:extLst>
            </p:cNvPr>
            <p:cNvSpPr/>
            <p:nvPr/>
          </p:nvSpPr>
          <p:spPr>
            <a:xfrm>
              <a:off x="1553301" y="3420215"/>
              <a:ext cx="2504350" cy="206429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3" name="グループ化 392">
              <a:extLst>
                <a:ext uri="{FF2B5EF4-FFF2-40B4-BE49-F238E27FC236}">
                  <a16:creationId xmlns:a16="http://schemas.microsoft.com/office/drawing/2014/main" id="{7BF94C63-A837-4F29-84E4-216214F1A4F0}"/>
                </a:ext>
              </a:extLst>
            </p:cNvPr>
            <p:cNvGrpSpPr/>
            <p:nvPr/>
          </p:nvGrpSpPr>
          <p:grpSpPr>
            <a:xfrm>
              <a:off x="2100581" y="3163699"/>
              <a:ext cx="1385569" cy="177800"/>
              <a:chOff x="2100581" y="3830449"/>
              <a:chExt cx="1385569" cy="177800"/>
            </a:xfrm>
          </p:grpSpPr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C361BB31-90B9-4C65-91FE-9CB311DBBCDA}"/>
                  </a:ext>
                </a:extLst>
              </p:cNvPr>
              <p:cNvSpPr/>
              <p:nvPr/>
            </p:nvSpPr>
            <p:spPr>
              <a:xfrm>
                <a:off x="229108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48DC720A-BD07-48D5-9C52-D2D4D47D0351}"/>
                  </a:ext>
                </a:extLst>
              </p:cNvPr>
              <p:cNvSpPr/>
              <p:nvPr/>
            </p:nvSpPr>
            <p:spPr>
              <a:xfrm>
                <a:off x="248285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1D515399-40FC-4AD1-932C-2B4924137A17}"/>
                  </a:ext>
                </a:extLst>
              </p:cNvPr>
              <p:cNvSpPr/>
              <p:nvPr/>
            </p:nvSpPr>
            <p:spPr>
              <a:xfrm>
                <a:off x="267462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03205682-1815-433A-A6FE-E3C947FCF0F1}"/>
                  </a:ext>
                </a:extLst>
              </p:cNvPr>
              <p:cNvSpPr/>
              <p:nvPr/>
            </p:nvSpPr>
            <p:spPr>
              <a:xfrm>
                <a:off x="286639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7E588386-83FF-4946-B614-D9F35CBF4E46}"/>
                  </a:ext>
                </a:extLst>
              </p:cNvPr>
              <p:cNvSpPr/>
              <p:nvPr/>
            </p:nvSpPr>
            <p:spPr>
              <a:xfrm>
                <a:off x="305816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2AAB9330-3AA7-4E0B-8DFD-1A7E74095CB1}"/>
                  </a:ext>
                </a:extLst>
              </p:cNvPr>
              <p:cNvSpPr/>
              <p:nvPr/>
            </p:nvSpPr>
            <p:spPr>
              <a:xfrm>
                <a:off x="324993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BE8D9F21-B50C-4547-8814-EF3B1D231838}"/>
                  </a:ext>
                </a:extLst>
              </p:cNvPr>
              <p:cNvSpPr/>
              <p:nvPr/>
            </p:nvSpPr>
            <p:spPr>
              <a:xfrm>
                <a:off x="344043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6E182B75-D5B2-47B5-8D94-C4DC75463BBE}"/>
                  </a:ext>
                </a:extLst>
              </p:cNvPr>
              <p:cNvSpPr/>
              <p:nvPr/>
            </p:nvSpPr>
            <p:spPr>
              <a:xfrm>
                <a:off x="210058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94" name="台形 393">
              <a:extLst>
                <a:ext uri="{FF2B5EF4-FFF2-40B4-BE49-F238E27FC236}">
                  <a16:creationId xmlns:a16="http://schemas.microsoft.com/office/drawing/2014/main" id="{E520A046-C22D-4C5C-9688-395922BC137D}"/>
                </a:ext>
              </a:extLst>
            </p:cNvPr>
            <p:cNvSpPr/>
            <p:nvPr/>
          </p:nvSpPr>
          <p:spPr>
            <a:xfrm>
              <a:off x="1890408" y="2251815"/>
              <a:ext cx="1816100" cy="711200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AC46A98E-9318-41DE-BD80-359F877CCBCC}"/>
                </a:ext>
              </a:extLst>
            </p:cNvPr>
            <p:cNvSpPr/>
            <p:nvPr/>
          </p:nvSpPr>
          <p:spPr>
            <a:xfrm>
              <a:off x="2653993" y="2159686"/>
              <a:ext cx="288928" cy="161186"/>
            </a:xfrm>
            <a:custGeom>
              <a:avLst/>
              <a:gdLst>
                <a:gd name="connsiteX0" fmla="*/ 144464 w 288928"/>
                <a:gd name="connsiteY0" fmla="*/ 0 h 161186"/>
                <a:gd name="connsiteX1" fmla="*/ 218724 w 288928"/>
                <a:gd name="connsiteY1" fmla="*/ 49223 h 161186"/>
                <a:gd name="connsiteX2" fmla="*/ 221573 w 288928"/>
                <a:gd name="connsiteY2" fmla="*/ 63334 h 161186"/>
                <a:gd name="connsiteX3" fmla="*/ 238312 w 288928"/>
                <a:gd name="connsiteY3" fmla="*/ 59954 h 161186"/>
                <a:gd name="connsiteX4" fmla="*/ 288928 w 288928"/>
                <a:gd name="connsiteY4" fmla="*/ 110570 h 161186"/>
                <a:gd name="connsiteX5" fmla="*/ 238312 w 288928"/>
                <a:gd name="connsiteY5" fmla="*/ 161186 h 161186"/>
                <a:gd name="connsiteX6" fmla="*/ 202521 w 288928"/>
                <a:gd name="connsiteY6" fmla="*/ 146361 h 161186"/>
                <a:gd name="connsiteX7" fmla="*/ 199445 w 288928"/>
                <a:gd name="connsiteY7" fmla="*/ 138934 h 161186"/>
                <a:gd name="connsiteX8" fmla="*/ 175834 w 288928"/>
                <a:gd name="connsiteY8" fmla="*/ 154853 h 161186"/>
                <a:gd name="connsiteX9" fmla="*/ 144464 w 288928"/>
                <a:gd name="connsiteY9" fmla="*/ 161186 h 161186"/>
                <a:gd name="connsiteX10" fmla="*/ 113094 w 288928"/>
                <a:gd name="connsiteY10" fmla="*/ 154853 h 161186"/>
                <a:gd name="connsiteX11" fmla="*/ 89483 w 288928"/>
                <a:gd name="connsiteY11" fmla="*/ 138934 h 161186"/>
                <a:gd name="connsiteX12" fmla="*/ 86407 w 288928"/>
                <a:gd name="connsiteY12" fmla="*/ 146361 h 161186"/>
                <a:gd name="connsiteX13" fmla="*/ 50616 w 288928"/>
                <a:gd name="connsiteY13" fmla="*/ 161186 h 161186"/>
                <a:gd name="connsiteX14" fmla="*/ 0 w 288928"/>
                <a:gd name="connsiteY14" fmla="*/ 110570 h 161186"/>
                <a:gd name="connsiteX15" fmla="*/ 50616 w 288928"/>
                <a:gd name="connsiteY15" fmla="*/ 59954 h 161186"/>
                <a:gd name="connsiteX16" fmla="*/ 67355 w 288928"/>
                <a:gd name="connsiteY16" fmla="*/ 63334 h 161186"/>
                <a:gd name="connsiteX17" fmla="*/ 70204 w 288928"/>
                <a:gd name="connsiteY17" fmla="*/ 49223 h 161186"/>
                <a:gd name="connsiteX18" fmla="*/ 144464 w 288928"/>
                <a:gd name="connsiteY18" fmla="*/ 0 h 16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928" h="161186">
                  <a:moveTo>
                    <a:pt x="144464" y="0"/>
                  </a:moveTo>
                  <a:cubicBezTo>
                    <a:pt x="177846" y="0"/>
                    <a:pt x="206489" y="20297"/>
                    <a:pt x="218724" y="49223"/>
                  </a:cubicBezTo>
                  <a:lnTo>
                    <a:pt x="221573" y="63334"/>
                  </a:lnTo>
                  <a:lnTo>
                    <a:pt x="238312" y="59954"/>
                  </a:lnTo>
                  <a:cubicBezTo>
                    <a:pt x="266266" y="59954"/>
                    <a:pt x="288928" y="82616"/>
                    <a:pt x="288928" y="110570"/>
                  </a:cubicBezTo>
                  <a:cubicBezTo>
                    <a:pt x="288928" y="138524"/>
                    <a:pt x="266266" y="161186"/>
                    <a:pt x="238312" y="161186"/>
                  </a:cubicBezTo>
                  <a:cubicBezTo>
                    <a:pt x="224335" y="161186"/>
                    <a:pt x="211681" y="155521"/>
                    <a:pt x="202521" y="146361"/>
                  </a:cubicBezTo>
                  <a:lnTo>
                    <a:pt x="199445" y="138934"/>
                  </a:lnTo>
                  <a:lnTo>
                    <a:pt x="175834" y="154853"/>
                  </a:lnTo>
                  <a:cubicBezTo>
                    <a:pt x="166192" y="158931"/>
                    <a:pt x="155591" y="161186"/>
                    <a:pt x="144464" y="161186"/>
                  </a:cubicBezTo>
                  <a:cubicBezTo>
                    <a:pt x="133336" y="161186"/>
                    <a:pt x="122736" y="158931"/>
                    <a:pt x="113094" y="154853"/>
                  </a:cubicBezTo>
                  <a:lnTo>
                    <a:pt x="89483" y="138934"/>
                  </a:lnTo>
                  <a:lnTo>
                    <a:pt x="86407" y="146361"/>
                  </a:lnTo>
                  <a:cubicBezTo>
                    <a:pt x="77247" y="155521"/>
                    <a:pt x="64593" y="161186"/>
                    <a:pt x="50616" y="161186"/>
                  </a:cubicBezTo>
                  <a:cubicBezTo>
                    <a:pt x="22662" y="161186"/>
                    <a:pt x="0" y="138524"/>
                    <a:pt x="0" y="110570"/>
                  </a:cubicBezTo>
                  <a:cubicBezTo>
                    <a:pt x="0" y="82616"/>
                    <a:pt x="22662" y="59954"/>
                    <a:pt x="50616" y="59954"/>
                  </a:cubicBezTo>
                  <a:lnTo>
                    <a:pt x="67355" y="63334"/>
                  </a:lnTo>
                  <a:lnTo>
                    <a:pt x="70204" y="49223"/>
                  </a:lnTo>
                  <a:cubicBezTo>
                    <a:pt x="82439" y="20297"/>
                    <a:pt x="111081" y="0"/>
                    <a:pt x="14446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台形 395">
              <a:extLst>
                <a:ext uri="{FF2B5EF4-FFF2-40B4-BE49-F238E27FC236}">
                  <a16:creationId xmlns:a16="http://schemas.microsoft.com/office/drawing/2014/main" id="{A9CF6EA3-5C79-4A3B-9721-1AF98DB62C2E}"/>
                </a:ext>
              </a:extLst>
            </p:cNvPr>
            <p:cNvSpPr/>
            <p:nvPr/>
          </p:nvSpPr>
          <p:spPr>
            <a:xfrm>
              <a:off x="2015028" y="2349419"/>
              <a:ext cx="1566860" cy="613596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台形 396">
              <a:extLst>
                <a:ext uri="{FF2B5EF4-FFF2-40B4-BE49-F238E27FC236}">
                  <a16:creationId xmlns:a16="http://schemas.microsoft.com/office/drawing/2014/main" id="{FC9B12D2-2993-429D-A649-CB12457DDDC1}"/>
                </a:ext>
              </a:extLst>
            </p:cNvPr>
            <p:cNvSpPr/>
            <p:nvPr/>
          </p:nvSpPr>
          <p:spPr>
            <a:xfrm>
              <a:off x="2237278" y="2658215"/>
              <a:ext cx="1136395" cy="304800"/>
            </a:xfrm>
            <a:prstGeom prst="trapezoid">
              <a:avLst>
                <a:gd name="adj" fmla="val 120658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台形 397">
              <a:extLst>
                <a:ext uri="{FF2B5EF4-FFF2-40B4-BE49-F238E27FC236}">
                  <a16:creationId xmlns:a16="http://schemas.microsoft.com/office/drawing/2014/main" id="{9442012D-D689-475B-9351-49649B33D244}"/>
                </a:ext>
              </a:extLst>
            </p:cNvPr>
            <p:cNvSpPr/>
            <p:nvPr/>
          </p:nvSpPr>
          <p:spPr>
            <a:xfrm>
              <a:off x="1553301" y="2848715"/>
              <a:ext cx="2504350" cy="206429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027B398E-CFA1-418C-90F0-8CAB75E311C7}"/>
                </a:ext>
              </a:extLst>
            </p:cNvPr>
            <p:cNvGrpSpPr/>
            <p:nvPr/>
          </p:nvGrpSpPr>
          <p:grpSpPr>
            <a:xfrm>
              <a:off x="2111755" y="3029636"/>
              <a:ext cx="1380549" cy="1105567"/>
              <a:chOff x="2111755" y="3029636"/>
              <a:chExt cx="1380549" cy="1105567"/>
            </a:xfrm>
          </p:grpSpPr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ECC53CB9-C780-42F2-8005-93C0075BEF64}"/>
                  </a:ext>
                </a:extLst>
              </p:cNvPr>
              <p:cNvSpPr/>
              <p:nvPr/>
            </p:nvSpPr>
            <p:spPr>
              <a:xfrm>
                <a:off x="2111755" y="3121765"/>
                <a:ext cx="1380549" cy="711200"/>
              </a:xfrm>
              <a:custGeom>
                <a:avLst/>
                <a:gdLst>
                  <a:gd name="connsiteX0" fmla="*/ 667419 w 1380549"/>
                  <a:gd name="connsiteY0" fmla="*/ 0 h 711200"/>
                  <a:gd name="connsiteX1" fmla="*/ 705989 w 1380549"/>
                  <a:gd name="connsiteY1" fmla="*/ 0 h 711200"/>
                  <a:gd name="connsiteX2" fmla="*/ 1380549 w 1380549"/>
                  <a:gd name="connsiteY2" fmla="*/ 539790 h 711200"/>
                  <a:gd name="connsiteX3" fmla="*/ 1173729 w 1380549"/>
                  <a:gd name="connsiteY3" fmla="*/ 711200 h 711200"/>
                  <a:gd name="connsiteX4" fmla="*/ 213713 w 1380549"/>
                  <a:gd name="connsiteY4" fmla="*/ 711200 h 711200"/>
                  <a:gd name="connsiteX5" fmla="*/ 0 w 1380549"/>
                  <a:gd name="connsiteY5" fmla="*/ 534077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0549" h="711200">
                    <a:moveTo>
                      <a:pt x="667419" y="0"/>
                    </a:moveTo>
                    <a:lnTo>
                      <a:pt x="705989" y="0"/>
                    </a:lnTo>
                    <a:lnTo>
                      <a:pt x="1380549" y="539790"/>
                    </a:lnTo>
                    <a:lnTo>
                      <a:pt x="1173729" y="711200"/>
                    </a:lnTo>
                    <a:lnTo>
                      <a:pt x="213713" y="711200"/>
                    </a:lnTo>
                    <a:lnTo>
                      <a:pt x="0" y="534077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D6B89EEE-FB42-4A94-910C-EF4A30BC281E}"/>
                  </a:ext>
                </a:extLst>
              </p:cNvPr>
              <p:cNvSpPr/>
              <p:nvPr/>
            </p:nvSpPr>
            <p:spPr>
              <a:xfrm>
                <a:off x="2653993" y="3029636"/>
                <a:ext cx="288928" cy="161186"/>
              </a:xfrm>
              <a:custGeom>
                <a:avLst/>
                <a:gdLst>
                  <a:gd name="connsiteX0" fmla="*/ 144464 w 288928"/>
                  <a:gd name="connsiteY0" fmla="*/ 0 h 161186"/>
                  <a:gd name="connsiteX1" fmla="*/ 218724 w 288928"/>
                  <a:gd name="connsiteY1" fmla="*/ 49223 h 161186"/>
                  <a:gd name="connsiteX2" fmla="*/ 221573 w 288928"/>
                  <a:gd name="connsiteY2" fmla="*/ 63334 h 161186"/>
                  <a:gd name="connsiteX3" fmla="*/ 238312 w 288928"/>
                  <a:gd name="connsiteY3" fmla="*/ 59954 h 161186"/>
                  <a:gd name="connsiteX4" fmla="*/ 288928 w 288928"/>
                  <a:gd name="connsiteY4" fmla="*/ 110570 h 161186"/>
                  <a:gd name="connsiteX5" fmla="*/ 238312 w 288928"/>
                  <a:gd name="connsiteY5" fmla="*/ 161186 h 161186"/>
                  <a:gd name="connsiteX6" fmla="*/ 202521 w 288928"/>
                  <a:gd name="connsiteY6" fmla="*/ 146361 h 161186"/>
                  <a:gd name="connsiteX7" fmla="*/ 199445 w 288928"/>
                  <a:gd name="connsiteY7" fmla="*/ 138934 h 161186"/>
                  <a:gd name="connsiteX8" fmla="*/ 175834 w 288928"/>
                  <a:gd name="connsiteY8" fmla="*/ 154853 h 161186"/>
                  <a:gd name="connsiteX9" fmla="*/ 144464 w 288928"/>
                  <a:gd name="connsiteY9" fmla="*/ 161186 h 161186"/>
                  <a:gd name="connsiteX10" fmla="*/ 113094 w 288928"/>
                  <a:gd name="connsiteY10" fmla="*/ 154853 h 161186"/>
                  <a:gd name="connsiteX11" fmla="*/ 89483 w 288928"/>
                  <a:gd name="connsiteY11" fmla="*/ 138934 h 161186"/>
                  <a:gd name="connsiteX12" fmla="*/ 86407 w 288928"/>
                  <a:gd name="connsiteY12" fmla="*/ 146361 h 161186"/>
                  <a:gd name="connsiteX13" fmla="*/ 50616 w 288928"/>
                  <a:gd name="connsiteY13" fmla="*/ 161186 h 161186"/>
                  <a:gd name="connsiteX14" fmla="*/ 0 w 288928"/>
                  <a:gd name="connsiteY14" fmla="*/ 110570 h 161186"/>
                  <a:gd name="connsiteX15" fmla="*/ 50616 w 288928"/>
                  <a:gd name="connsiteY15" fmla="*/ 59954 h 161186"/>
                  <a:gd name="connsiteX16" fmla="*/ 67355 w 288928"/>
                  <a:gd name="connsiteY16" fmla="*/ 63334 h 161186"/>
                  <a:gd name="connsiteX17" fmla="*/ 70204 w 288928"/>
                  <a:gd name="connsiteY17" fmla="*/ 49223 h 161186"/>
                  <a:gd name="connsiteX18" fmla="*/ 144464 w 288928"/>
                  <a:gd name="connsiteY18" fmla="*/ 0 h 16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28" h="161186">
                    <a:moveTo>
                      <a:pt x="144464" y="0"/>
                    </a:moveTo>
                    <a:cubicBezTo>
                      <a:pt x="177846" y="0"/>
                      <a:pt x="206489" y="20297"/>
                      <a:pt x="218724" y="49223"/>
                    </a:cubicBezTo>
                    <a:lnTo>
                      <a:pt x="221573" y="63334"/>
                    </a:lnTo>
                    <a:lnTo>
                      <a:pt x="238312" y="59954"/>
                    </a:lnTo>
                    <a:cubicBezTo>
                      <a:pt x="266266" y="59954"/>
                      <a:pt x="288928" y="82616"/>
                      <a:pt x="288928" y="110570"/>
                    </a:cubicBezTo>
                    <a:cubicBezTo>
                      <a:pt x="288928" y="138524"/>
                      <a:pt x="266266" y="161186"/>
                      <a:pt x="238312" y="161186"/>
                    </a:cubicBezTo>
                    <a:cubicBezTo>
                      <a:pt x="224335" y="161186"/>
                      <a:pt x="211681" y="155521"/>
                      <a:pt x="202521" y="146361"/>
                    </a:cubicBezTo>
                    <a:lnTo>
                      <a:pt x="199445" y="138934"/>
                    </a:lnTo>
                    <a:lnTo>
                      <a:pt x="175834" y="154853"/>
                    </a:lnTo>
                    <a:cubicBezTo>
                      <a:pt x="166192" y="158931"/>
                      <a:pt x="155591" y="161186"/>
                      <a:pt x="144464" y="161186"/>
                    </a:cubicBezTo>
                    <a:cubicBezTo>
                      <a:pt x="133336" y="161186"/>
                      <a:pt x="122736" y="158931"/>
                      <a:pt x="113094" y="154853"/>
                    </a:cubicBezTo>
                    <a:lnTo>
                      <a:pt x="89483" y="138934"/>
                    </a:lnTo>
                    <a:lnTo>
                      <a:pt x="86407" y="146361"/>
                    </a:lnTo>
                    <a:cubicBezTo>
                      <a:pt x="77247" y="155521"/>
                      <a:pt x="64593" y="161186"/>
                      <a:pt x="50616" y="161186"/>
                    </a:cubicBezTo>
                    <a:cubicBezTo>
                      <a:pt x="22662" y="161186"/>
                      <a:pt x="0" y="138524"/>
                      <a:pt x="0" y="110570"/>
                    </a:cubicBezTo>
                    <a:cubicBezTo>
                      <a:pt x="0" y="82616"/>
                      <a:pt x="22662" y="59954"/>
                      <a:pt x="50616" y="59954"/>
                    </a:cubicBezTo>
                    <a:lnTo>
                      <a:pt x="67355" y="63334"/>
                    </a:lnTo>
                    <a:lnTo>
                      <a:pt x="70204" y="49223"/>
                    </a:lnTo>
                    <a:cubicBezTo>
                      <a:pt x="82439" y="20297"/>
                      <a:pt x="111081" y="0"/>
                      <a:pt x="14446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3CE3FB69-BDB9-4974-9E2E-AD764EE40600}"/>
                  </a:ext>
                </a:extLst>
              </p:cNvPr>
              <p:cNvSpPr/>
              <p:nvPr/>
            </p:nvSpPr>
            <p:spPr>
              <a:xfrm>
                <a:off x="2172972" y="3219369"/>
                <a:ext cx="1258115" cy="613596"/>
              </a:xfrm>
              <a:custGeom>
                <a:avLst/>
                <a:gdLst>
                  <a:gd name="connsiteX0" fmla="*/ 608850 w 1258115"/>
                  <a:gd name="connsiteY0" fmla="*/ 0 h 613596"/>
                  <a:gd name="connsiteX1" fmla="*/ 642124 w 1258115"/>
                  <a:gd name="connsiteY1" fmla="*/ 0 h 613596"/>
                  <a:gd name="connsiteX2" fmla="*/ 1258115 w 1258115"/>
                  <a:gd name="connsiteY2" fmla="*/ 492922 h 613596"/>
                  <a:gd name="connsiteX3" fmla="*/ 1112512 w 1258115"/>
                  <a:gd name="connsiteY3" fmla="*/ 613596 h 613596"/>
                  <a:gd name="connsiteX4" fmla="*/ 152496 w 1258115"/>
                  <a:gd name="connsiteY4" fmla="*/ 613596 h 613596"/>
                  <a:gd name="connsiteX5" fmla="*/ 0 w 1258115"/>
                  <a:gd name="connsiteY5" fmla="*/ 487209 h 61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8115" h="613596">
                    <a:moveTo>
                      <a:pt x="608850" y="0"/>
                    </a:moveTo>
                    <a:lnTo>
                      <a:pt x="642124" y="0"/>
                    </a:lnTo>
                    <a:lnTo>
                      <a:pt x="1258115" y="492922"/>
                    </a:lnTo>
                    <a:lnTo>
                      <a:pt x="1112512" y="613596"/>
                    </a:lnTo>
                    <a:lnTo>
                      <a:pt x="152496" y="613596"/>
                    </a:lnTo>
                    <a:lnTo>
                      <a:pt x="0" y="48720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8CB047EB-E995-4308-A0CB-44A17B614B8A}"/>
                  </a:ext>
                </a:extLst>
              </p:cNvPr>
              <p:cNvSpPr/>
              <p:nvPr/>
            </p:nvSpPr>
            <p:spPr>
              <a:xfrm>
                <a:off x="2281373" y="3528165"/>
                <a:ext cx="1048205" cy="304800"/>
              </a:xfrm>
              <a:custGeom>
                <a:avLst/>
                <a:gdLst>
                  <a:gd name="connsiteX0" fmla="*/ 323671 w 1048205"/>
                  <a:gd name="connsiteY0" fmla="*/ 0 h 304800"/>
                  <a:gd name="connsiteX1" fmla="*/ 724534 w 1048205"/>
                  <a:gd name="connsiteY1" fmla="*/ 0 h 304800"/>
                  <a:gd name="connsiteX2" fmla="*/ 1048205 w 1048205"/>
                  <a:gd name="connsiteY2" fmla="*/ 268255 h 304800"/>
                  <a:gd name="connsiteX3" fmla="*/ 1004110 w 1048205"/>
                  <a:gd name="connsiteY3" fmla="*/ 304800 h 304800"/>
                  <a:gd name="connsiteX4" fmla="*/ 44094 w 1048205"/>
                  <a:gd name="connsiteY4" fmla="*/ 304800 h 304800"/>
                  <a:gd name="connsiteX5" fmla="*/ 0 w 1048205"/>
                  <a:gd name="connsiteY5" fmla="*/ 268255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205" h="304800">
                    <a:moveTo>
                      <a:pt x="323671" y="0"/>
                    </a:moveTo>
                    <a:lnTo>
                      <a:pt x="724534" y="0"/>
                    </a:lnTo>
                    <a:lnTo>
                      <a:pt x="1048205" y="268255"/>
                    </a:lnTo>
                    <a:lnTo>
                      <a:pt x="1004110" y="304800"/>
                    </a:lnTo>
                    <a:lnTo>
                      <a:pt x="44094" y="304800"/>
                    </a:lnTo>
                    <a:lnTo>
                      <a:pt x="0" y="268255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B669AD01-90A9-4AC8-A977-3C557FC4765C}"/>
                  </a:ext>
                </a:extLst>
              </p:cNvPr>
              <p:cNvSpPr/>
              <p:nvPr/>
            </p:nvSpPr>
            <p:spPr>
              <a:xfrm>
                <a:off x="2172972" y="3680564"/>
                <a:ext cx="1258115" cy="45463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96177460-9AF5-4FC9-87CF-15E7406555FF}"/>
                  </a:ext>
                </a:extLst>
              </p:cNvPr>
              <p:cNvSpPr/>
              <p:nvPr/>
            </p:nvSpPr>
            <p:spPr>
              <a:xfrm>
                <a:off x="2172972" y="3755729"/>
                <a:ext cx="1258115" cy="3033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11FACB98-CCDE-414C-97B8-7552B49872FB}"/>
                  </a:ext>
                </a:extLst>
              </p:cNvPr>
              <p:cNvGrpSpPr/>
              <p:nvPr/>
            </p:nvGrpSpPr>
            <p:grpSpPr>
              <a:xfrm>
                <a:off x="2291081" y="3830449"/>
                <a:ext cx="1004569" cy="177800"/>
                <a:chOff x="2291081" y="3830449"/>
                <a:chExt cx="1004569" cy="177800"/>
              </a:xfrm>
            </p:grpSpPr>
            <p:sp>
              <p:nvSpPr>
                <p:cNvPr id="429" name="正方形/長方形 428">
                  <a:extLst>
                    <a:ext uri="{FF2B5EF4-FFF2-40B4-BE49-F238E27FC236}">
                      <a16:creationId xmlns:a16="http://schemas.microsoft.com/office/drawing/2014/main" id="{5FE4FC22-A64D-4BC4-8609-A53058151FF1}"/>
                    </a:ext>
                  </a:extLst>
                </p:cNvPr>
                <p:cNvSpPr/>
                <p:nvPr/>
              </p:nvSpPr>
              <p:spPr>
                <a:xfrm>
                  <a:off x="229108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0" name="正方形/長方形 429">
                  <a:extLst>
                    <a:ext uri="{FF2B5EF4-FFF2-40B4-BE49-F238E27FC236}">
                      <a16:creationId xmlns:a16="http://schemas.microsoft.com/office/drawing/2014/main" id="{342662F8-18FE-4C8D-9052-80F108A34F99}"/>
                    </a:ext>
                  </a:extLst>
                </p:cNvPr>
                <p:cNvSpPr/>
                <p:nvPr/>
              </p:nvSpPr>
              <p:spPr>
                <a:xfrm>
                  <a:off x="248285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正方形/長方形 430">
                  <a:extLst>
                    <a:ext uri="{FF2B5EF4-FFF2-40B4-BE49-F238E27FC236}">
                      <a16:creationId xmlns:a16="http://schemas.microsoft.com/office/drawing/2014/main" id="{F8A188E7-A1EB-4240-9B09-6AF037AD96F6}"/>
                    </a:ext>
                  </a:extLst>
                </p:cNvPr>
                <p:cNvSpPr/>
                <p:nvPr/>
              </p:nvSpPr>
              <p:spPr>
                <a:xfrm>
                  <a:off x="267462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正方形/長方形 431">
                  <a:extLst>
                    <a:ext uri="{FF2B5EF4-FFF2-40B4-BE49-F238E27FC236}">
                      <a16:creationId xmlns:a16="http://schemas.microsoft.com/office/drawing/2014/main" id="{AB8CFCD6-3FC3-4DFB-9023-57C9E8BBCA3F}"/>
                    </a:ext>
                  </a:extLst>
                </p:cNvPr>
                <p:cNvSpPr/>
                <p:nvPr/>
              </p:nvSpPr>
              <p:spPr>
                <a:xfrm>
                  <a:off x="286639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3" name="正方形/長方形 432">
                  <a:extLst>
                    <a:ext uri="{FF2B5EF4-FFF2-40B4-BE49-F238E27FC236}">
                      <a16:creationId xmlns:a16="http://schemas.microsoft.com/office/drawing/2014/main" id="{E5CEFEEF-B5A8-4159-A242-F59119CA4A91}"/>
                    </a:ext>
                  </a:extLst>
                </p:cNvPr>
                <p:cNvSpPr/>
                <p:nvPr/>
              </p:nvSpPr>
              <p:spPr>
                <a:xfrm>
                  <a:off x="305816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正方形/長方形 433">
                  <a:extLst>
                    <a:ext uri="{FF2B5EF4-FFF2-40B4-BE49-F238E27FC236}">
                      <a16:creationId xmlns:a16="http://schemas.microsoft.com/office/drawing/2014/main" id="{331DE067-EA5D-4B34-AF31-F60556B38494}"/>
                    </a:ext>
                  </a:extLst>
                </p:cNvPr>
                <p:cNvSpPr/>
                <p:nvPr/>
              </p:nvSpPr>
              <p:spPr>
                <a:xfrm>
                  <a:off x="324993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1A134D1D-BD19-4A4D-9A6D-BF4D99C223C5}"/>
                </a:ext>
              </a:extLst>
            </p:cNvPr>
            <p:cNvGrpSpPr/>
            <p:nvPr/>
          </p:nvGrpSpPr>
          <p:grpSpPr>
            <a:xfrm>
              <a:off x="2111755" y="3842436"/>
              <a:ext cx="1380549" cy="1105567"/>
              <a:chOff x="2111755" y="3029636"/>
              <a:chExt cx="1380549" cy="1105567"/>
            </a:xfrm>
          </p:grpSpPr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3AA1D306-26DF-44F1-9950-C96A8927A180}"/>
                  </a:ext>
                </a:extLst>
              </p:cNvPr>
              <p:cNvSpPr/>
              <p:nvPr/>
            </p:nvSpPr>
            <p:spPr>
              <a:xfrm>
                <a:off x="2111755" y="3121765"/>
                <a:ext cx="1380549" cy="711200"/>
              </a:xfrm>
              <a:custGeom>
                <a:avLst/>
                <a:gdLst>
                  <a:gd name="connsiteX0" fmla="*/ 667419 w 1380549"/>
                  <a:gd name="connsiteY0" fmla="*/ 0 h 711200"/>
                  <a:gd name="connsiteX1" fmla="*/ 705989 w 1380549"/>
                  <a:gd name="connsiteY1" fmla="*/ 0 h 711200"/>
                  <a:gd name="connsiteX2" fmla="*/ 1380549 w 1380549"/>
                  <a:gd name="connsiteY2" fmla="*/ 539790 h 711200"/>
                  <a:gd name="connsiteX3" fmla="*/ 1173729 w 1380549"/>
                  <a:gd name="connsiteY3" fmla="*/ 711200 h 711200"/>
                  <a:gd name="connsiteX4" fmla="*/ 213713 w 1380549"/>
                  <a:gd name="connsiteY4" fmla="*/ 711200 h 711200"/>
                  <a:gd name="connsiteX5" fmla="*/ 0 w 1380549"/>
                  <a:gd name="connsiteY5" fmla="*/ 534077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0549" h="711200">
                    <a:moveTo>
                      <a:pt x="667419" y="0"/>
                    </a:moveTo>
                    <a:lnTo>
                      <a:pt x="705989" y="0"/>
                    </a:lnTo>
                    <a:lnTo>
                      <a:pt x="1380549" y="539790"/>
                    </a:lnTo>
                    <a:lnTo>
                      <a:pt x="1173729" y="711200"/>
                    </a:lnTo>
                    <a:lnTo>
                      <a:pt x="213713" y="711200"/>
                    </a:lnTo>
                    <a:lnTo>
                      <a:pt x="0" y="534077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3E3DDBA7-D9CC-4300-868B-E93EB20CD0BE}"/>
                  </a:ext>
                </a:extLst>
              </p:cNvPr>
              <p:cNvSpPr/>
              <p:nvPr/>
            </p:nvSpPr>
            <p:spPr>
              <a:xfrm>
                <a:off x="2653993" y="3029636"/>
                <a:ext cx="288928" cy="161186"/>
              </a:xfrm>
              <a:custGeom>
                <a:avLst/>
                <a:gdLst>
                  <a:gd name="connsiteX0" fmla="*/ 144464 w 288928"/>
                  <a:gd name="connsiteY0" fmla="*/ 0 h 161186"/>
                  <a:gd name="connsiteX1" fmla="*/ 218724 w 288928"/>
                  <a:gd name="connsiteY1" fmla="*/ 49223 h 161186"/>
                  <a:gd name="connsiteX2" fmla="*/ 221573 w 288928"/>
                  <a:gd name="connsiteY2" fmla="*/ 63334 h 161186"/>
                  <a:gd name="connsiteX3" fmla="*/ 238312 w 288928"/>
                  <a:gd name="connsiteY3" fmla="*/ 59954 h 161186"/>
                  <a:gd name="connsiteX4" fmla="*/ 288928 w 288928"/>
                  <a:gd name="connsiteY4" fmla="*/ 110570 h 161186"/>
                  <a:gd name="connsiteX5" fmla="*/ 238312 w 288928"/>
                  <a:gd name="connsiteY5" fmla="*/ 161186 h 161186"/>
                  <a:gd name="connsiteX6" fmla="*/ 202521 w 288928"/>
                  <a:gd name="connsiteY6" fmla="*/ 146361 h 161186"/>
                  <a:gd name="connsiteX7" fmla="*/ 199445 w 288928"/>
                  <a:gd name="connsiteY7" fmla="*/ 138934 h 161186"/>
                  <a:gd name="connsiteX8" fmla="*/ 175834 w 288928"/>
                  <a:gd name="connsiteY8" fmla="*/ 154853 h 161186"/>
                  <a:gd name="connsiteX9" fmla="*/ 144464 w 288928"/>
                  <a:gd name="connsiteY9" fmla="*/ 161186 h 161186"/>
                  <a:gd name="connsiteX10" fmla="*/ 113094 w 288928"/>
                  <a:gd name="connsiteY10" fmla="*/ 154853 h 161186"/>
                  <a:gd name="connsiteX11" fmla="*/ 89483 w 288928"/>
                  <a:gd name="connsiteY11" fmla="*/ 138934 h 161186"/>
                  <a:gd name="connsiteX12" fmla="*/ 86407 w 288928"/>
                  <a:gd name="connsiteY12" fmla="*/ 146361 h 161186"/>
                  <a:gd name="connsiteX13" fmla="*/ 50616 w 288928"/>
                  <a:gd name="connsiteY13" fmla="*/ 161186 h 161186"/>
                  <a:gd name="connsiteX14" fmla="*/ 0 w 288928"/>
                  <a:gd name="connsiteY14" fmla="*/ 110570 h 161186"/>
                  <a:gd name="connsiteX15" fmla="*/ 50616 w 288928"/>
                  <a:gd name="connsiteY15" fmla="*/ 59954 h 161186"/>
                  <a:gd name="connsiteX16" fmla="*/ 67355 w 288928"/>
                  <a:gd name="connsiteY16" fmla="*/ 63334 h 161186"/>
                  <a:gd name="connsiteX17" fmla="*/ 70204 w 288928"/>
                  <a:gd name="connsiteY17" fmla="*/ 49223 h 161186"/>
                  <a:gd name="connsiteX18" fmla="*/ 144464 w 288928"/>
                  <a:gd name="connsiteY18" fmla="*/ 0 h 16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28" h="161186">
                    <a:moveTo>
                      <a:pt x="144464" y="0"/>
                    </a:moveTo>
                    <a:cubicBezTo>
                      <a:pt x="177846" y="0"/>
                      <a:pt x="206489" y="20297"/>
                      <a:pt x="218724" y="49223"/>
                    </a:cubicBezTo>
                    <a:lnTo>
                      <a:pt x="221573" y="63334"/>
                    </a:lnTo>
                    <a:lnTo>
                      <a:pt x="238312" y="59954"/>
                    </a:lnTo>
                    <a:cubicBezTo>
                      <a:pt x="266266" y="59954"/>
                      <a:pt x="288928" y="82616"/>
                      <a:pt x="288928" y="110570"/>
                    </a:cubicBezTo>
                    <a:cubicBezTo>
                      <a:pt x="288928" y="138524"/>
                      <a:pt x="266266" y="161186"/>
                      <a:pt x="238312" y="161186"/>
                    </a:cubicBezTo>
                    <a:cubicBezTo>
                      <a:pt x="224335" y="161186"/>
                      <a:pt x="211681" y="155521"/>
                      <a:pt x="202521" y="146361"/>
                    </a:cubicBezTo>
                    <a:lnTo>
                      <a:pt x="199445" y="138934"/>
                    </a:lnTo>
                    <a:lnTo>
                      <a:pt x="175834" y="154853"/>
                    </a:lnTo>
                    <a:cubicBezTo>
                      <a:pt x="166192" y="158931"/>
                      <a:pt x="155591" y="161186"/>
                      <a:pt x="144464" y="161186"/>
                    </a:cubicBezTo>
                    <a:cubicBezTo>
                      <a:pt x="133336" y="161186"/>
                      <a:pt x="122736" y="158931"/>
                      <a:pt x="113094" y="154853"/>
                    </a:cubicBezTo>
                    <a:lnTo>
                      <a:pt x="89483" y="138934"/>
                    </a:lnTo>
                    <a:lnTo>
                      <a:pt x="86407" y="146361"/>
                    </a:lnTo>
                    <a:cubicBezTo>
                      <a:pt x="77247" y="155521"/>
                      <a:pt x="64593" y="161186"/>
                      <a:pt x="50616" y="161186"/>
                    </a:cubicBezTo>
                    <a:cubicBezTo>
                      <a:pt x="22662" y="161186"/>
                      <a:pt x="0" y="138524"/>
                      <a:pt x="0" y="110570"/>
                    </a:cubicBezTo>
                    <a:cubicBezTo>
                      <a:pt x="0" y="82616"/>
                      <a:pt x="22662" y="59954"/>
                      <a:pt x="50616" y="59954"/>
                    </a:cubicBezTo>
                    <a:lnTo>
                      <a:pt x="67355" y="63334"/>
                    </a:lnTo>
                    <a:lnTo>
                      <a:pt x="70204" y="49223"/>
                    </a:lnTo>
                    <a:cubicBezTo>
                      <a:pt x="82439" y="20297"/>
                      <a:pt x="111081" y="0"/>
                      <a:pt x="14446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B0DADB49-0533-4A35-B9EC-A27F0609FDAA}"/>
                  </a:ext>
                </a:extLst>
              </p:cNvPr>
              <p:cNvSpPr/>
              <p:nvPr/>
            </p:nvSpPr>
            <p:spPr>
              <a:xfrm>
                <a:off x="2172972" y="3219369"/>
                <a:ext cx="1258115" cy="613596"/>
              </a:xfrm>
              <a:custGeom>
                <a:avLst/>
                <a:gdLst>
                  <a:gd name="connsiteX0" fmla="*/ 608850 w 1258115"/>
                  <a:gd name="connsiteY0" fmla="*/ 0 h 613596"/>
                  <a:gd name="connsiteX1" fmla="*/ 642124 w 1258115"/>
                  <a:gd name="connsiteY1" fmla="*/ 0 h 613596"/>
                  <a:gd name="connsiteX2" fmla="*/ 1258115 w 1258115"/>
                  <a:gd name="connsiteY2" fmla="*/ 492922 h 613596"/>
                  <a:gd name="connsiteX3" fmla="*/ 1112512 w 1258115"/>
                  <a:gd name="connsiteY3" fmla="*/ 613596 h 613596"/>
                  <a:gd name="connsiteX4" fmla="*/ 152496 w 1258115"/>
                  <a:gd name="connsiteY4" fmla="*/ 613596 h 613596"/>
                  <a:gd name="connsiteX5" fmla="*/ 0 w 1258115"/>
                  <a:gd name="connsiteY5" fmla="*/ 487209 h 61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8115" h="613596">
                    <a:moveTo>
                      <a:pt x="608850" y="0"/>
                    </a:moveTo>
                    <a:lnTo>
                      <a:pt x="642124" y="0"/>
                    </a:lnTo>
                    <a:lnTo>
                      <a:pt x="1258115" y="492922"/>
                    </a:lnTo>
                    <a:lnTo>
                      <a:pt x="1112512" y="613596"/>
                    </a:lnTo>
                    <a:lnTo>
                      <a:pt x="152496" y="613596"/>
                    </a:lnTo>
                    <a:lnTo>
                      <a:pt x="0" y="48720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8BC17961-9E05-4534-A467-53B657024A37}"/>
                  </a:ext>
                </a:extLst>
              </p:cNvPr>
              <p:cNvSpPr/>
              <p:nvPr/>
            </p:nvSpPr>
            <p:spPr>
              <a:xfrm>
                <a:off x="2281373" y="3528165"/>
                <a:ext cx="1048205" cy="304800"/>
              </a:xfrm>
              <a:custGeom>
                <a:avLst/>
                <a:gdLst>
                  <a:gd name="connsiteX0" fmla="*/ 323671 w 1048205"/>
                  <a:gd name="connsiteY0" fmla="*/ 0 h 304800"/>
                  <a:gd name="connsiteX1" fmla="*/ 724534 w 1048205"/>
                  <a:gd name="connsiteY1" fmla="*/ 0 h 304800"/>
                  <a:gd name="connsiteX2" fmla="*/ 1048205 w 1048205"/>
                  <a:gd name="connsiteY2" fmla="*/ 268255 h 304800"/>
                  <a:gd name="connsiteX3" fmla="*/ 1004110 w 1048205"/>
                  <a:gd name="connsiteY3" fmla="*/ 304800 h 304800"/>
                  <a:gd name="connsiteX4" fmla="*/ 44094 w 1048205"/>
                  <a:gd name="connsiteY4" fmla="*/ 304800 h 304800"/>
                  <a:gd name="connsiteX5" fmla="*/ 0 w 1048205"/>
                  <a:gd name="connsiteY5" fmla="*/ 268255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205" h="304800">
                    <a:moveTo>
                      <a:pt x="323671" y="0"/>
                    </a:moveTo>
                    <a:lnTo>
                      <a:pt x="724534" y="0"/>
                    </a:lnTo>
                    <a:lnTo>
                      <a:pt x="1048205" y="268255"/>
                    </a:lnTo>
                    <a:lnTo>
                      <a:pt x="1004110" y="304800"/>
                    </a:lnTo>
                    <a:lnTo>
                      <a:pt x="44094" y="304800"/>
                    </a:lnTo>
                    <a:lnTo>
                      <a:pt x="0" y="268255"/>
                    </a:ln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EAC300C7-27DD-4500-90B5-98BC434073AD}"/>
                  </a:ext>
                </a:extLst>
              </p:cNvPr>
              <p:cNvSpPr/>
              <p:nvPr/>
            </p:nvSpPr>
            <p:spPr>
              <a:xfrm>
                <a:off x="2172972" y="3680564"/>
                <a:ext cx="1258115" cy="45463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7F48F8E8-DCC9-4AE3-A354-792AE9B34ECF}"/>
                  </a:ext>
                </a:extLst>
              </p:cNvPr>
              <p:cNvSpPr/>
              <p:nvPr/>
            </p:nvSpPr>
            <p:spPr>
              <a:xfrm>
                <a:off x="2172972" y="3755729"/>
                <a:ext cx="1258115" cy="3033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E2027CB6-C42D-462B-8CF9-697A9732FBD1}"/>
                  </a:ext>
                </a:extLst>
              </p:cNvPr>
              <p:cNvGrpSpPr/>
              <p:nvPr/>
            </p:nvGrpSpPr>
            <p:grpSpPr>
              <a:xfrm>
                <a:off x="2291081" y="3830449"/>
                <a:ext cx="1004569" cy="177800"/>
                <a:chOff x="2291081" y="3830449"/>
                <a:chExt cx="1004569" cy="177800"/>
              </a:xfrm>
            </p:grpSpPr>
            <p:sp>
              <p:nvSpPr>
                <p:cNvPr id="416" name="正方形/長方形 415">
                  <a:extLst>
                    <a:ext uri="{FF2B5EF4-FFF2-40B4-BE49-F238E27FC236}">
                      <a16:creationId xmlns:a16="http://schemas.microsoft.com/office/drawing/2014/main" id="{904B4CE7-EA45-4DCE-B629-93800D6AE2D9}"/>
                    </a:ext>
                  </a:extLst>
                </p:cNvPr>
                <p:cNvSpPr/>
                <p:nvPr/>
              </p:nvSpPr>
              <p:spPr>
                <a:xfrm>
                  <a:off x="229108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正方形/長方形 416">
                  <a:extLst>
                    <a:ext uri="{FF2B5EF4-FFF2-40B4-BE49-F238E27FC236}">
                      <a16:creationId xmlns:a16="http://schemas.microsoft.com/office/drawing/2014/main" id="{7B0A77A4-8839-4FBA-ABCD-82E1D51F6361}"/>
                    </a:ext>
                  </a:extLst>
                </p:cNvPr>
                <p:cNvSpPr/>
                <p:nvPr/>
              </p:nvSpPr>
              <p:spPr>
                <a:xfrm>
                  <a:off x="248285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正方形/長方形 417">
                  <a:extLst>
                    <a:ext uri="{FF2B5EF4-FFF2-40B4-BE49-F238E27FC236}">
                      <a16:creationId xmlns:a16="http://schemas.microsoft.com/office/drawing/2014/main" id="{0F279BE7-4C97-4CF6-BA13-F314B1480D55}"/>
                    </a:ext>
                  </a:extLst>
                </p:cNvPr>
                <p:cNvSpPr/>
                <p:nvPr/>
              </p:nvSpPr>
              <p:spPr>
                <a:xfrm>
                  <a:off x="267462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正方形/長方形 418">
                  <a:extLst>
                    <a:ext uri="{FF2B5EF4-FFF2-40B4-BE49-F238E27FC236}">
                      <a16:creationId xmlns:a16="http://schemas.microsoft.com/office/drawing/2014/main" id="{6FEC29B4-C91C-46FC-856B-645952D798F3}"/>
                    </a:ext>
                  </a:extLst>
                </p:cNvPr>
                <p:cNvSpPr/>
                <p:nvPr/>
              </p:nvSpPr>
              <p:spPr>
                <a:xfrm>
                  <a:off x="286639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0" name="正方形/長方形 419">
                  <a:extLst>
                    <a:ext uri="{FF2B5EF4-FFF2-40B4-BE49-F238E27FC236}">
                      <a16:creationId xmlns:a16="http://schemas.microsoft.com/office/drawing/2014/main" id="{07A8EE52-EC80-4F8D-B2E8-DD543CAC9860}"/>
                    </a:ext>
                  </a:extLst>
                </p:cNvPr>
                <p:cNvSpPr/>
                <p:nvPr/>
              </p:nvSpPr>
              <p:spPr>
                <a:xfrm>
                  <a:off x="305816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>
                  <a:extLst>
                    <a:ext uri="{FF2B5EF4-FFF2-40B4-BE49-F238E27FC236}">
                      <a16:creationId xmlns:a16="http://schemas.microsoft.com/office/drawing/2014/main" id="{28E82C5E-0F23-4F7D-B6FC-97350E9725DA}"/>
                    </a:ext>
                  </a:extLst>
                </p:cNvPr>
                <p:cNvSpPr/>
                <p:nvPr/>
              </p:nvSpPr>
              <p:spPr>
                <a:xfrm>
                  <a:off x="324993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8CC7891A-AEDF-4CB4-856B-600613D18C92}"/>
                </a:ext>
              </a:extLst>
            </p:cNvPr>
            <p:cNvSpPr/>
            <p:nvPr/>
          </p:nvSpPr>
          <p:spPr>
            <a:xfrm>
              <a:off x="1968684" y="3830671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749E6020-698D-4A13-860C-FF23A667897F}"/>
                </a:ext>
              </a:extLst>
            </p:cNvPr>
            <p:cNvSpPr/>
            <p:nvPr/>
          </p:nvSpPr>
          <p:spPr>
            <a:xfrm>
              <a:off x="3610159" y="3830671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正方形/長方形 402">
              <a:extLst>
                <a:ext uri="{FF2B5EF4-FFF2-40B4-BE49-F238E27FC236}">
                  <a16:creationId xmlns:a16="http://schemas.microsoft.com/office/drawing/2014/main" id="{0663C388-37C1-4016-8B51-30FFF84CCCC1}"/>
                </a:ext>
              </a:extLst>
            </p:cNvPr>
            <p:cNvSpPr/>
            <p:nvPr/>
          </p:nvSpPr>
          <p:spPr>
            <a:xfrm>
              <a:off x="196868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正方形/長方形 403">
              <a:extLst>
                <a:ext uri="{FF2B5EF4-FFF2-40B4-BE49-F238E27FC236}">
                  <a16:creationId xmlns:a16="http://schemas.microsoft.com/office/drawing/2014/main" id="{8D84E6B6-5416-48FE-AA58-E96B90D5A79C}"/>
                </a:ext>
              </a:extLst>
            </p:cNvPr>
            <p:cNvSpPr/>
            <p:nvPr/>
          </p:nvSpPr>
          <p:spPr>
            <a:xfrm>
              <a:off x="3610159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正方形/長方形 404">
              <a:extLst>
                <a:ext uri="{FF2B5EF4-FFF2-40B4-BE49-F238E27FC236}">
                  <a16:creationId xmlns:a16="http://schemas.microsoft.com/office/drawing/2014/main" id="{F4455A80-2B44-4FB2-BCC6-76CDABDFCABF}"/>
                </a:ext>
              </a:extLst>
            </p:cNvPr>
            <p:cNvSpPr/>
            <p:nvPr/>
          </p:nvSpPr>
          <p:spPr>
            <a:xfrm>
              <a:off x="173373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正方形/長方形 405">
              <a:extLst>
                <a:ext uri="{FF2B5EF4-FFF2-40B4-BE49-F238E27FC236}">
                  <a16:creationId xmlns:a16="http://schemas.microsoft.com/office/drawing/2014/main" id="{10C49423-2F7D-4BAC-A140-5698B5EE2379}"/>
                </a:ext>
              </a:extLst>
            </p:cNvPr>
            <p:cNvSpPr/>
            <p:nvPr/>
          </p:nvSpPr>
          <p:spPr>
            <a:xfrm>
              <a:off x="386098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台形 406">
              <a:extLst>
                <a:ext uri="{FF2B5EF4-FFF2-40B4-BE49-F238E27FC236}">
                  <a16:creationId xmlns:a16="http://schemas.microsoft.com/office/drawing/2014/main" id="{837F4D2F-C60E-4CB5-9DC0-689FABC3E04E}"/>
                </a:ext>
              </a:extLst>
            </p:cNvPr>
            <p:cNvSpPr/>
            <p:nvPr/>
          </p:nvSpPr>
          <p:spPr>
            <a:xfrm>
              <a:off x="1283970" y="4941094"/>
              <a:ext cx="3051810" cy="539037"/>
            </a:xfrm>
            <a:prstGeom prst="trapezoid">
              <a:avLst>
                <a:gd name="adj" fmla="val 16754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B4D75BFB-A9DF-47D1-8457-1CB5FA7E4099}"/>
                </a:ext>
              </a:extLst>
            </p:cNvPr>
            <p:cNvSpPr/>
            <p:nvPr/>
          </p:nvSpPr>
          <p:spPr>
            <a:xfrm>
              <a:off x="1287780" y="4941094"/>
              <a:ext cx="3051810" cy="539038"/>
            </a:xfrm>
            <a:custGeom>
              <a:avLst/>
              <a:gdLst>
                <a:gd name="connsiteX0" fmla="*/ 2381251 w 3051810"/>
                <a:gd name="connsiteY0" fmla="*/ 535439 h 539038"/>
                <a:gd name="connsiteX1" fmla="*/ 2397504 w 3051810"/>
                <a:gd name="connsiteY1" fmla="*/ 539037 h 539038"/>
                <a:gd name="connsiteX2" fmla="*/ 2360869 w 3051810"/>
                <a:gd name="connsiteY2" fmla="*/ 539038 h 539038"/>
                <a:gd name="connsiteX3" fmla="*/ 1379974 w 3051810"/>
                <a:gd name="connsiteY3" fmla="*/ 525249 h 539038"/>
                <a:gd name="connsiteX4" fmla="*/ 1398559 w 3051810"/>
                <a:gd name="connsiteY4" fmla="*/ 529364 h 539038"/>
                <a:gd name="connsiteX5" fmla="*/ 1404726 w 3051810"/>
                <a:gd name="connsiteY5" fmla="*/ 539038 h 539038"/>
                <a:gd name="connsiteX6" fmla="*/ 1301888 w 3051810"/>
                <a:gd name="connsiteY6" fmla="*/ 539038 h 539038"/>
                <a:gd name="connsiteX7" fmla="*/ 383463 w 3051810"/>
                <a:gd name="connsiteY7" fmla="*/ 517009 h 539038"/>
                <a:gd name="connsiteX8" fmla="*/ 412279 w 3051810"/>
                <a:gd name="connsiteY8" fmla="*/ 537176 h 539038"/>
                <a:gd name="connsiteX9" fmla="*/ 412608 w 3051810"/>
                <a:gd name="connsiteY9" fmla="*/ 539038 h 539038"/>
                <a:gd name="connsiteX10" fmla="*/ 258714 w 3051810"/>
                <a:gd name="connsiteY10" fmla="*/ 539038 h 539038"/>
                <a:gd name="connsiteX11" fmla="*/ 2600115 w 3051810"/>
                <a:gd name="connsiteY11" fmla="*/ 496791 h 539038"/>
                <a:gd name="connsiteX12" fmla="*/ 2628932 w 3051810"/>
                <a:gd name="connsiteY12" fmla="*/ 516958 h 539038"/>
                <a:gd name="connsiteX13" fmla="*/ 2632830 w 3051810"/>
                <a:gd name="connsiteY13" fmla="*/ 539038 h 539038"/>
                <a:gd name="connsiteX14" fmla="*/ 2443780 w 3051810"/>
                <a:gd name="connsiteY14" fmla="*/ 539037 h 539038"/>
                <a:gd name="connsiteX15" fmla="*/ 2445450 w 3051810"/>
                <a:gd name="connsiteY15" fmla="*/ 531499 h 539038"/>
                <a:gd name="connsiteX16" fmla="*/ 2461501 w 3051810"/>
                <a:gd name="connsiteY16" fmla="*/ 521268 h 539038"/>
                <a:gd name="connsiteX17" fmla="*/ 1595711 w 3051810"/>
                <a:gd name="connsiteY17" fmla="*/ 487153 h 539038"/>
                <a:gd name="connsiteX18" fmla="*/ 1624528 w 3051810"/>
                <a:gd name="connsiteY18" fmla="*/ 507320 h 539038"/>
                <a:gd name="connsiteX19" fmla="*/ 1630129 w 3051810"/>
                <a:gd name="connsiteY19" fmla="*/ 539038 h 539038"/>
                <a:gd name="connsiteX20" fmla="*/ 1437242 w 3051810"/>
                <a:gd name="connsiteY20" fmla="*/ 539037 h 539038"/>
                <a:gd name="connsiteX21" fmla="*/ 1441046 w 3051810"/>
                <a:gd name="connsiteY21" fmla="*/ 521861 h 539038"/>
                <a:gd name="connsiteX22" fmla="*/ 1457098 w 3051810"/>
                <a:gd name="connsiteY22" fmla="*/ 511630 h 539038"/>
                <a:gd name="connsiteX23" fmla="*/ 599200 w 3051810"/>
                <a:gd name="connsiteY23" fmla="*/ 478913 h 539038"/>
                <a:gd name="connsiteX24" fmla="*/ 628017 w 3051810"/>
                <a:gd name="connsiteY24" fmla="*/ 499081 h 539038"/>
                <a:gd name="connsiteX25" fmla="*/ 635072 w 3051810"/>
                <a:gd name="connsiteY25" fmla="*/ 539037 h 539038"/>
                <a:gd name="connsiteX26" fmla="*/ 441625 w 3051810"/>
                <a:gd name="connsiteY26" fmla="*/ 539038 h 539038"/>
                <a:gd name="connsiteX27" fmla="*/ 440419 w 3051810"/>
                <a:gd name="connsiteY27" fmla="*/ 532207 h 539038"/>
                <a:gd name="connsiteX28" fmla="*/ 460586 w 3051810"/>
                <a:gd name="connsiteY28" fmla="*/ 503390 h 539038"/>
                <a:gd name="connsiteX29" fmla="*/ 2815852 w 3051810"/>
                <a:gd name="connsiteY29" fmla="*/ 458695 h 539038"/>
                <a:gd name="connsiteX30" fmla="*/ 2844669 w 3051810"/>
                <a:gd name="connsiteY30" fmla="*/ 478862 h 539038"/>
                <a:gd name="connsiteX31" fmla="*/ 2855295 w 3051810"/>
                <a:gd name="connsiteY31" fmla="*/ 539037 h 539038"/>
                <a:gd name="connsiteX32" fmla="*/ 2661848 w 3051810"/>
                <a:gd name="connsiteY32" fmla="*/ 539038 h 539038"/>
                <a:gd name="connsiteX33" fmla="*/ 2657071 w 3051810"/>
                <a:gd name="connsiteY33" fmla="*/ 511989 h 539038"/>
                <a:gd name="connsiteX34" fmla="*/ 2677238 w 3051810"/>
                <a:gd name="connsiteY34" fmla="*/ 483172 h 539038"/>
                <a:gd name="connsiteX35" fmla="*/ 1811448 w 3051810"/>
                <a:gd name="connsiteY35" fmla="*/ 449058 h 539038"/>
                <a:gd name="connsiteX36" fmla="*/ 1840265 w 3051810"/>
                <a:gd name="connsiteY36" fmla="*/ 469225 h 539038"/>
                <a:gd name="connsiteX37" fmla="*/ 1852593 w 3051810"/>
                <a:gd name="connsiteY37" fmla="*/ 539038 h 539038"/>
                <a:gd name="connsiteX38" fmla="*/ 1659146 w 3051810"/>
                <a:gd name="connsiteY38" fmla="*/ 539038 h 539038"/>
                <a:gd name="connsiteX39" fmla="*/ 1652668 w 3051810"/>
                <a:gd name="connsiteY39" fmla="*/ 502351 h 539038"/>
                <a:gd name="connsiteX40" fmla="*/ 1672835 w 3051810"/>
                <a:gd name="connsiteY40" fmla="*/ 473534 h 539038"/>
                <a:gd name="connsiteX41" fmla="*/ 814937 w 3051810"/>
                <a:gd name="connsiteY41" fmla="*/ 440818 h 539038"/>
                <a:gd name="connsiteX42" fmla="*/ 843754 w 3051810"/>
                <a:gd name="connsiteY42" fmla="*/ 460985 h 539038"/>
                <a:gd name="connsiteX43" fmla="*/ 857537 w 3051810"/>
                <a:gd name="connsiteY43" fmla="*/ 539037 h 539038"/>
                <a:gd name="connsiteX44" fmla="*/ 664090 w 3051810"/>
                <a:gd name="connsiteY44" fmla="*/ 539038 h 539038"/>
                <a:gd name="connsiteX45" fmla="*/ 656156 w 3051810"/>
                <a:gd name="connsiteY45" fmla="*/ 494112 h 539038"/>
                <a:gd name="connsiteX46" fmla="*/ 676324 w 3051810"/>
                <a:gd name="connsiteY46" fmla="*/ 465295 h 539038"/>
                <a:gd name="connsiteX47" fmla="*/ 3031589 w 3051810"/>
                <a:gd name="connsiteY47" fmla="*/ 420600 h 539038"/>
                <a:gd name="connsiteX48" fmla="*/ 3031981 w 3051810"/>
                <a:gd name="connsiteY48" fmla="*/ 420687 h 539038"/>
                <a:gd name="connsiteX49" fmla="*/ 3051810 w 3051810"/>
                <a:gd name="connsiteY49" fmla="*/ 539038 h 539038"/>
                <a:gd name="connsiteX50" fmla="*/ 2884312 w 3051810"/>
                <a:gd name="connsiteY50" fmla="*/ 539038 h 539038"/>
                <a:gd name="connsiteX51" fmla="*/ 2872809 w 3051810"/>
                <a:gd name="connsiteY51" fmla="*/ 473893 h 539038"/>
                <a:gd name="connsiteX52" fmla="*/ 2892976 w 3051810"/>
                <a:gd name="connsiteY52" fmla="*/ 445076 h 539038"/>
                <a:gd name="connsiteX53" fmla="*/ 2027186 w 3051810"/>
                <a:gd name="connsiteY53" fmla="*/ 410962 h 539038"/>
                <a:gd name="connsiteX54" fmla="*/ 2056003 w 3051810"/>
                <a:gd name="connsiteY54" fmla="*/ 431129 h 539038"/>
                <a:gd name="connsiteX55" fmla="*/ 2073302 w 3051810"/>
                <a:gd name="connsiteY55" fmla="*/ 529096 h 539038"/>
                <a:gd name="connsiteX56" fmla="*/ 2071101 w 3051810"/>
                <a:gd name="connsiteY56" fmla="*/ 539038 h 539038"/>
                <a:gd name="connsiteX57" fmla="*/ 1881610 w 3051810"/>
                <a:gd name="connsiteY57" fmla="*/ 539038 h 539038"/>
                <a:gd name="connsiteX58" fmla="*/ 1868405 w 3051810"/>
                <a:gd name="connsiteY58" fmla="*/ 464256 h 539038"/>
                <a:gd name="connsiteX59" fmla="*/ 1888572 w 3051810"/>
                <a:gd name="connsiteY59" fmla="*/ 435439 h 539038"/>
                <a:gd name="connsiteX60" fmla="*/ 1030674 w 3051810"/>
                <a:gd name="connsiteY60" fmla="*/ 402722 h 539038"/>
                <a:gd name="connsiteX61" fmla="*/ 1059491 w 3051810"/>
                <a:gd name="connsiteY61" fmla="*/ 422889 h 539038"/>
                <a:gd name="connsiteX62" fmla="*/ 1076791 w 3051810"/>
                <a:gd name="connsiteY62" fmla="*/ 520857 h 539038"/>
                <a:gd name="connsiteX63" fmla="*/ 1072765 w 3051810"/>
                <a:gd name="connsiteY63" fmla="*/ 539038 h 539038"/>
                <a:gd name="connsiteX64" fmla="*/ 886554 w 3051810"/>
                <a:gd name="connsiteY64" fmla="*/ 539037 h 539038"/>
                <a:gd name="connsiteX65" fmla="*/ 871894 w 3051810"/>
                <a:gd name="connsiteY65" fmla="*/ 456016 h 539038"/>
                <a:gd name="connsiteX66" fmla="*/ 892061 w 3051810"/>
                <a:gd name="connsiteY66" fmla="*/ 427199 h 539038"/>
                <a:gd name="connsiteX67" fmla="*/ 29397 w 3051810"/>
                <a:gd name="connsiteY67" fmla="*/ 392532 h 539038"/>
                <a:gd name="connsiteX68" fmla="*/ 58214 w 3051810"/>
                <a:gd name="connsiteY68" fmla="*/ 412699 h 539038"/>
                <a:gd name="connsiteX69" fmla="*/ 75514 w 3051810"/>
                <a:gd name="connsiteY69" fmla="*/ 510667 h 539038"/>
                <a:gd name="connsiteX70" fmla="*/ 71399 w 3051810"/>
                <a:gd name="connsiteY70" fmla="*/ 529252 h 539038"/>
                <a:gd name="connsiteX71" fmla="*/ 56047 w 3051810"/>
                <a:gd name="connsiteY71" fmla="*/ 539037 h 539038"/>
                <a:gd name="connsiteX72" fmla="*/ 0 w 3051810"/>
                <a:gd name="connsiteY72" fmla="*/ 539037 h 539038"/>
                <a:gd name="connsiteX73" fmla="*/ 24398 w 3051810"/>
                <a:gd name="connsiteY73" fmla="*/ 393415 h 539038"/>
                <a:gd name="connsiteX74" fmla="*/ 2242923 w 3051810"/>
                <a:gd name="connsiteY74" fmla="*/ 372866 h 539038"/>
                <a:gd name="connsiteX75" fmla="*/ 2271740 w 3051810"/>
                <a:gd name="connsiteY75" fmla="*/ 393033 h 539038"/>
                <a:gd name="connsiteX76" fmla="*/ 2289039 w 3051810"/>
                <a:gd name="connsiteY76" fmla="*/ 491001 h 539038"/>
                <a:gd name="connsiteX77" fmla="*/ 2268872 w 3051810"/>
                <a:gd name="connsiteY77" fmla="*/ 519818 h 539038"/>
                <a:gd name="connsiteX78" fmla="*/ 2160029 w 3051810"/>
                <a:gd name="connsiteY78" fmla="*/ 539038 h 539038"/>
                <a:gd name="connsiteX79" fmla="*/ 2110945 w 3051810"/>
                <a:gd name="connsiteY79" fmla="*/ 539038 h 539038"/>
                <a:gd name="connsiteX80" fmla="*/ 2101442 w 3051810"/>
                <a:gd name="connsiteY80" fmla="*/ 524127 h 539038"/>
                <a:gd name="connsiteX81" fmla="*/ 2084142 w 3051810"/>
                <a:gd name="connsiteY81" fmla="*/ 426160 h 539038"/>
                <a:gd name="connsiteX82" fmla="*/ 2104309 w 3051810"/>
                <a:gd name="connsiteY82" fmla="*/ 397343 h 539038"/>
                <a:gd name="connsiteX83" fmla="*/ 1246411 w 3051810"/>
                <a:gd name="connsiteY83" fmla="*/ 364626 h 539038"/>
                <a:gd name="connsiteX84" fmla="*/ 1275229 w 3051810"/>
                <a:gd name="connsiteY84" fmla="*/ 384794 h 539038"/>
                <a:gd name="connsiteX85" fmla="*/ 1292528 w 3051810"/>
                <a:gd name="connsiteY85" fmla="*/ 482761 h 539038"/>
                <a:gd name="connsiteX86" fmla="*/ 1272361 w 3051810"/>
                <a:gd name="connsiteY86" fmla="*/ 511578 h 539038"/>
                <a:gd name="connsiteX87" fmla="*/ 1133747 w 3051810"/>
                <a:gd name="connsiteY87" fmla="*/ 536055 h 539038"/>
                <a:gd name="connsiteX88" fmla="*/ 1104930 w 3051810"/>
                <a:gd name="connsiteY88" fmla="*/ 515888 h 539038"/>
                <a:gd name="connsiteX89" fmla="*/ 1087631 w 3051810"/>
                <a:gd name="connsiteY89" fmla="*/ 417920 h 539038"/>
                <a:gd name="connsiteX90" fmla="*/ 1107798 w 3051810"/>
                <a:gd name="connsiteY90" fmla="*/ 389103 h 539038"/>
                <a:gd name="connsiteX91" fmla="*/ 245135 w 3051810"/>
                <a:gd name="connsiteY91" fmla="*/ 354437 h 539038"/>
                <a:gd name="connsiteX92" fmla="*/ 273952 w 3051810"/>
                <a:gd name="connsiteY92" fmla="*/ 374604 h 539038"/>
                <a:gd name="connsiteX93" fmla="*/ 291251 w 3051810"/>
                <a:gd name="connsiteY93" fmla="*/ 472571 h 539038"/>
                <a:gd name="connsiteX94" fmla="*/ 271084 w 3051810"/>
                <a:gd name="connsiteY94" fmla="*/ 501388 h 539038"/>
                <a:gd name="connsiteX95" fmla="*/ 132470 w 3051810"/>
                <a:gd name="connsiteY95" fmla="*/ 525865 h 539038"/>
                <a:gd name="connsiteX96" fmla="*/ 103653 w 3051810"/>
                <a:gd name="connsiteY96" fmla="*/ 505698 h 539038"/>
                <a:gd name="connsiteX97" fmla="*/ 86354 w 3051810"/>
                <a:gd name="connsiteY97" fmla="*/ 407730 h 539038"/>
                <a:gd name="connsiteX98" fmla="*/ 106521 w 3051810"/>
                <a:gd name="connsiteY98" fmla="*/ 378913 h 539038"/>
                <a:gd name="connsiteX99" fmla="*/ 2461787 w 3051810"/>
                <a:gd name="connsiteY99" fmla="*/ 334218 h 539038"/>
                <a:gd name="connsiteX100" fmla="*/ 2490604 w 3051810"/>
                <a:gd name="connsiteY100" fmla="*/ 354386 h 539038"/>
                <a:gd name="connsiteX101" fmla="*/ 2507903 w 3051810"/>
                <a:gd name="connsiteY101" fmla="*/ 452353 h 539038"/>
                <a:gd name="connsiteX102" fmla="*/ 2487736 w 3051810"/>
                <a:gd name="connsiteY102" fmla="*/ 481170 h 539038"/>
                <a:gd name="connsiteX103" fmla="*/ 2349123 w 3051810"/>
                <a:gd name="connsiteY103" fmla="*/ 505647 h 539038"/>
                <a:gd name="connsiteX104" fmla="*/ 2320306 w 3051810"/>
                <a:gd name="connsiteY104" fmla="*/ 485480 h 539038"/>
                <a:gd name="connsiteX105" fmla="*/ 2303006 w 3051810"/>
                <a:gd name="connsiteY105" fmla="*/ 387512 h 539038"/>
                <a:gd name="connsiteX106" fmla="*/ 2323173 w 3051810"/>
                <a:gd name="connsiteY106" fmla="*/ 358695 h 539038"/>
                <a:gd name="connsiteX107" fmla="*/ 1462149 w 3051810"/>
                <a:gd name="connsiteY107" fmla="*/ 326531 h 539038"/>
                <a:gd name="connsiteX108" fmla="*/ 1490966 w 3051810"/>
                <a:gd name="connsiteY108" fmla="*/ 346698 h 539038"/>
                <a:gd name="connsiteX109" fmla="*/ 1508265 w 3051810"/>
                <a:gd name="connsiteY109" fmla="*/ 444665 h 539038"/>
                <a:gd name="connsiteX110" fmla="*/ 1488098 w 3051810"/>
                <a:gd name="connsiteY110" fmla="*/ 473482 h 539038"/>
                <a:gd name="connsiteX111" fmla="*/ 1349485 w 3051810"/>
                <a:gd name="connsiteY111" fmla="*/ 497959 h 539038"/>
                <a:gd name="connsiteX112" fmla="*/ 1320668 w 3051810"/>
                <a:gd name="connsiteY112" fmla="*/ 477792 h 539038"/>
                <a:gd name="connsiteX113" fmla="*/ 1303368 w 3051810"/>
                <a:gd name="connsiteY113" fmla="*/ 379825 h 539038"/>
                <a:gd name="connsiteX114" fmla="*/ 1323535 w 3051810"/>
                <a:gd name="connsiteY114" fmla="*/ 351008 h 539038"/>
                <a:gd name="connsiteX115" fmla="*/ 460872 w 3051810"/>
                <a:gd name="connsiteY115" fmla="*/ 316341 h 539038"/>
                <a:gd name="connsiteX116" fmla="*/ 489689 w 3051810"/>
                <a:gd name="connsiteY116" fmla="*/ 336508 h 539038"/>
                <a:gd name="connsiteX117" fmla="*/ 506988 w 3051810"/>
                <a:gd name="connsiteY117" fmla="*/ 434475 h 539038"/>
                <a:gd name="connsiteX118" fmla="*/ 486821 w 3051810"/>
                <a:gd name="connsiteY118" fmla="*/ 463292 h 539038"/>
                <a:gd name="connsiteX119" fmla="*/ 348208 w 3051810"/>
                <a:gd name="connsiteY119" fmla="*/ 487769 h 539038"/>
                <a:gd name="connsiteX120" fmla="*/ 319391 w 3051810"/>
                <a:gd name="connsiteY120" fmla="*/ 467602 h 539038"/>
                <a:gd name="connsiteX121" fmla="*/ 302091 w 3051810"/>
                <a:gd name="connsiteY121" fmla="*/ 369635 h 539038"/>
                <a:gd name="connsiteX122" fmla="*/ 322258 w 3051810"/>
                <a:gd name="connsiteY122" fmla="*/ 340818 h 539038"/>
                <a:gd name="connsiteX123" fmla="*/ 2677524 w 3051810"/>
                <a:gd name="connsiteY123" fmla="*/ 296123 h 539038"/>
                <a:gd name="connsiteX124" fmla="*/ 2706341 w 3051810"/>
                <a:gd name="connsiteY124" fmla="*/ 316290 h 539038"/>
                <a:gd name="connsiteX125" fmla="*/ 2723640 w 3051810"/>
                <a:gd name="connsiteY125" fmla="*/ 414257 h 539038"/>
                <a:gd name="connsiteX126" fmla="*/ 2703473 w 3051810"/>
                <a:gd name="connsiteY126" fmla="*/ 443074 h 539038"/>
                <a:gd name="connsiteX127" fmla="*/ 2564860 w 3051810"/>
                <a:gd name="connsiteY127" fmla="*/ 467551 h 539038"/>
                <a:gd name="connsiteX128" fmla="*/ 2536043 w 3051810"/>
                <a:gd name="connsiteY128" fmla="*/ 447384 h 539038"/>
                <a:gd name="connsiteX129" fmla="*/ 2518743 w 3051810"/>
                <a:gd name="connsiteY129" fmla="*/ 349417 h 539038"/>
                <a:gd name="connsiteX130" fmla="*/ 2538911 w 3051810"/>
                <a:gd name="connsiteY130" fmla="*/ 320600 h 539038"/>
                <a:gd name="connsiteX131" fmla="*/ 1681013 w 3051810"/>
                <a:gd name="connsiteY131" fmla="*/ 287883 h 539038"/>
                <a:gd name="connsiteX132" fmla="*/ 1709830 w 3051810"/>
                <a:gd name="connsiteY132" fmla="*/ 308050 h 539038"/>
                <a:gd name="connsiteX133" fmla="*/ 1727129 w 3051810"/>
                <a:gd name="connsiteY133" fmla="*/ 406017 h 539038"/>
                <a:gd name="connsiteX134" fmla="*/ 1706962 w 3051810"/>
                <a:gd name="connsiteY134" fmla="*/ 434834 h 539038"/>
                <a:gd name="connsiteX135" fmla="*/ 1568349 w 3051810"/>
                <a:gd name="connsiteY135" fmla="*/ 459311 h 539038"/>
                <a:gd name="connsiteX136" fmla="*/ 1539532 w 3051810"/>
                <a:gd name="connsiteY136" fmla="*/ 439144 h 539038"/>
                <a:gd name="connsiteX137" fmla="*/ 1522232 w 3051810"/>
                <a:gd name="connsiteY137" fmla="*/ 341177 h 539038"/>
                <a:gd name="connsiteX138" fmla="*/ 1542399 w 3051810"/>
                <a:gd name="connsiteY138" fmla="*/ 312360 h 539038"/>
                <a:gd name="connsiteX139" fmla="*/ 676609 w 3051810"/>
                <a:gd name="connsiteY139" fmla="*/ 278245 h 539038"/>
                <a:gd name="connsiteX140" fmla="*/ 705426 w 3051810"/>
                <a:gd name="connsiteY140" fmla="*/ 298412 h 539038"/>
                <a:gd name="connsiteX141" fmla="*/ 722726 w 3051810"/>
                <a:gd name="connsiteY141" fmla="*/ 396380 h 539038"/>
                <a:gd name="connsiteX142" fmla="*/ 702558 w 3051810"/>
                <a:gd name="connsiteY142" fmla="*/ 425197 h 539038"/>
                <a:gd name="connsiteX143" fmla="*/ 563945 w 3051810"/>
                <a:gd name="connsiteY143" fmla="*/ 449674 h 539038"/>
                <a:gd name="connsiteX144" fmla="*/ 535128 w 3051810"/>
                <a:gd name="connsiteY144" fmla="*/ 429506 h 539038"/>
                <a:gd name="connsiteX145" fmla="*/ 517828 w 3051810"/>
                <a:gd name="connsiteY145" fmla="*/ 331539 h 539038"/>
                <a:gd name="connsiteX146" fmla="*/ 537996 w 3051810"/>
                <a:gd name="connsiteY146" fmla="*/ 302722 h 539038"/>
                <a:gd name="connsiteX147" fmla="*/ 2893261 w 3051810"/>
                <a:gd name="connsiteY147" fmla="*/ 258027 h 539038"/>
                <a:gd name="connsiteX148" fmla="*/ 2922078 w 3051810"/>
                <a:gd name="connsiteY148" fmla="*/ 278194 h 539038"/>
                <a:gd name="connsiteX149" fmla="*/ 2939378 w 3051810"/>
                <a:gd name="connsiteY149" fmla="*/ 376161 h 539038"/>
                <a:gd name="connsiteX150" fmla="*/ 2919211 w 3051810"/>
                <a:gd name="connsiteY150" fmla="*/ 404978 h 539038"/>
                <a:gd name="connsiteX151" fmla="*/ 2780597 w 3051810"/>
                <a:gd name="connsiteY151" fmla="*/ 429455 h 539038"/>
                <a:gd name="connsiteX152" fmla="*/ 2751780 w 3051810"/>
                <a:gd name="connsiteY152" fmla="*/ 409288 h 539038"/>
                <a:gd name="connsiteX153" fmla="*/ 2734481 w 3051810"/>
                <a:gd name="connsiteY153" fmla="*/ 311321 h 539038"/>
                <a:gd name="connsiteX154" fmla="*/ 2754648 w 3051810"/>
                <a:gd name="connsiteY154" fmla="*/ 282504 h 539038"/>
                <a:gd name="connsiteX155" fmla="*/ 1896750 w 3051810"/>
                <a:gd name="connsiteY155" fmla="*/ 249787 h 539038"/>
                <a:gd name="connsiteX156" fmla="*/ 1925567 w 3051810"/>
                <a:gd name="connsiteY156" fmla="*/ 269954 h 539038"/>
                <a:gd name="connsiteX157" fmla="*/ 1942867 w 3051810"/>
                <a:gd name="connsiteY157" fmla="*/ 367922 h 539038"/>
                <a:gd name="connsiteX158" fmla="*/ 1922699 w 3051810"/>
                <a:gd name="connsiteY158" fmla="*/ 396739 h 539038"/>
                <a:gd name="connsiteX159" fmla="*/ 1784086 w 3051810"/>
                <a:gd name="connsiteY159" fmla="*/ 421216 h 539038"/>
                <a:gd name="connsiteX160" fmla="*/ 1755269 w 3051810"/>
                <a:gd name="connsiteY160" fmla="*/ 401048 h 539038"/>
                <a:gd name="connsiteX161" fmla="*/ 1737969 w 3051810"/>
                <a:gd name="connsiteY161" fmla="*/ 303081 h 539038"/>
                <a:gd name="connsiteX162" fmla="*/ 1758137 w 3051810"/>
                <a:gd name="connsiteY162" fmla="*/ 274264 h 539038"/>
                <a:gd name="connsiteX163" fmla="*/ 892346 w 3051810"/>
                <a:gd name="connsiteY163" fmla="*/ 240149 h 539038"/>
                <a:gd name="connsiteX164" fmla="*/ 921163 w 3051810"/>
                <a:gd name="connsiteY164" fmla="*/ 260317 h 539038"/>
                <a:gd name="connsiteX165" fmla="*/ 938463 w 3051810"/>
                <a:gd name="connsiteY165" fmla="*/ 358284 h 539038"/>
                <a:gd name="connsiteX166" fmla="*/ 918296 w 3051810"/>
                <a:gd name="connsiteY166" fmla="*/ 387101 h 539038"/>
                <a:gd name="connsiteX167" fmla="*/ 779682 w 3051810"/>
                <a:gd name="connsiteY167" fmla="*/ 411578 h 539038"/>
                <a:gd name="connsiteX168" fmla="*/ 750865 w 3051810"/>
                <a:gd name="connsiteY168" fmla="*/ 391411 h 539038"/>
                <a:gd name="connsiteX169" fmla="*/ 733566 w 3051810"/>
                <a:gd name="connsiteY169" fmla="*/ 293443 h 539038"/>
                <a:gd name="connsiteX170" fmla="*/ 753733 w 3051810"/>
                <a:gd name="connsiteY170" fmla="*/ 264626 h 539038"/>
                <a:gd name="connsiteX171" fmla="*/ 3001526 w 3051810"/>
                <a:gd name="connsiteY171" fmla="*/ 238909 h 539038"/>
                <a:gd name="connsiteX172" fmla="*/ 3026186 w 3051810"/>
                <a:gd name="connsiteY172" fmla="*/ 386088 h 539038"/>
                <a:gd name="connsiteX173" fmla="*/ 2996335 w 3051810"/>
                <a:gd name="connsiteY173" fmla="*/ 391360 h 539038"/>
                <a:gd name="connsiteX174" fmla="*/ 2967518 w 3051810"/>
                <a:gd name="connsiteY174" fmla="*/ 371192 h 539038"/>
                <a:gd name="connsiteX175" fmla="*/ 2950218 w 3051810"/>
                <a:gd name="connsiteY175" fmla="*/ 273225 h 539038"/>
                <a:gd name="connsiteX176" fmla="*/ 2970385 w 3051810"/>
                <a:gd name="connsiteY176" fmla="*/ 244408 h 539038"/>
                <a:gd name="connsiteX177" fmla="*/ 2112487 w 3051810"/>
                <a:gd name="connsiteY177" fmla="*/ 211691 h 539038"/>
                <a:gd name="connsiteX178" fmla="*/ 2141304 w 3051810"/>
                <a:gd name="connsiteY178" fmla="*/ 231858 h 539038"/>
                <a:gd name="connsiteX179" fmla="*/ 2158604 w 3051810"/>
                <a:gd name="connsiteY179" fmla="*/ 329826 h 539038"/>
                <a:gd name="connsiteX180" fmla="*/ 2138437 w 3051810"/>
                <a:gd name="connsiteY180" fmla="*/ 358643 h 539038"/>
                <a:gd name="connsiteX181" fmla="*/ 1999823 w 3051810"/>
                <a:gd name="connsiteY181" fmla="*/ 383120 h 539038"/>
                <a:gd name="connsiteX182" fmla="*/ 1971006 w 3051810"/>
                <a:gd name="connsiteY182" fmla="*/ 362953 h 539038"/>
                <a:gd name="connsiteX183" fmla="*/ 1953707 w 3051810"/>
                <a:gd name="connsiteY183" fmla="*/ 264985 h 539038"/>
                <a:gd name="connsiteX184" fmla="*/ 1973874 w 3051810"/>
                <a:gd name="connsiteY184" fmla="*/ 236168 h 539038"/>
                <a:gd name="connsiteX185" fmla="*/ 1108084 w 3051810"/>
                <a:gd name="connsiteY185" fmla="*/ 202053 h 539038"/>
                <a:gd name="connsiteX186" fmla="*/ 1136901 w 3051810"/>
                <a:gd name="connsiteY186" fmla="*/ 222220 h 539038"/>
                <a:gd name="connsiteX187" fmla="*/ 1154200 w 3051810"/>
                <a:gd name="connsiteY187" fmla="*/ 320188 h 539038"/>
                <a:gd name="connsiteX188" fmla="*/ 1134033 w 3051810"/>
                <a:gd name="connsiteY188" fmla="*/ 349005 h 539038"/>
                <a:gd name="connsiteX189" fmla="*/ 995419 w 3051810"/>
                <a:gd name="connsiteY189" fmla="*/ 373482 h 539038"/>
                <a:gd name="connsiteX190" fmla="*/ 966602 w 3051810"/>
                <a:gd name="connsiteY190" fmla="*/ 353315 h 539038"/>
                <a:gd name="connsiteX191" fmla="*/ 949303 w 3051810"/>
                <a:gd name="connsiteY191" fmla="*/ 255348 h 539038"/>
                <a:gd name="connsiteX192" fmla="*/ 969470 w 3051810"/>
                <a:gd name="connsiteY192" fmla="*/ 226530 h 539038"/>
                <a:gd name="connsiteX193" fmla="*/ 102576 w 3051810"/>
                <a:gd name="connsiteY193" fmla="*/ 186162 h 539038"/>
                <a:gd name="connsiteX194" fmla="*/ 131393 w 3051810"/>
                <a:gd name="connsiteY194" fmla="*/ 206329 h 539038"/>
                <a:gd name="connsiteX195" fmla="*/ 148692 w 3051810"/>
                <a:gd name="connsiteY195" fmla="*/ 304297 h 539038"/>
                <a:gd name="connsiteX196" fmla="*/ 128525 w 3051810"/>
                <a:gd name="connsiteY196" fmla="*/ 333114 h 539038"/>
                <a:gd name="connsiteX197" fmla="*/ 31634 w 3051810"/>
                <a:gd name="connsiteY197" fmla="*/ 350224 h 539038"/>
                <a:gd name="connsiteX198" fmla="*/ 57796 w 3051810"/>
                <a:gd name="connsiteY198" fmla="*/ 194070 h 539038"/>
                <a:gd name="connsiteX199" fmla="*/ 2328225 w 3051810"/>
                <a:gd name="connsiteY199" fmla="*/ 173595 h 539038"/>
                <a:gd name="connsiteX200" fmla="*/ 2357042 w 3051810"/>
                <a:gd name="connsiteY200" fmla="*/ 193762 h 539038"/>
                <a:gd name="connsiteX201" fmla="*/ 2374341 w 3051810"/>
                <a:gd name="connsiteY201" fmla="*/ 291730 h 539038"/>
                <a:gd name="connsiteX202" fmla="*/ 2354174 w 3051810"/>
                <a:gd name="connsiteY202" fmla="*/ 320547 h 539038"/>
                <a:gd name="connsiteX203" fmla="*/ 2215560 w 3051810"/>
                <a:gd name="connsiteY203" fmla="*/ 345024 h 539038"/>
                <a:gd name="connsiteX204" fmla="*/ 2186743 w 3051810"/>
                <a:gd name="connsiteY204" fmla="*/ 324857 h 539038"/>
                <a:gd name="connsiteX205" fmla="*/ 2169444 w 3051810"/>
                <a:gd name="connsiteY205" fmla="*/ 226889 h 539038"/>
                <a:gd name="connsiteX206" fmla="*/ 2189611 w 3051810"/>
                <a:gd name="connsiteY206" fmla="*/ 198072 h 539038"/>
                <a:gd name="connsiteX207" fmla="*/ 1323821 w 3051810"/>
                <a:gd name="connsiteY207" fmla="*/ 163958 h 539038"/>
                <a:gd name="connsiteX208" fmla="*/ 1352638 w 3051810"/>
                <a:gd name="connsiteY208" fmla="*/ 184125 h 539038"/>
                <a:gd name="connsiteX209" fmla="*/ 1369938 w 3051810"/>
                <a:gd name="connsiteY209" fmla="*/ 282093 h 539038"/>
                <a:gd name="connsiteX210" fmla="*/ 1349770 w 3051810"/>
                <a:gd name="connsiteY210" fmla="*/ 310910 h 539038"/>
                <a:gd name="connsiteX211" fmla="*/ 1211157 w 3051810"/>
                <a:gd name="connsiteY211" fmla="*/ 335386 h 539038"/>
                <a:gd name="connsiteX212" fmla="*/ 1182340 w 3051810"/>
                <a:gd name="connsiteY212" fmla="*/ 315219 h 539038"/>
                <a:gd name="connsiteX213" fmla="*/ 1165040 w 3051810"/>
                <a:gd name="connsiteY213" fmla="*/ 217251 h 539038"/>
                <a:gd name="connsiteX214" fmla="*/ 1185207 w 3051810"/>
                <a:gd name="connsiteY214" fmla="*/ 188434 h 539038"/>
                <a:gd name="connsiteX215" fmla="*/ 318313 w 3051810"/>
                <a:gd name="connsiteY215" fmla="*/ 148067 h 539038"/>
                <a:gd name="connsiteX216" fmla="*/ 347130 w 3051810"/>
                <a:gd name="connsiteY216" fmla="*/ 168234 h 539038"/>
                <a:gd name="connsiteX217" fmla="*/ 364430 w 3051810"/>
                <a:gd name="connsiteY217" fmla="*/ 266202 h 539038"/>
                <a:gd name="connsiteX218" fmla="*/ 344262 w 3051810"/>
                <a:gd name="connsiteY218" fmla="*/ 295019 h 539038"/>
                <a:gd name="connsiteX219" fmla="*/ 205649 w 3051810"/>
                <a:gd name="connsiteY219" fmla="*/ 319495 h 539038"/>
                <a:gd name="connsiteX220" fmla="*/ 176832 w 3051810"/>
                <a:gd name="connsiteY220" fmla="*/ 299328 h 539038"/>
                <a:gd name="connsiteX221" fmla="*/ 159533 w 3051810"/>
                <a:gd name="connsiteY221" fmla="*/ 201360 h 539038"/>
                <a:gd name="connsiteX222" fmla="*/ 179700 w 3051810"/>
                <a:gd name="connsiteY222" fmla="*/ 172544 h 539038"/>
                <a:gd name="connsiteX223" fmla="*/ 2543962 w 3051810"/>
                <a:gd name="connsiteY223" fmla="*/ 135500 h 539038"/>
                <a:gd name="connsiteX224" fmla="*/ 2572779 w 3051810"/>
                <a:gd name="connsiteY224" fmla="*/ 155667 h 539038"/>
                <a:gd name="connsiteX225" fmla="*/ 2590078 w 3051810"/>
                <a:gd name="connsiteY225" fmla="*/ 253635 h 539038"/>
                <a:gd name="connsiteX226" fmla="*/ 2569911 w 3051810"/>
                <a:gd name="connsiteY226" fmla="*/ 282452 h 539038"/>
                <a:gd name="connsiteX227" fmla="*/ 2431298 w 3051810"/>
                <a:gd name="connsiteY227" fmla="*/ 306928 h 539038"/>
                <a:gd name="connsiteX228" fmla="*/ 2402481 w 3051810"/>
                <a:gd name="connsiteY228" fmla="*/ 286761 h 539038"/>
                <a:gd name="connsiteX229" fmla="*/ 2385181 w 3051810"/>
                <a:gd name="connsiteY229" fmla="*/ 188793 h 539038"/>
                <a:gd name="connsiteX230" fmla="*/ 2405349 w 3051810"/>
                <a:gd name="connsiteY230" fmla="*/ 159976 h 539038"/>
                <a:gd name="connsiteX231" fmla="*/ 1542685 w 3051810"/>
                <a:gd name="connsiteY231" fmla="*/ 125310 h 539038"/>
                <a:gd name="connsiteX232" fmla="*/ 1571502 w 3051810"/>
                <a:gd name="connsiteY232" fmla="*/ 145477 h 539038"/>
                <a:gd name="connsiteX233" fmla="*/ 1588801 w 3051810"/>
                <a:gd name="connsiteY233" fmla="*/ 243444 h 539038"/>
                <a:gd name="connsiteX234" fmla="*/ 1568634 w 3051810"/>
                <a:gd name="connsiteY234" fmla="*/ 272262 h 539038"/>
                <a:gd name="connsiteX235" fmla="*/ 1430021 w 3051810"/>
                <a:gd name="connsiteY235" fmla="*/ 296739 h 539038"/>
                <a:gd name="connsiteX236" fmla="*/ 1401204 w 3051810"/>
                <a:gd name="connsiteY236" fmla="*/ 276571 h 539038"/>
                <a:gd name="connsiteX237" fmla="*/ 1383904 w 3051810"/>
                <a:gd name="connsiteY237" fmla="*/ 178604 h 539038"/>
                <a:gd name="connsiteX238" fmla="*/ 1404072 w 3051810"/>
                <a:gd name="connsiteY238" fmla="*/ 149787 h 539038"/>
                <a:gd name="connsiteX239" fmla="*/ 534050 w 3051810"/>
                <a:gd name="connsiteY239" fmla="*/ 109971 h 539038"/>
                <a:gd name="connsiteX240" fmla="*/ 562867 w 3051810"/>
                <a:gd name="connsiteY240" fmla="*/ 130138 h 539038"/>
                <a:gd name="connsiteX241" fmla="*/ 580167 w 3051810"/>
                <a:gd name="connsiteY241" fmla="*/ 228105 h 539038"/>
                <a:gd name="connsiteX242" fmla="*/ 560000 w 3051810"/>
                <a:gd name="connsiteY242" fmla="*/ 256923 h 539038"/>
                <a:gd name="connsiteX243" fmla="*/ 421386 w 3051810"/>
                <a:gd name="connsiteY243" fmla="*/ 281400 h 539038"/>
                <a:gd name="connsiteX244" fmla="*/ 392569 w 3051810"/>
                <a:gd name="connsiteY244" fmla="*/ 261233 h 539038"/>
                <a:gd name="connsiteX245" fmla="*/ 375270 w 3051810"/>
                <a:gd name="connsiteY245" fmla="*/ 163265 h 539038"/>
                <a:gd name="connsiteX246" fmla="*/ 395437 w 3051810"/>
                <a:gd name="connsiteY246" fmla="*/ 134448 h 539038"/>
                <a:gd name="connsiteX247" fmla="*/ 2759699 w 3051810"/>
                <a:gd name="connsiteY247" fmla="*/ 97404 h 539038"/>
                <a:gd name="connsiteX248" fmla="*/ 2788516 w 3051810"/>
                <a:gd name="connsiteY248" fmla="*/ 117571 h 539038"/>
                <a:gd name="connsiteX249" fmla="*/ 2805816 w 3051810"/>
                <a:gd name="connsiteY249" fmla="*/ 215538 h 539038"/>
                <a:gd name="connsiteX250" fmla="*/ 2785649 w 3051810"/>
                <a:gd name="connsiteY250" fmla="*/ 244355 h 539038"/>
                <a:gd name="connsiteX251" fmla="*/ 2647035 w 3051810"/>
                <a:gd name="connsiteY251" fmla="*/ 268833 h 539038"/>
                <a:gd name="connsiteX252" fmla="*/ 2618218 w 3051810"/>
                <a:gd name="connsiteY252" fmla="*/ 248666 h 539038"/>
                <a:gd name="connsiteX253" fmla="*/ 2600919 w 3051810"/>
                <a:gd name="connsiteY253" fmla="*/ 150698 h 539038"/>
                <a:gd name="connsiteX254" fmla="*/ 2621086 w 3051810"/>
                <a:gd name="connsiteY254" fmla="*/ 121881 h 539038"/>
                <a:gd name="connsiteX255" fmla="*/ 1758422 w 3051810"/>
                <a:gd name="connsiteY255" fmla="*/ 87214 h 539038"/>
                <a:gd name="connsiteX256" fmla="*/ 1787239 w 3051810"/>
                <a:gd name="connsiteY256" fmla="*/ 107381 h 539038"/>
                <a:gd name="connsiteX257" fmla="*/ 1804539 w 3051810"/>
                <a:gd name="connsiteY257" fmla="*/ 205349 h 539038"/>
                <a:gd name="connsiteX258" fmla="*/ 1784372 w 3051810"/>
                <a:gd name="connsiteY258" fmla="*/ 234166 h 539038"/>
                <a:gd name="connsiteX259" fmla="*/ 1645758 w 3051810"/>
                <a:gd name="connsiteY259" fmla="*/ 258643 h 539038"/>
                <a:gd name="connsiteX260" fmla="*/ 1616941 w 3051810"/>
                <a:gd name="connsiteY260" fmla="*/ 238475 h 539038"/>
                <a:gd name="connsiteX261" fmla="*/ 1599642 w 3051810"/>
                <a:gd name="connsiteY261" fmla="*/ 140508 h 539038"/>
                <a:gd name="connsiteX262" fmla="*/ 1619809 w 3051810"/>
                <a:gd name="connsiteY262" fmla="*/ 111691 h 539038"/>
                <a:gd name="connsiteX263" fmla="*/ 749788 w 3051810"/>
                <a:gd name="connsiteY263" fmla="*/ 71875 h 539038"/>
                <a:gd name="connsiteX264" fmla="*/ 778605 w 3051810"/>
                <a:gd name="connsiteY264" fmla="*/ 92042 h 539038"/>
                <a:gd name="connsiteX265" fmla="*/ 795904 w 3051810"/>
                <a:gd name="connsiteY265" fmla="*/ 190010 h 539038"/>
                <a:gd name="connsiteX266" fmla="*/ 775737 w 3051810"/>
                <a:gd name="connsiteY266" fmla="*/ 218827 h 539038"/>
                <a:gd name="connsiteX267" fmla="*/ 637124 w 3051810"/>
                <a:gd name="connsiteY267" fmla="*/ 243304 h 539038"/>
                <a:gd name="connsiteX268" fmla="*/ 608307 w 3051810"/>
                <a:gd name="connsiteY268" fmla="*/ 223136 h 539038"/>
                <a:gd name="connsiteX269" fmla="*/ 591007 w 3051810"/>
                <a:gd name="connsiteY269" fmla="*/ 125169 h 539038"/>
                <a:gd name="connsiteX270" fmla="*/ 611174 w 3051810"/>
                <a:gd name="connsiteY270" fmla="*/ 96352 h 539038"/>
                <a:gd name="connsiteX271" fmla="*/ 2971552 w 3051810"/>
                <a:gd name="connsiteY271" fmla="*/ 59994 h 539038"/>
                <a:gd name="connsiteX272" fmla="*/ 2996210 w 3051810"/>
                <a:gd name="connsiteY272" fmla="*/ 207174 h 539038"/>
                <a:gd name="connsiteX273" fmla="*/ 2862772 w 3051810"/>
                <a:gd name="connsiteY273" fmla="*/ 230737 h 539038"/>
                <a:gd name="connsiteX274" fmla="*/ 2833955 w 3051810"/>
                <a:gd name="connsiteY274" fmla="*/ 210569 h 539038"/>
                <a:gd name="connsiteX275" fmla="*/ 2816656 w 3051810"/>
                <a:gd name="connsiteY275" fmla="*/ 112602 h 539038"/>
                <a:gd name="connsiteX276" fmla="*/ 2836823 w 3051810"/>
                <a:gd name="connsiteY276" fmla="*/ 83785 h 539038"/>
                <a:gd name="connsiteX277" fmla="*/ 1974160 w 3051810"/>
                <a:gd name="connsiteY277" fmla="*/ 49118 h 539038"/>
                <a:gd name="connsiteX278" fmla="*/ 2002977 w 3051810"/>
                <a:gd name="connsiteY278" fmla="*/ 69286 h 539038"/>
                <a:gd name="connsiteX279" fmla="*/ 2020276 w 3051810"/>
                <a:gd name="connsiteY279" fmla="*/ 167253 h 539038"/>
                <a:gd name="connsiteX280" fmla="*/ 2000109 w 3051810"/>
                <a:gd name="connsiteY280" fmla="*/ 196070 h 539038"/>
                <a:gd name="connsiteX281" fmla="*/ 1861495 w 3051810"/>
                <a:gd name="connsiteY281" fmla="*/ 220547 h 539038"/>
                <a:gd name="connsiteX282" fmla="*/ 1832678 w 3051810"/>
                <a:gd name="connsiteY282" fmla="*/ 200380 h 539038"/>
                <a:gd name="connsiteX283" fmla="*/ 1815379 w 3051810"/>
                <a:gd name="connsiteY283" fmla="*/ 102412 h 539038"/>
                <a:gd name="connsiteX284" fmla="*/ 1835546 w 3051810"/>
                <a:gd name="connsiteY284" fmla="*/ 73595 h 539038"/>
                <a:gd name="connsiteX285" fmla="*/ 965525 w 3051810"/>
                <a:gd name="connsiteY285" fmla="*/ 33780 h 539038"/>
                <a:gd name="connsiteX286" fmla="*/ 994342 w 3051810"/>
                <a:gd name="connsiteY286" fmla="*/ 53947 h 539038"/>
                <a:gd name="connsiteX287" fmla="*/ 1011641 w 3051810"/>
                <a:gd name="connsiteY287" fmla="*/ 151914 h 539038"/>
                <a:gd name="connsiteX288" fmla="*/ 991474 w 3051810"/>
                <a:gd name="connsiteY288" fmla="*/ 180731 h 539038"/>
                <a:gd name="connsiteX289" fmla="*/ 852861 w 3051810"/>
                <a:gd name="connsiteY289" fmla="*/ 205208 h 539038"/>
                <a:gd name="connsiteX290" fmla="*/ 824044 w 3051810"/>
                <a:gd name="connsiteY290" fmla="*/ 185041 h 539038"/>
                <a:gd name="connsiteX291" fmla="*/ 806744 w 3051810"/>
                <a:gd name="connsiteY291" fmla="*/ 87073 h 539038"/>
                <a:gd name="connsiteX292" fmla="*/ 826912 w 3051810"/>
                <a:gd name="connsiteY292" fmla="*/ 58256 h 539038"/>
                <a:gd name="connsiteX293" fmla="*/ 2189897 w 3051810"/>
                <a:gd name="connsiteY293" fmla="*/ 11023 h 539038"/>
                <a:gd name="connsiteX294" fmla="*/ 2218714 w 3051810"/>
                <a:gd name="connsiteY294" fmla="*/ 31190 h 539038"/>
                <a:gd name="connsiteX295" fmla="*/ 2236013 w 3051810"/>
                <a:gd name="connsiteY295" fmla="*/ 129157 h 539038"/>
                <a:gd name="connsiteX296" fmla="*/ 2215846 w 3051810"/>
                <a:gd name="connsiteY296" fmla="*/ 157974 h 539038"/>
                <a:gd name="connsiteX297" fmla="*/ 2077233 w 3051810"/>
                <a:gd name="connsiteY297" fmla="*/ 182451 h 539038"/>
                <a:gd name="connsiteX298" fmla="*/ 2048416 w 3051810"/>
                <a:gd name="connsiteY298" fmla="*/ 162284 h 539038"/>
                <a:gd name="connsiteX299" fmla="*/ 2031116 w 3051810"/>
                <a:gd name="connsiteY299" fmla="*/ 64317 h 539038"/>
                <a:gd name="connsiteX300" fmla="*/ 2051283 w 3051810"/>
                <a:gd name="connsiteY300" fmla="*/ 35500 h 539038"/>
                <a:gd name="connsiteX301" fmla="*/ 2909616 w 3051810"/>
                <a:gd name="connsiteY301" fmla="*/ 0 h 539038"/>
                <a:gd name="connsiteX302" fmla="*/ 2961500 w 3051810"/>
                <a:gd name="connsiteY302" fmla="*/ 0 h 539038"/>
                <a:gd name="connsiteX303" fmla="*/ 2965781 w 3051810"/>
                <a:gd name="connsiteY303" fmla="*/ 25548 h 539038"/>
                <a:gd name="connsiteX304" fmla="*/ 2940182 w 3051810"/>
                <a:gd name="connsiteY304" fmla="*/ 30068 h 539038"/>
                <a:gd name="connsiteX305" fmla="*/ 2911365 w 3051810"/>
                <a:gd name="connsiteY305" fmla="*/ 9901 h 539038"/>
                <a:gd name="connsiteX306" fmla="*/ 2687152 w 3051810"/>
                <a:gd name="connsiteY306" fmla="*/ 0 h 539038"/>
                <a:gd name="connsiteX307" fmla="*/ 2880599 w 3051810"/>
                <a:gd name="connsiteY307" fmla="*/ 0 h 539038"/>
                <a:gd name="connsiteX308" fmla="*/ 2883225 w 3051810"/>
                <a:gd name="connsiteY308" fmla="*/ 14870 h 539038"/>
                <a:gd name="connsiteX309" fmla="*/ 2863058 w 3051810"/>
                <a:gd name="connsiteY309" fmla="*/ 43687 h 539038"/>
                <a:gd name="connsiteX310" fmla="*/ 2724445 w 3051810"/>
                <a:gd name="connsiteY310" fmla="*/ 68164 h 539038"/>
                <a:gd name="connsiteX311" fmla="*/ 2695628 w 3051810"/>
                <a:gd name="connsiteY311" fmla="*/ 47997 h 539038"/>
                <a:gd name="connsiteX312" fmla="*/ 2464688 w 3051810"/>
                <a:gd name="connsiteY312" fmla="*/ 0 h 539038"/>
                <a:gd name="connsiteX313" fmla="*/ 2658135 w 3051810"/>
                <a:gd name="connsiteY313" fmla="*/ 0 h 539038"/>
                <a:gd name="connsiteX314" fmla="*/ 2667488 w 3051810"/>
                <a:gd name="connsiteY314" fmla="*/ 52966 h 539038"/>
                <a:gd name="connsiteX315" fmla="*/ 2647321 w 3051810"/>
                <a:gd name="connsiteY315" fmla="*/ 81783 h 539038"/>
                <a:gd name="connsiteX316" fmla="*/ 2508707 w 3051810"/>
                <a:gd name="connsiteY316" fmla="*/ 106260 h 539038"/>
                <a:gd name="connsiteX317" fmla="*/ 2479890 w 3051810"/>
                <a:gd name="connsiteY317" fmla="*/ 86092 h 539038"/>
                <a:gd name="connsiteX318" fmla="*/ 2014958 w 3051810"/>
                <a:gd name="connsiteY318" fmla="*/ 0 h 539038"/>
                <a:gd name="connsiteX319" fmla="*/ 1934674 w 3051810"/>
                <a:gd name="connsiteY319" fmla="*/ 14177 h 539038"/>
                <a:gd name="connsiteX320" fmla="*/ 1916089 w 3051810"/>
                <a:gd name="connsiteY320" fmla="*/ 10061 h 539038"/>
                <a:gd name="connsiteX321" fmla="*/ 1909675 w 3051810"/>
                <a:gd name="connsiteY321" fmla="*/ 1 h 539038"/>
                <a:gd name="connsiteX322" fmla="*/ 1655433 w 3051810"/>
                <a:gd name="connsiteY322" fmla="*/ 0 h 539038"/>
                <a:gd name="connsiteX323" fmla="*/ 1661980 w 3051810"/>
                <a:gd name="connsiteY323" fmla="*/ 37075 h 539038"/>
                <a:gd name="connsiteX324" fmla="*/ 1641813 w 3051810"/>
                <a:gd name="connsiteY324" fmla="*/ 65892 h 539038"/>
                <a:gd name="connsiteX325" fmla="*/ 1503199 w 3051810"/>
                <a:gd name="connsiteY325" fmla="*/ 90369 h 539038"/>
                <a:gd name="connsiteX326" fmla="*/ 1474382 w 3051810"/>
                <a:gd name="connsiteY326" fmla="*/ 70202 h 539038"/>
                <a:gd name="connsiteX327" fmla="*/ 1461986 w 3051810"/>
                <a:gd name="connsiteY327" fmla="*/ 1 h 539038"/>
                <a:gd name="connsiteX328" fmla="*/ 1240628 w 3051810"/>
                <a:gd name="connsiteY328" fmla="*/ 0 h 539038"/>
                <a:gd name="connsiteX329" fmla="*/ 1429745 w 3051810"/>
                <a:gd name="connsiteY329" fmla="*/ 0 h 539038"/>
                <a:gd name="connsiteX330" fmla="*/ 1443116 w 3051810"/>
                <a:gd name="connsiteY330" fmla="*/ 75723 h 539038"/>
                <a:gd name="connsiteX331" fmla="*/ 1422949 w 3051810"/>
                <a:gd name="connsiteY331" fmla="*/ 104540 h 539038"/>
                <a:gd name="connsiteX332" fmla="*/ 1284336 w 3051810"/>
                <a:gd name="connsiteY332" fmla="*/ 129017 h 539038"/>
                <a:gd name="connsiteX333" fmla="*/ 1255519 w 3051810"/>
                <a:gd name="connsiteY333" fmla="*/ 108849 h 539038"/>
                <a:gd name="connsiteX334" fmla="*/ 1238219 w 3051810"/>
                <a:gd name="connsiteY334" fmla="*/ 10882 h 539038"/>
                <a:gd name="connsiteX335" fmla="*/ 1156818 w 3051810"/>
                <a:gd name="connsiteY335" fmla="*/ 0 h 539038"/>
                <a:gd name="connsiteX336" fmla="*/ 1199976 w 3051810"/>
                <a:gd name="connsiteY336" fmla="*/ 0 h 539038"/>
                <a:gd name="connsiteX337" fmla="*/ 1210079 w 3051810"/>
                <a:gd name="connsiteY337" fmla="*/ 15851 h 539038"/>
                <a:gd name="connsiteX338" fmla="*/ 1227379 w 3051810"/>
                <a:gd name="connsiteY338" fmla="*/ 113818 h 539038"/>
                <a:gd name="connsiteX339" fmla="*/ 1207212 w 3051810"/>
                <a:gd name="connsiteY339" fmla="*/ 142635 h 539038"/>
                <a:gd name="connsiteX340" fmla="*/ 1068598 w 3051810"/>
                <a:gd name="connsiteY340" fmla="*/ 167112 h 539038"/>
                <a:gd name="connsiteX341" fmla="*/ 1039781 w 3051810"/>
                <a:gd name="connsiteY341" fmla="*/ 146945 h 539038"/>
                <a:gd name="connsiteX342" fmla="*/ 1022482 w 3051810"/>
                <a:gd name="connsiteY342" fmla="*/ 48978 h 539038"/>
                <a:gd name="connsiteX343" fmla="*/ 1042649 w 3051810"/>
                <a:gd name="connsiteY343" fmla="*/ 20161 h 539038"/>
                <a:gd name="connsiteX344" fmla="*/ 911415 w 3051810"/>
                <a:gd name="connsiteY344" fmla="*/ 0 h 539038"/>
                <a:gd name="connsiteX345" fmla="*/ 955978 w 3051810"/>
                <a:gd name="connsiteY345" fmla="*/ 0 h 539038"/>
                <a:gd name="connsiteX346" fmla="*/ 930270 w 3051810"/>
                <a:gd name="connsiteY346" fmla="*/ 4540 h 539038"/>
                <a:gd name="connsiteX347" fmla="*/ 911685 w 3051810"/>
                <a:gd name="connsiteY347" fmla="*/ 424 h 539038"/>
                <a:gd name="connsiteX348" fmla="*/ 97836 w 3051810"/>
                <a:gd name="connsiteY348" fmla="*/ 0 h 539038"/>
                <a:gd name="connsiteX349" fmla="*/ 205194 w 3051810"/>
                <a:gd name="connsiteY349" fmla="*/ 0 h 539038"/>
                <a:gd name="connsiteX350" fmla="*/ 208802 w 3051810"/>
                <a:gd name="connsiteY350" fmla="*/ 5661 h 539038"/>
                <a:gd name="connsiteX351" fmla="*/ 226102 w 3051810"/>
                <a:gd name="connsiteY351" fmla="*/ 103629 h 539038"/>
                <a:gd name="connsiteX352" fmla="*/ 205935 w 3051810"/>
                <a:gd name="connsiteY352" fmla="*/ 132446 h 539038"/>
                <a:gd name="connsiteX353" fmla="*/ 67321 w 3051810"/>
                <a:gd name="connsiteY353" fmla="*/ 156922 h 539038"/>
                <a:gd name="connsiteX354" fmla="*/ 64138 w 3051810"/>
                <a:gd name="connsiteY354" fmla="*/ 156217 h 539038"/>
                <a:gd name="connsiteX355" fmla="*/ 90080 w 3051810"/>
                <a:gd name="connsiteY355" fmla="*/ 1370 h 539038"/>
                <a:gd name="connsiteX356" fmla="*/ 2262947 w 3051810"/>
                <a:gd name="connsiteY356" fmla="*/ 0 h 539038"/>
                <a:gd name="connsiteX357" fmla="*/ 2435671 w 3051810"/>
                <a:gd name="connsiteY357" fmla="*/ 0 h 539038"/>
                <a:gd name="connsiteX358" fmla="*/ 2451751 w 3051810"/>
                <a:gd name="connsiteY358" fmla="*/ 91061 h 539038"/>
                <a:gd name="connsiteX359" fmla="*/ 2431583 w 3051810"/>
                <a:gd name="connsiteY359" fmla="*/ 119878 h 539038"/>
                <a:gd name="connsiteX360" fmla="*/ 2292970 w 3051810"/>
                <a:gd name="connsiteY360" fmla="*/ 144355 h 539038"/>
                <a:gd name="connsiteX361" fmla="*/ 2264153 w 3051810"/>
                <a:gd name="connsiteY361" fmla="*/ 124188 h 539038"/>
                <a:gd name="connsiteX362" fmla="*/ 2246854 w 3051810"/>
                <a:gd name="connsiteY362" fmla="*/ 26221 h 539038"/>
                <a:gd name="connsiteX363" fmla="*/ 2250968 w 3051810"/>
                <a:gd name="connsiteY363" fmla="*/ 7636 h 539038"/>
                <a:gd name="connsiteX364" fmla="*/ 1877491 w 3051810"/>
                <a:gd name="connsiteY364" fmla="*/ 0 h 539038"/>
                <a:gd name="connsiteX365" fmla="*/ 1873602 w 3051810"/>
                <a:gd name="connsiteY365" fmla="*/ 17565 h 539038"/>
                <a:gd name="connsiteX366" fmla="*/ 1857550 w 3051810"/>
                <a:gd name="connsiteY366" fmla="*/ 27796 h 539038"/>
                <a:gd name="connsiteX367" fmla="*/ 1718937 w 3051810"/>
                <a:gd name="connsiteY367" fmla="*/ 52273 h 539038"/>
                <a:gd name="connsiteX368" fmla="*/ 1690120 w 3051810"/>
                <a:gd name="connsiteY368" fmla="*/ 32106 h 539038"/>
                <a:gd name="connsiteX369" fmla="*/ 1684450 w 3051810"/>
                <a:gd name="connsiteY369" fmla="*/ 1 h 539038"/>
                <a:gd name="connsiteX370" fmla="*/ 681748 w 3051810"/>
                <a:gd name="connsiteY370" fmla="*/ 0 h 539038"/>
                <a:gd name="connsiteX371" fmla="*/ 870953 w 3051810"/>
                <a:gd name="connsiteY371" fmla="*/ 0 h 539038"/>
                <a:gd name="connsiteX372" fmla="*/ 869198 w 3051810"/>
                <a:gd name="connsiteY372" fmla="*/ 7926 h 539038"/>
                <a:gd name="connsiteX373" fmla="*/ 853146 w 3051810"/>
                <a:gd name="connsiteY373" fmla="*/ 18158 h 539038"/>
                <a:gd name="connsiteX374" fmla="*/ 714533 w 3051810"/>
                <a:gd name="connsiteY374" fmla="*/ 42635 h 539038"/>
                <a:gd name="connsiteX375" fmla="*/ 685716 w 3051810"/>
                <a:gd name="connsiteY375" fmla="*/ 22468 h 539038"/>
                <a:gd name="connsiteX376" fmla="*/ 459284 w 3051810"/>
                <a:gd name="connsiteY376" fmla="*/ 0 h 539038"/>
                <a:gd name="connsiteX377" fmla="*/ 652732 w 3051810"/>
                <a:gd name="connsiteY377" fmla="*/ 1 h 539038"/>
                <a:gd name="connsiteX378" fmla="*/ 657576 w 3051810"/>
                <a:gd name="connsiteY378" fmla="*/ 27437 h 539038"/>
                <a:gd name="connsiteX379" fmla="*/ 637409 w 3051810"/>
                <a:gd name="connsiteY379" fmla="*/ 56254 h 539038"/>
                <a:gd name="connsiteX380" fmla="*/ 498796 w 3051810"/>
                <a:gd name="connsiteY380" fmla="*/ 80731 h 539038"/>
                <a:gd name="connsiteX381" fmla="*/ 469979 w 3051810"/>
                <a:gd name="connsiteY381" fmla="*/ 60564 h 539038"/>
                <a:gd name="connsiteX382" fmla="*/ 430267 w 3051810"/>
                <a:gd name="connsiteY382" fmla="*/ 0 h 539038"/>
                <a:gd name="connsiteX383" fmla="*/ 441839 w 3051810"/>
                <a:gd name="connsiteY383" fmla="*/ 65533 h 539038"/>
                <a:gd name="connsiteX384" fmla="*/ 421672 w 3051810"/>
                <a:gd name="connsiteY384" fmla="*/ 94350 h 539038"/>
                <a:gd name="connsiteX385" fmla="*/ 283058 w 3051810"/>
                <a:gd name="connsiteY385" fmla="*/ 118827 h 539038"/>
                <a:gd name="connsiteX386" fmla="*/ 254241 w 3051810"/>
                <a:gd name="connsiteY386" fmla="*/ 98660 h 539038"/>
                <a:gd name="connsiteX387" fmla="*/ 236942 w 3051810"/>
                <a:gd name="connsiteY387" fmla="*/ 692 h 539038"/>
                <a:gd name="connsiteX388" fmla="*/ 237095 w 3051810"/>
                <a:gd name="connsiteY388" fmla="*/ 0 h 5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</a:cxnLst>
              <a:rect l="l" t="t" r="r" b="b"/>
              <a:pathLst>
                <a:path w="3051810" h="539038">
                  <a:moveTo>
                    <a:pt x="2381251" y="535439"/>
                  </a:moveTo>
                  <a:lnTo>
                    <a:pt x="2397504" y="539037"/>
                  </a:lnTo>
                  <a:lnTo>
                    <a:pt x="2360869" y="539038"/>
                  </a:lnTo>
                  <a:close/>
                  <a:moveTo>
                    <a:pt x="1379974" y="525249"/>
                  </a:moveTo>
                  <a:cubicBezTo>
                    <a:pt x="1386737" y="524055"/>
                    <a:pt x="1393345" y="525715"/>
                    <a:pt x="1398559" y="529364"/>
                  </a:cubicBezTo>
                  <a:lnTo>
                    <a:pt x="1404726" y="539038"/>
                  </a:lnTo>
                  <a:lnTo>
                    <a:pt x="1301888" y="539038"/>
                  </a:lnTo>
                  <a:close/>
                  <a:moveTo>
                    <a:pt x="383463" y="517009"/>
                  </a:moveTo>
                  <a:cubicBezTo>
                    <a:pt x="396989" y="514621"/>
                    <a:pt x="409891" y="523650"/>
                    <a:pt x="412279" y="537176"/>
                  </a:cubicBezTo>
                  <a:lnTo>
                    <a:pt x="412608" y="539038"/>
                  </a:lnTo>
                  <a:lnTo>
                    <a:pt x="258714" y="539038"/>
                  </a:lnTo>
                  <a:close/>
                  <a:moveTo>
                    <a:pt x="2600115" y="496791"/>
                  </a:moveTo>
                  <a:cubicBezTo>
                    <a:pt x="2613641" y="494402"/>
                    <a:pt x="2626543" y="503431"/>
                    <a:pt x="2628932" y="516958"/>
                  </a:cubicBezTo>
                  <a:lnTo>
                    <a:pt x="2632830" y="539038"/>
                  </a:lnTo>
                  <a:lnTo>
                    <a:pt x="2443780" y="539037"/>
                  </a:lnTo>
                  <a:lnTo>
                    <a:pt x="2445450" y="531499"/>
                  </a:lnTo>
                  <a:cubicBezTo>
                    <a:pt x="2449099" y="526285"/>
                    <a:pt x="2454738" y="522462"/>
                    <a:pt x="2461501" y="521268"/>
                  </a:cubicBezTo>
                  <a:close/>
                  <a:moveTo>
                    <a:pt x="1595711" y="487153"/>
                  </a:moveTo>
                  <a:cubicBezTo>
                    <a:pt x="1609238" y="484765"/>
                    <a:pt x="1622139" y="493794"/>
                    <a:pt x="1624528" y="507320"/>
                  </a:cubicBezTo>
                  <a:lnTo>
                    <a:pt x="1630129" y="539038"/>
                  </a:lnTo>
                  <a:lnTo>
                    <a:pt x="1437242" y="539037"/>
                  </a:lnTo>
                  <a:lnTo>
                    <a:pt x="1441046" y="521861"/>
                  </a:lnTo>
                  <a:cubicBezTo>
                    <a:pt x="1444695" y="516647"/>
                    <a:pt x="1450334" y="512824"/>
                    <a:pt x="1457098" y="511630"/>
                  </a:cubicBezTo>
                  <a:close/>
                  <a:moveTo>
                    <a:pt x="599200" y="478913"/>
                  </a:moveTo>
                  <a:cubicBezTo>
                    <a:pt x="612726" y="476525"/>
                    <a:pt x="625628" y="485554"/>
                    <a:pt x="628017" y="499081"/>
                  </a:cubicBezTo>
                  <a:lnTo>
                    <a:pt x="635072" y="539037"/>
                  </a:lnTo>
                  <a:lnTo>
                    <a:pt x="441625" y="539038"/>
                  </a:lnTo>
                  <a:lnTo>
                    <a:pt x="440419" y="532207"/>
                  </a:lnTo>
                  <a:cubicBezTo>
                    <a:pt x="438030" y="518681"/>
                    <a:pt x="447059" y="505779"/>
                    <a:pt x="460586" y="503390"/>
                  </a:cubicBezTo>
                  <a:close/>
                  <a:moveTo>
                    <a:pt x="2815852" y="458695"/>
                  </a:moveTo>
                  <a:cubicBezTo>
                    <a:pt x="2829379" y="456307"/>
                    <a:pt x="2842280" y="465336"/>
                    <a:pt x="2844669" y="478862"/>
                  </a:cubicBezTo>
                  <a:lnTo>
                    <a:pt x="2855295" y="539037"/>
                  </a:lnTo>
                  <a:lnTo>
                    <a:pt x="2661848" y="539038"/>
                  </a:lnTo>
                  <a:lnTo>
                    <a:pt x="2657071" y="511989"/>
                  </a:lnTo>
                  <a:cubicBezTo>
                    <a:pt x="2654683" y="498462"/>
                    <a:pt x="2663712" y="485561"/>
                    <a:pt x="2677238" y="483172"/>
                  </a:cubicBezTo>
                  <a:close/>
                  <a:moveTo>
                    <a:pt x="1811448" y="449058"/>
                  </a:moveTo>
                  <a:cubicBezTo>
                    <a:pt x="1824975" y="446669"/>
                    <a:pt x="1837877" y="455698"/>
                    <a:pt x="1840265" y="469225"/>
                  </a:cubicBezTo>
                  <a:lnTo>
                    <a:pt x="1852593" y="539038"/>
                  </a:lnTo>
                  <a:lnTo>
                    <a:pt x="1659146" y="539038"/>
                  </a:lnTo>
                  <a:lnTo>
                    <a:pt x="1652668" y="502351"/>
                  </a:lnTo>
                  <a:cubicBezTo>
                    <a:pt x="1650279" y="488825"/>
                    <a:pt x="1659308" y="475923"/>
                    <a:pt x="1672835" y="473534"/>
                  </a:cubicBezTo>
                  <a:close/>
                  <a:moveTo>
                    <a:pt x="814937" y="440818"/>
                  </a:moveTo>
                  <a:cubicBezTo>
                    <a:pt x="828464" y="438429"/>
                    <a:pt x="841365" y="447458"/>
                    <a:pt x="843754" y="460985"/>
                  </a:cubicBezTo>
                  <a:lnTo>
                    <a:pt x="857537" y="539037"/>
                  </a:lnTo>
                  <a:lnTo>
                    <a:pt x="664090" y="539038"/>
                  </a:lnTo>
                  <a:lnTo>
                    <a:pt x="656156" y="494112"/>
                  </a:lnTo>
                  <a:cubicBezTo>
                    <a:pt x="653768" y="480585"/>
                    <a:pt x="662797" y="467683"/>
                    <a:pt x="676324" y="465295"/>
                  </a:cubicBezTo>
                  <a:close/>
                  <a:moveTo>
                    <a:pt x="3031589" y="420600"/>
                  </a:moveTo>
                  <a:lnTo>
                    <a:pt x="3031981" y="420687"/>
                  </a:lnTo>
                  <a:lnTo>
                    <a:pt x="3051810" y="539038"/>
                  </a:lnTo>
                  <a:lnTo>
                    <a:pt x="2884312" y="539038"/>
                  </a:lnTo>
                  <a:lnTo>
                    <a:pt x="2872809" y="473893"/>
                  </a:lnTo>
                  <a:cubicBezTo>
                    <a:pt x="2870420" y="460367"/>
                    <a:pt x="2879449" y="447465"/>
                    <a:pt x="2892976" y="445076"/>
                  </a:cubicBezTo>
                  <a:close/>
                  <a:moveTo>
                    <a:pt x="2027186" y="410962"/>
                  </a:moveTo>
                  <a:cubicBezTo>
                    <a:pt x="2040712" y="408573"/>
                    <a:pt x="2053614" y="417602"/>
                    <a:pt x="2056003" y="431129"/>
                  </a:cubicBezTo>
                  <a:lnTo>
                    <a:pt x="2073302" y="529096"/>
                  </a:lnTo>
                  <a:lnTo>
                    <a:pt x="2071101" y="539038"/>
                  </a:lnTo>
                  <a:lnTo>
                    <a:pt x="1881610" y="539038"/>
                  </a:lnTo>
                  <a:lnTo>
                    <a:pt x="1868405" y="464256"/>
                  </a:lnTo>
                  <a:cubicBezTo>
                    <a:pt x="1866016" y="450729"/>
                    <a:pt x="1875045" y="437827"/>
                    <a:pt x="1888572" y="435439"/>
                  </a:cubicBezTo>
                  <a:close/>
                  <a:moveTo>
                    <a:pt x="1030674" y="402722"/>
                  </a:moveTo>
                  <a:cubicBezTo>
                    <a:pt x="1044201" y="400333"/>
                    <a:pt x="1057103" y="409363"/>
                    <a:pt x="1059491" y="422889"/>
                  </a:cubicBezTo>
                  <a:lnTo>
                    <a:pt x="1076791" y="520857"/>
                  </a:lnTo>
                  <a:lnTo>
                    <a:pt x="1072765" y="539038"/>
                  </a:lnTo>
                  <a:lnTo>
                    <a:pt x="886554" y="539037"/>
                  </a:lnTo>
                  <a:lnTo>
                    <a:pt x="871894" y="456016"/>
                  </a:lnTo>
                  <a:cubicBezTo>
                    <a:pt x="869505" y="442489"/>
                    <a:pt x="878534" y="429588"/>
                    <a:pt x="892061" y="427199"/>
                  </a:cubicBezTo>
                  <a:close/>
                  <a:moveTo>
                    <a:pt x="29397" y="392532"/>
                  </a:moveTo>
                  <a:cubicBezTo>
                    <a:pt x="42924" y="390144"/>
                    <a:pt x="55826" y="399173"/>
                    <a:pt x="58214" y="412699"/>
                  </a:cubicBezTo>
                  <a:lnTo>
                    <a:pt x="75514" y="510667"/>
                  </a:lnTo>
                  <a:cubicBezTo>
                    <a:pt x="76708" y="517430"/>
                    <a:pt x="75048" y="524037"/>
                    <a:pt x="71399" y="529252"/>
                  </a:cubicBezTo>
                  <a:lnTo>
                    <a:pt x="56047" y="539037"/>
                  </a:lnTo>
                  <a:lnTo>
                    <a:pt x="0" y="539037"/>
                  </a:lnTo>
                  <a:lnTo>
                    <a:pt x="24398" y="393415"/>
                  </a:lnTo>
                  <a:close/>
                  <a:moveTo>
                    <a:pt x="2242923" y="372866"/>
                  </a:moveTo>
                  <a:cubicBezTo>
                    <a:pt x="2256450" y="370478"/>
                    <a:pt x="2269351" y="379507"/>
                    <a:pt x="2271740" y="393033"/>
                  </a:cubicBezTo>
                  <a:lnTo>
                    <a:pt x="2289039" y="491001"/>
                  </a:lnTo>
                  <a:cubicBezTo>
                    <a:pt x="2291428" y="504527"/>
                    <a:pt x="2282399" y="517429"/>
                    <a:pt x="2268872" y="519818"/>
                  </a:cubicBezTo>
                  <a:lnTo>
                    <a:pt x="2160029" y="539038"/>
                  </a:lnTo>
                  <a:lnTo>
                    <a:pt x="2110945" y="539038"/>
                  </a:lnTo>
                  <a:lnTo>
                    <a:pt x="2101442" y="524127"/>
                  </a:lnTo>
                  <a:lnTo>
                    <a:pt x="2084142" y="426160"/>
                  </a:lnTo>
                  <a:cubicBezTo>
                    <a:pt x="2081754" y="412633"/>
                    <a:pt x="2090783" y="399732"/>
                    <a:pt x="2104309" y="397343"/>
                  </a:cubicBezTo>
                  <a:close/>
                  <a:moveTo>
                    <a:pt x="1246411" y="364626"/>
                  </a:moveTo>
                  <a:cubicBezTo>
                    <a:pt x="1259938" y="362238"/>
                    <a:pt x="1272840" y="371267"/>
                    <a:pt x="1275229" y="384794"/>
                  </a:cubicBezTo>
                  <a:lnTo>
                    <a:pt x="1292528" y="482761"/>
                  </a:lnTo>
                  <a:cubicBezTo>
                    <a:pt x="1294917" y="496288"/>
                    <a:pt x="1285888" y="509189"/>
                    <a:pt x="1272361" y="511578"/>
                  </a:cubicBezTo>
                  <a:lnTo>
                    <a:pt x="1133747" y="536055"/>
                  </a:lnTo>
                  <a:cubicBezTo>
                    <a:pt x="1120220" y="538443"/>
                    <a:pt x="1107319" y="529414"/>
                    <a:pt x="1104930" y="515888"/>
                  </a:cubicBezTo>
                  <a:lnTo>
                    <a:pt x="1087631" y="417920"/>
                  </a:lnTo>
                  <a:cubicBezTo>
                    <a:pt x="1085242" y="404394"/>
                    <a:pt x="1094271" y="391492"/>
                    <a:pt x="1107798" y="389103"/>
                  </a:cubicBezTo>
                  <a:close/>
                  <a:moveTo>
                    <a:pt x="245135" y="354437"/>
                  </a:moveTo>
                  <a:cubicBezTo>
                    <a:pt x="258661" y="352048"/>
                    <a:pt x="271563" y="361077"/>
                    <a:pt x="273952" y="374604"/>
                  </a:cubicBezTo>
                  <a:lnTo>
                    <a:pt x="291251" y="472571"/>
                  </a:lnTo>
                  <a:cubicBezTo>
                    <a:pt x="293640" y="486098"/>
                    <a:pt x="284611" y="498999"/>
                    <a:pt x="271084" y="501388"/>
                  </a:cubicBezTo>
                  <a:lnTo>
                    <a:pt x="132470" y="525865"/>
                  </a:lnTo>
                  <a:cubicBezTo>
                    <a:pt x="118944" y="528254"/>
                    <a:pt x="106042" y="519224"/>
                    <a:pt x="103653" y="505698"/>
                  </a:cubicBezTo>
                  <a:lnTo>
                    <a:pt x="86354" y="407730"/>
                  </a:lnTo>
                  <a:cubicBezTo>
                    <a:pt x="83965" y="394204"/>
                    <a:pt x="92994" y="381302"/>
                    <a:pt x="106521" y="378913"/>
                  </a:cubicBezTo>
                  <a:close/>
                  <a:moveTo>
                    <a:pt x="2461787" y="334218"/>
                  </a:moveTo>
                  <a:cubicBezTo>
                    <a:pt x="2475314" y="331830"/>
                    <a:pt x="2488215" y="340859"/>
                    <a:pt x="2490604" y="354386"/>
                  </a:cubicBezTo>
                  <a:lnTo>
                    <a:pt x="2507903" y="452353"/>
                  </a:lnTo>
                  <a:cubicBezTo>
                    <a:pt x="2510292" y="465880"/>
                    <a:pt x="2501263" y="478781"/>
                    <a:pt x="2487736" y="481170"/>
                  </a:cubicBezTo>
                  <a:lnTo>
                    <a:pt x="2349123" y="505647"/>
                  </a:lnTo>
                  <a:cubicBezTo>
                    <a:pt x="2335596" y="508035"/>
                    <a:pt x="2322694" y="499006"/>
                    <a:pt x="2320306" y="485480"/>
                  </a:cubicBezTo>
                  <a:lnTo>
                    <a:pt x="2303006" y="387512"/>
                  </a:lnTo>
                  <a:cubicBezTo>
                    <a:pt x="2300618" y="373986"/>
                    <a:pt x="2309647" y="361084"/>
                    <a:pt x="2323173" y="358695"/>
                  </a:cubicBezTo>
                  <a:close/>
                  <a:moveTo>
                    <a:pt x="1462149" y="326531"/>
                  </a:moveTo>
                  <a:cubicBezTo>
                    <a:pt x="1475676" y="324142"/>
                    <a:pt x="1488577" y="333171"/>
                    <a:pt x="1490966" y="346698"/>
                  </a:cubicBezTo>
                  <a:lnTo>
                    <a:pt x="1508265" y="444665"/>
                  </a:lnTo>
                  <a:cubicBezTo>
                    <a:pt x="1510654" y="458192"/>
                    <a:pt x="1501625" y="471094"/>
                    <a:pt x="1488098" y="473482"/>
                  </a:cubicBezTo>
                  <a:lnTo>
                    <a:pt x="1349485" y="497959"/>
                  </a:lnTo>
                  <a:cubicBezTo>
                    <a:pt x="1335958" y="500348"/>
                    <a:pt x="1323056" y="491319"/>
                    <a:pt x="1320668" y="477792"/>
                  </a:cubicBezTo>
                  <a:lnTo>
                    <a:pt x="1303368" y="379825"/>
                  </a:lnTo>
                  <a:cubicBezTo>
                    <a:pt x="1300980" y="366298"/>
                    <a:pt x="1310009" y="353396"/>
                    <a:pt x="1323535" y="351008"/>
                  </a:cubicBezTo>
                  <a:close/>
                  <a:moveTo>
                    <a:pt x="460872" y="316341"/>
                  </a:moveTo>
                  <a:cubicBezTo>
                    <a:pt x="474399" y="313952"/>
                    <a:pt x="487300" y="322981"/>
                    <a:pt x="489689" y="336508"/>
                  </a:cubicBezTo>
                  <a:lnTo>
                    <a:pt x="506988" y="434475"/>
                  </a:lnTo>
                  <a:cubicBezTo>
                    <a:pt x="509377" y="448002"/>
                    <a:pt x="500348" y="460904"/>
                    <a:pt x="486821" y="463292"/>
                  </a:cubicBezTo>
                  <a:lnTo>
                    <a:pt x="348208" y="487769"/>
                  </a:lnTo>
                  <a:cubicBezTo>
                    <a:pt x="334681" y="490158"/>
                    <a:pt x="321779" y="481129"/>
                    <a:pt x="319391" y="467602"/>
                  </a:cubicBezTo>
                  <a:lnTo>
                    <a:pt x="302091" y="369635"/>
                  </a:lnTo>
                  <a:cubicBezTo>
                    <a:pt x="299703" y="356108"/>
                    <a:pt x="308732" y="343206"/>
                    <a:pt x="322258" y="340818"/>
                  </a:cubicBezTo>
                  <a:close/>
                  <a:moveTo>
                    <a:pt x="2677524" y="296123"/>
                  </a:moveTo>
                  <a:cubicBezTo>
                    <a:pt x="2691051" y="293734"/>
                    <a:pt x="2703952" y="302763"/>
                    <a:pt x="2706341" y="316290"/>
                  </a:cubicBezTo>
                  <a:lnTo>
                    <a:pt x="2723640" y="414257"/>
                  </a:lnTo>
                  <a:cubicBezTo>
                    <a:pt x="2726029" y="427784"/>
                    <a:pt x="2717000" y="440686"/>
                    <a:pt x="2703473" y="443074"/>
                  </a:cubicBezTo>
                  <a:lnTo>
                    <a:pt x="2564860" y="467551"/>
                  </a:lnTo>
                  <a:cubicBezTo>
                    <a:pt x="2551333" y="469940"/>
                    <a:pt x="2538431" y="460911"/>
                    <a:pt x="2536043" y="447384"/>
                  </a:cubicBezTo>
                  <a:lnTo>
                    <a:pt x="2518743" y="349417"/>
                  </a:lnTo>
                  <a:cubicBezTo>
                    <a:pt x="2516355" y="335890"/>
                    <a:pt x="2525384" y="322988"/>
                    <a:pt x="2538911" y="320600"/>
                  </a:cubicBezTo>
                  <a:close/>
                  <a:moveTo>
                    <a:pt x="1681013" y="287883"/>
                  </a:moveTo>
                  <a:cubicBezTo>
                    <a:pt x="1694540" y="285494"/>
                    <a:pt x="1707441" y="294523"/>
                    <a:pt x="1709830" y="308050"/>
                  </a:cubicBezTo>
                  <a:lnTo>
                    <a:pt x="1727129" y="406017"/>
                  </a:lnTo>
                  <a:cubicBezTo>
                    <a:pt x="1729518" y="419544"/>
                    <a:pt x="1720489" y="432446"/>
                    <a:pt x="1706962" y="434834"/>
                  </a:cubicBezTo>
                  <a:lnTo>
                    <a:pt x="1568349" y="459311"/>
                  </a:lnTo>
                  <a:cubicBezTo>
                    <a:pt x="1554822" y="461700"/>
                    <a:pt x="1541920" y="452671"/>
                    <a:pt x="1539532" y="439144"/>
                  </a:cubicBezTo>
                  <a:lnTo>
                    <a:pt x="1522232" y="341177"/>
                  </a:lnTo>
                  <a:cubicBezTo>
                    <a:pt x="1519844" y="327650"/>
                    <a:pt x="1528873" y="314748"/>
                    <a:pt x="1542399" y="312360"/>
                  </a:cubicBezTo>
                  <a:close/>
                  <a:moveTo>
                    <a:pt x="676609" y="278245"/>
                  </a:moveTo>
                  <a:cubicBezTo>
                    <a:pt x="690136" y="275857"/>
                    <a:pt x="703038" y="284886"/>
                    <a:pt x="705426" y="298412"/>
                  </a:cubicBezTo>
                  <a:lnTo>
                    <a:pt x="722726" y="396380"/>
                  </a:lnTo>
                  <a:cubicBezTo>
                    <a:pt x="725114" y="409906"/>
                    <a:pt x="716085" y="422808"/>
                    <a:pt x="702558" y="425197"/>
                  </a:cubicBezTo>
                  <a:lnTo>
                    <a:pt x="563945" y="449674"/>
                  </a:lnTo>
                  <a:cubicBezTo>
                    <a:pt x="550418" y="452062"/>
                    <a:pt x="537517" y="443033"/>
                    <a:pt x="535128" y="429506"/>
                  </a:cubicBezTo>
                  <a:lnTo>
                    <a:pt x="517828" y="331539"/>
                  </a:lnTo>
                  <a:cubicBezTo>
                    <a:pt x="515440" y="318012"/>
                    <a:pt x="524469" y="305111"/>
                    <a:pt x="537996" y="302722"/>
                  </a:cubicBezTo>
                  <a:close/>
                  <a:moveTo>
                    <a:pt x="2893261" y="258027"/>
                  </a:moveTo>
                  <a:cubicBezTo>
                    <a:pt x="2906788" y="255638"/>
                    <a:pt x="2919690" y="264667"/>
                    <a:pt x="2922078" y="278194"/>
                  </a:cubicBezTo>
                  <a:lnTo>
                    <a:pt x="2939378" y="376161"/>
                  </a:lnTo>
                  <a:cubicBezTo>
                    <a:pt x="2941767" y="389688"/>
                    <a:pt x="2932737" y="402590"/>
                    <a:pt x="2919211" y="404978"/>
                  </a:cubicBezTo>
                  <a:lnTo>
                    <a:pt x="2780597" y="429455"/>
                  </a:lnTo>
                  <a:cubicBezTo>
                    <a:pt x="2767070" y="431844"/>
                    <a:pt x="2754169" y="422815"/>
                    <a:pt x="2751780" y="409288"/>
                  </a:cubicBezTo>
                  <a:lnTo>
                    <a:pt x="2734481" y="311321"/>
                  </a:lnTo>
                  <a:cubicBezTo>
                    <a:pt x="2732092" y="297794"/>
                    <a:pt x="2741121" y="284892"/>
                    <a:pt x="2754648" y="282504"/>
                  </a:cubicBezTo>
                  <a:close/>
                  <a:moveTo>
                    <a:pt x="1896750" y="249787"/>
                  </a:moveTo>
                  <a:cubicBezTo>
                    <a:pt x="1910277" y="247398"/>
                    <a:pt x="1923179" y="256428"/>
                    <a:pt x="1925567" y="269954"/>
                  </a:cubicBezTo>
                  <a:lnTo>
                    <a:pt x="1942867" y="367922"/>
                  </a:lnTo>
                  <a:cubicBezTo>
                    <a:pt x="1945255" y="381448"/>
                    <a:pt x="1936226" y="394350"/>
                    <a:pt x="1922699" y="396739"/>
                  </a:cubicBezTo>
                  <a:lnTo>
                    <a:pt x="1784086" y="421216"/>
                  </a:lnTo>
                  <a:cubicBezTo>
                    <a:pt x="1770559" y="423604"/>
                    <a:pt x="1757658" y="414575"/>
                    <a:pt x="1755269" y="401048"/>
                  </a:cubicBezTo>
                  <a:lnTo>
                    <a:pt x="1737969" y="303081"/>
                  </a:lnTo>
                  <a:cubicBezTo>
                    <a:pt x="1735581" y="289554"/>
                    <a:pt x="1744610" y="276653"/>
                    <a:pt x="1758137" y="274264"/>
                  </a:cubicBezTo>
                  <a:close/>
                  <a:moveTo>
                    <a:pt x="892346" y="240149"/>
                  </a:moveTo>
                  <a:cubicBezTo>
                    <a:pt x="905873" y="237760"/>
                    <a:pt x="918775" y="246789"/>
                    <a:pt x="921163" y="260317"/>
                  </a:cubicBezTo>
                  <a:lnTo>
                    <a:pt x="938463" y="358284"/>
                  </a:lnTo>
                  <a:cubicBezTo>
                    <a:pt x="940851" y="371811"/>
                    <a:pt x="931822" y="384712"/>
                    <a:pt x="918296" y="387101"/>
                  </a:cubicBezTo>
                  <a:lnTo>
                    <a:pt x="779682" y="411578"/>
                  </a:lnTo>
                  <a:cubicBezTo>
                    <a:pt x="766155" y="413966"/>
                    <a:pt x="753254" y="404937"/>
                    <a:pt x="750865" y="391411"/>
                  </a:cubicBezTo>
                  <a:lnTo>
                    <a:pt x="733566" y="293443"/>
                  </a:lnTo>
                  <a:cubicBezTo>
                    <a:pt x="731177" y="279917"/>
                    <a:pt x="740206" y="267015"/>
                    <a:pt x="753733" y="264626"/>
                  </a:cubicBezTo>
                  <a:close/>
                  <a:moveTo>
                    <a:pt x="3001526" y="238909"/>
                  </a:moveTo>
                  <a:lnTo>
                    <a:pt x="3026186" y="386088"/>
                  </a:lnTo>
                  <a:lnTo>
                    <a:pt x="2996335" y="391360"/>
                  </a:lnTo>
                  <a:cubicBezTo>
                    <a:pt x="2982808" y="393748"/>
                    <a:pt x="2969906" y="384719"/>
                    <a:pt x="2967518" y="371192"/>
                  </a:cubicBezTo>
                  <a:lnTo>
                    <a:pt x="2950218" y="273225"/>
                  </a:lnTo>
                  <a:cubicBezTo>
                    <a:pt x="2947830" y="259698"/>
                    <a:pt x="2956859" y="246796"/>
                    <a:pt x="2970385" y="244408"/>
                  </a:cubicBezTo>
                  <a:close/>
                  <a:moveTo>
                    <a:pt x="2112487" y="211691"/>
                  </a:moveTo>
                  <a:cubicBezTo>
                    <a:pt x="2126014" y="209302"/>
                    <a:pt x="2138916" y="218331"/>
                    <a:pt x="2141304" y="231858"/>
                  </a:cubicBezTo>
                  <a:lnTo>
                    <a:pt x="2158604" y="329826"/>
                  </a:lnTo>
                  <a:cubicBezTo>
                    <a:pt x="2160992" y="343353"/>
                    <a:pt x="2151963" y="356254"/>
                    <a:pt x="2138437" y="358643"/>
                  </a:cubicBezTo>
                  <a:lnTo>
                    <a:pt x="1999823" y="383120"/>
                  </a:lnTo>
                  <a:cubicBezTo>
                    <a:pt x="1986296" y="385508"/>
                    <a:pt x="1973395" y="376479"/>
                    <a:pt x="1971006" y="362953"/>
                  </a:cubicBezTo>
                  <a:lnTo>
                    <a:pt x="1953707" y="264985"/>
                  </a:lnTo>
                  <a:cubicBezTo>
                    <a:pt x="1951318" y="251459"/>
                    <a:pt x="1960347" y="238556"/>
                    <a:pt x="1973874" y="236168"/>
                  </a:cubicBezTo>
                  <a:close/>
                  <a:moveTo>
                    <a:pt x="1108084" y="202053"/>
                  </a:moveTo>
                  <a:cubicBezTo>
                    <a:pt x="1121610" y="199665"/>
                    <a:pt x="1134512" y="208694"/>
                    <a:pt x="1136901" y="222220"/>
                  </a:cubicBezTo>
                  <a:lnTo>
                    <a:pt x="1154200" y="320188"/>
                  </a:lnTo>
                  <a:cubicBezTo>
                    <a:pt x="1156589" y="333715"/>
                    <a:pt x="1147560" y="346617"/>
                    <a:pt x="1134033" y="349005"/>
                  </a:cubicBezTo>
                  <a:lnTo>
                    <a:pt x="995419" y="373482"/>
                  </a:lnTo>
                  <a:cubicBezTo>
                    <a:pt x="981893" y="375871"/>
                    <a:pt x="968991" y="366842"/>
                    <a:pt x="966602" y="353315"/>
                  </a:cubicBezTo>
                  <a:lnTo>
                    <a:pt x="949303" y="255348"/>
                  </a:lnTo>
                  <a:cubicBezTo>
                    <a:pt x="946914" y="241820"/>
                    <a:pt x="955943" y="228919"/>
                    <a:pt x="969470" y="226530"/>
                  </a:cubicBezTo>
                  <a:close/>
                  <a:moveTo>
                    <a:pt x="102576" y="186162"/>
                  </a:moveTo>
                  <a:cubicBezTo>
                    <a:pt x="116103" y="183774"/>
                    <a:pt x="129004" y="192803"/>
                    <a:pt x="131393" y="206329"/>
                  </a:cubicBezTo>
                  <a:lnTo>
                    <a:pt x="148692" y="304297"/>
                  </a:lnTo>
                  <a:cubicBezTo>
                    <a:pt x="151081" y="317824"/>
                    <a:pt x="142052" y="330726"/>
                    <a:pt x="128525" y="333114"/>
                  </a:cubicBezTo>
                  <a:lnTo>
                    <a:pt x="31634" y="350224"/>
                  </a:lnTo>
                  <a:lnTo>
                    <a:pt x="57796" y="194070"/>
                  </a:lnTo>
                  <a:close/>
                  <a:moveTo>
                    <a:pt x="2328225" y="173595"/>
                  </a:moveTo>
                  <a:cubicBezTo>
                    <a:pt x="2341751" y="171207"/>
                    <a:pt x="2354653" y="180236"/>
                    <a:pt x="2357042" y="193762"/>
                  </a:cubicBezTo>
                  <a:lnTo>
                    <a:pt x="2374341" y="291730"/>
                  </a:lnTo>
                  <a:cubicBezTo>
                    <a:pt x="2376730" y="305257"/>
                    <a:pt x="2367701" y="318159"/>
                    <a:pt x="2354174" y="320547"/>
                  </a:cubicBezTo>
                  <a:lnTo>
                    <a:pt x="2215560" y="345024"/>
                  </a:lnTo>
                  <a:cubicBezTo>
                    <a:pt x="2202034" y="347413"/>
                    <a:pt x="2189132" y="338384"/>
                    <a:pt x="2186743" y="324857"/>
                  </a:cubicBezTo>
                  <a:lnTo>
                    <a:pt x="2169444" y="226889"/>
                  </a:lnTo>
                  <a:cubicBezTo>
                    <a:pt x="2167055" y="213362"/>
                    <a:pt x="2176085" y="200461"/>
                    <a:pt x="2189611" y="198072"/>
                  </a:cubicBezTo>
                  <a:close/>
                  <a:moveTo>
                    <a:pt x="1323821" y="163958"/>
                  </a:moveTo>
                  <a:cubicBezTo>
                    <a:pt x="1337348" y="161569"/>
                    <a:pt x="1350250" y="170598"/>
                    <a:pt x="1352638" y="184125"/>
                  </a:cubicBezTo>
                  <a:lnTo>
                    <a:pt x="1369938" y="282093"/>
                  </a:lnTo>
                  <a:cubicBezTo>
                    <a:pt x="1372326" y="295619"/>
                    <a:pt x="1363297" y="308521"/>
                    <a:pt x="1349770" y="310910"/>
                  </a:cubicBezTo>
                  <a:lnTo>
                    <a:pt x="1211157" y="335386"/>
                  </a:lnTo>
                  <a:cubicBezTo>
                    <a:pt x="1197630" y="337775"/>
                    <a:pt x="1184728" y="328746"/>
                    <a:pt x="1182340" y="315219"/>
                  </a:cubicBezTo>
                  <a:lnTo>
                    <a:pt x="1165040" y="217251"/>
                  </a:lnTo>
                  <a:cubicBezTo>
                    <a:pt x="1162652" y="203725"/>
                    <a:pt x="1171681" y="190823"/>
                    <a:pt x="1185207" y="188434"/>
                  </a:cubicBezTo>
                  <a:close/>
                  <a:moveTo>
                    <a:pt x="318313" y="148067"/>
                  </a:moveTo>
                  <a:cubicBezTo>
                    <a:pt x="331840" y="145678"/>
                    <a:pt x="344742" y="154707"/>
                    <a:pt x="347130" y="168234"/>
                  </a:cubicBezTo>
                  <a:lnTo>
                    <a:pt x="364430" y="266202"/>
                  </a:lnTo>
                  <a:cubicBezTo>
                    <a:pt x="366818" y="279728"/>
                    <a:pt x="357789" y="292630"/>
                    <a:pt x="344262" y="295019"/>
                  </a:cubicBezTo>
                  <a:lnTo>
                    <a:pt x="205649" y="319495"/>
                  </a:lnTo>
                  <a:cubicBezTo>
                    <a:pt x="192122" y="321884"/>
                    <a:pt x="179221" y="312855"/>
                    <a:pt x="176832" y="299328"/>
                  </a:cubicBezTo>
                  <a:lnTo>
                    <a:pt x="159533" y="201360"/>
                  </a:lnTo>
                  <a:cubicBezTo>
                    <a:pt x="157144" y="187834"/>
                    <a:pt x="166173" y="174932"/>
                    <a:pt x="179700" y="172544"/>
                  </a:cubicBezTo>
                  <a:close/>
                  <a:moveTo>
                    <a:pt x="2543962" y="135500"/>
                  </a:moveTo>
                  <a:cubicBezTo>
                    <a:pt x="2557489" y="133111"/>
                    <a:pt x="2570390" y="142140"/>
                    <a:pt x="2572779" y="155667"/>
                  </a:cubicBezTo>
                  <a:lnTo>
                    <a:pt x="2590078" y="253635"/>
                  </a:lnTo>
                  <a:cubicBezTo>
                    <a:pt x="2592467" y="267161"/>
                    <a:pt x="2583438" y="280063"/>
                    <a:pt x="2569911" y="282452"/>
                  </a:cubicBezTo>
                  <a:lnTo>
                    <a:pt x="2431298" y="306928"/>
                  </a:lnTo>
                  <a:cubicBezTo>
                    <a:pt x="2417771" y="309317"/>
                    <a:pt x="2404869" y="300288"/>
                    <a:pt x="2402481" y="286761"/>
                  </a:cubicBezTo>
                  <a:lnTo>
                    <a:pt x="2385181" y="188793"/>
                  </a:lnTo>
                  <a:cubicBezTo>
                    <a:pt x="2382793" y="175267"/>
                    <a:pt x="2391822" y="162365"/>
                    <a:pt x="2405349" y="159976"/>
                  </a:cubicBezTo>
                  <a:close/>
                  <a:moveTo>
                    <a:pt x="1542685" y="125310"/>
                  </a:moveTo>
                  <a:cubicBezTo>
                    <a:pt x="1556212" y="122921"/>
                    <a:pt x="1569113" y="131950"/>
                    <a:pt x="1571502" y="145477"/>
                  </a:cubicBezTo>
                  <a:lnTo>
                    <a:pt x="1588801" y="243444"/>
                  </a:lnTo>
                  <a:cubicBezTo>
                    <a:pt x="1591190" y="256972"/>
                    <a:pt x="1582161" y="269873"/>
                    <a:pt x="1568634" y="272262"/>
                  </a:cubicBezTo>
                  <a:lnTo>
                    <a:pt x="1430021" y="296739"/>
                  </a:lnTo>
                  <a:cubicBezTo>
                    <a:pt x="1416494" y="299127"/>
                    <a:pt x="1403592" y="290098"/>
                    <a:pt x="1401204" y="276571"/>
                  </a:cubicBezTo>
                  <a:lnTo>
                    <a:pt x="1383904" y="178604"/>
                  </a:lnTo>
                  <a:cubicBezTo>
                    <a:pt x="1381516" y="165077"/>
                    <a:pt x="1390545" y="152175"/>
                    <a:pt x="1404072" y="149787"/>
                  </a:cubicBezTo>
                  <a:close/>
                  <a:moveTo>
                    <a:pt x="534050" y="109971"/>
                  </a:moveTo>
                  <a:cubicBezTo>
                    <a:pt x="547577" y="107582"/>
                    <a:pt x="560479" y="116611"/>
                    <a:pt x="562867" y="130138"/>
                  </a:cubicBezTo>
                  <a:lnTo>
                    <a:pt x="580167" y="228105"/>
                  </a:lnTo>
                  <a:cubicBezTo>
                    <a:pt x="582556" y="241632"/>
                    <a:pt x="573526" y="254534"/>
                    <a:pt x="560000" y="256923"/>
                  </a:cubicBezTo>
                  <a:lnTo>
                    <a:pt x="421386" y="281400"/>
                  </a:lnTo>
                  <a:cubicBezTo>
                    <a:pt x="407860" y="283788"/>
                    <a:pt x="394958" y="274759"/>
                    <a:pt x="392569" y="261233"/>
                  </a:cubicBezTo>
                  <a:lnTo>
                    <a:pt x="375270" y="163265"/>
                  </a:lnTo>
                  <a:cubicBezTo>
                    <a:pt x="372881" y="149738"/>
                    <a:pt x="381910" y="136836"/>
                    <a:pt x="395437" y="134448"/>
                  </a:cubicBezTo>
                  <a:close/>
                  <a:moveTo>
                    <a:pt x="2759699" y="97404"/>
                  </a:moveTo>
                  <a:cubicBezTo>
                    <a:pt x="2773226" y="95015"/>
                    <a:pt x="2786128" y="104044"/>
                    <a:pt x="2788516" y="117571"/>
                  </a:cubicBezTo>
                  <a:lnTo>
                    <a:pt x="2805816" y="215538"/>
                  </a:lnTo>
                  <a:cubicBezTo>
                    <a:pt x="2808204" y="229065"/>
                    <a:pt x="2799175" y="241967"/>
                    <a:pt x="2785649" y="244355"/>
                  </a:cubicBezTo>
                  <a:lnTo>
                    <a:pt x="2647035" y="268833"/>
                  </a:lnTo>
                  <a:cubicBezTo>
                    <a:pt x="2633508" y="271221"/>
                    <a:pt x="2620607" y="262192"/>
                    <a:pt x="2618218" y="248666"/>
                  </a:cubicBezTo>
                  <a:lnTo>
                    <a:pt x="2600919" y="150698"/>
                  </a:lnTo>
                  <a:cubicBezTo>
                    <a:pt x="2598530" y="137171"/>
                    <a:pt x="2607559" y="124269"/>
                    <a:pt x="2621086" y="121881"/>
                  </a:cubicBezTo>
                  <a:close/>
                  <a:moveTo>
                    <a:pt x="1758422" y="87214"/>
                  </a:moveTo>
                  <a:cubicBezTo>
                    <a:pt x="1771949" y="84825"/>
                    <a:pt x="1784851" y="93855"/>
                    <a:pt x="1787239" y="107381"/>
                  </a:cubicBezTo>
                  <a:lnTo>
                    <a:pt x="1804539" y="205349"/>
                  </a:lnTo>
                  <a:cubicBezTo>
                    <a:pt x="1806927" y="218875"/>
                    <a:pt x="1797898" y="231777"/>
                    <a:pt x="1784372" y="234166"/>
                  </a:cubicBezTo>
                  <a:lnTo>
                    <a:pt x="1645758" y="258643"/>
                  </a:lnTo>
                  <a:cubicBezTo>
                    <a:pt x="1632231" y="261032"/>
                    <a:pt x="1619330" y="252002"/>
                    <a:pt x="1616941" y="238475"/>
                  </a:cubicBezTo>
                  <a:lnTo>
                    <a:pt x="1599642" y="140508"/>
                  </a:lnTo>
                  <a:cubicBezTo>
                    <a:pt x="1597253" y="126981"/>
                    <a:pt x="1606282" y="114080"/>
                    <a:pt x="1619809" y="111691"/>
                  </a:cubicBezTo>
                  <a:close/>
                  <a:moveTo>
                    <a:pt x="749788" y="71875"/>
                  </a:moveTo>
                  <a:cubicBezTo>
                    <a:pt x="763315" y="69487"/>
                    <a:pt x="776216" y="78516"/>
                    <a:pt x="778605" y="92042"/>
                  </a:cubicBezTo>
                  <a:lnTo>
                    <a:pt x="795904" y="190010"/>
                  </a:lnTo>
                  <a:cubicBezTo>
                    <a:pt x="798293" y="203536"/>
                    <a:pt x="789264" y="216438"/>
                    <a:pt x="775737" y="218827"/>
                  </a:cubicBezTo>
                  <a:lnTo>
                    <a:pt x="637124" y="243304"/>
                  </a:lnTo>
                  <a:cubicBezTo>
                    <a:pt x="623597" y="245692"/>
                    <a:pt x="610695" y="236663"/>
                    <a:pt x="608307" y="223136"/>
                  </a:cubicBezTo>
                  <a:lnTo>
                    <a:pt x="591007" y="125169"/>
                  </a:lnTo>
                  <a:cubicBezTo>
                    <a:pt x="588619" y="111642"/>
                    <a:pt x="597648" y="98741"/>
                    <a:pt x="611174" y="96352"/>
                  </a:cubicBezTo>
                  <a:close/>
                  <a:moveTo>
                    <a:pt x="2971552" y="59994"/>
                  </a:moveTo>
                  <a:lnTo>
                    <a:pt x="2996210" y="207174"/>
                  </a:lnTo>
                  <a:lnTo>
                    <a:pt x="2862772" y="230737"/>
                  </a:lnTo>
                  <a:cubicBezTo>
                    <a:pt x="2849246" y="233125"/>
                    <a:pt x="2836344" y="224096"/>
                    <a:pt x="2833955" y="210569"/>
                  </a:cubicBezTo>
                  <a:lnTo>
                    <a:pt x="2816656" y="112602"/>
                  </a:lnTo>
                  <a:cubicBezTo>
                    <a:pt x="2814267" y="99075"/>
                    <a:pt x="2823296" y="86174"/>
                    <a:pt x="2836823" y="83785"/>
                  </a:cubicBezTo>
                  <a:close/>
                  <a:moveTo>
                    <a:pt x="1974160" y="49118"/>
                  </a:moveTo>
                  <a:cubicBezTo>
                    <a:pt x="1987686" y="46730"/>
                    <a:pt x="2000588" y="55759"/>
                    <a:pt x="2002977" y="69286"/>
                  </a:cubicBezTo>
                  <a:lnTo>
                    <a:pt x="2020276" y="167253"/>
                  </a:lnTo>
                  <a:cubicBezTo>
                    <a:pt x="2022665" y="180780"/>
                    <a:pt x="2013636" y="193681"/>
                    <a:pt x="2000109" y="196070"/>
                  </a:cubicBezTo>
                  <a:lnTo>
                    <a:pt x="1861495" y="220547"/>
                  </a:lnTo>
                  <a:cubicBezTo>
                    <a:pt x="1847969" y="222935"/>
                    <a:pt x="1835067" y="213906"/>
                    <a:pt x="1832678" y="200380"/>
                  </a:cubicBezTo>
                  <a:lnTo>
                    <a:pt x="1815379" y="102412"/>
                  </a:lnTo>
                  <a:cubicBezTo>
                    <a:pt x="1812990" y="88886"/>
                    <a:pt x="1822019" y="75984"/>
                    <a:pt x="1835546" y="73595"/>
                  </a:cubicBezTo>
                  <a:close/>
                  <a:moveTo>
                    <a:pt x="965525" y="33780"/>
                  </a:moveTo>
                  <a:cubicBezTo>
                    <a:pt x="979052" y="31391"/>
                    <a:pt x="991953" y="40420"/>
                    <a:pt x="994342" y="53947"/>
                  </a:cubicBezTo>
                  <a:lnTo>
                    <a:pt x="1011641" y="151914"/>
                  </a:lnTo>
                  <a:cubicBezTo>
                    <a:pt x="1014030" y="165441"/>
                    <a:pt x="1005001" y="178342"/>
                    <a:pt x="991474" y="180731"/>
                  </a:cubicBezTo>
                  <a:lnTo>
                    <a:pt x="852861" y="205208"/>
                  </a:lnTo>
                  <a:cubicBezTo>
                    <a:pt x="839334" y="207597"/>
                    <a:pt x="826432" y="198567"/>
                    <a:pt x="824044" y="185041"/>
                  </a:cubicBezTo>
                  <a:lnTo>
                    <a:pt x="806744" y="87073"/>
                  </a:lnTo>
                  <a:cubicBezTo>
                    <a:pt x="804356" y="73547"/>
                    <a:pt x="813385" y="60645"/>
                    <a:pt x="826912" y="58256"/>
                  </a:cubicBezTo>
                  <a:close/>
                  <a:moveTo>
                    <a:pt x="2189897" y="11023"/>
                  </a:moveTo>
                  <a:cubicBezTo>
                    <a:pt x="2203424" y="8634"/>
                    <a:pt x="2216325" y="17663"/>
                    <a:pt x="2218714" y="31190"/>
                  </a:cubicBezTo>
                  <a:lnTo>
                    <a:pt x="2236013" y="129157"/>
                  </a:lnTo>
                  <a:cubicBezTo>
                    <a:pt x="2238402" y="142684"/>
                    <a:pt x="2229373" y="155586"/>
                    <a:pt x="2215846" y="157974"/>
                  </a:cubicBezTo>
                  <a:lnTo>
                    <a:pt x="2077233" y="182451"/>
                  </a:lnTo>
                  <a:cubicBezTo>
                    <a:pt x="2063706" y="184840"/>
                    <a:pt x="2050804" y="175811"/>
                    <a:pt x="2048416" y="162284"/>
                  </a:cubicBezTo>
                  <a:lnTo>
                    <a:pt x="2031116" y="64317"/>
                  </a:lnTo>
                  <a:cubicBezTo>
                    <a:pt x="2028728" y="50790"/>
                    <a:pt x="2037757" y="37888"/>
                    <a:pt x="2051283" y="35500"/>
                  </a:cubicBezTo>
                  <a:close/>
                  <a:moveTo>
                    <a:pt x="2909616" y="0"/>
                  </a:moveTo>
                  <a:lnTo>
                    <a:pt x="2961500" y="0"/>
                  </a:lnTo>
                  <a:lnTo>
                    <a:pt x="2965781" y="25548"/>
                  </a:lnTo>
                  <a:lnTo>
                    <a:pt x="2940182" y="30068"/>
                  </a:lnTo>
                  <a:cubicBezTo>
                    <a:pt x="2926655" y="32457"/>
                    <a:pt x="2913754" y="23428"/>
                    <a:pt x="2911365" y="9901"/>
                  </a:cubicBezTo>
                  <a:close/>
                  <a:moveTo>
                    <a:pt x="2687152" y="0"/>
                  </a:moveTo>
                  <a:lnTo>
                    <a:pt x="2880599" y="0"/>
                  </a:lnTo>
                  <a:lnTo>
                    <a:pt x="2883225" y="14870"/>
                  </a:lnTo>
                  <a:cubicBezTo>
                    <a:pt x="2885614" y="28397"/>
                    <a:pt x="2876585" y="41298"/>
                    <a:pt x="2863058" y="43687"/>
                  </a:cubicBezTo>
                  <a:lnTo>
                    <a:pt x="2724445" y="68164"/>
                  </a:lnTo>
                  <a:cubicBezTo>
                    <a:pt x="2710918" y="70553"/>
                    <a:pt x="2698016" y="61524"/>
                    <a:pt x="2695628" y="47997"/>
                  </a:cubicBezTo>
                  <a:close/>
                  <a:moveTo>
                    <a:pt x="2464688" y="0"/>
                  </a:moveTo>
                  <a:lnTo>
                    <a:pt x="2658135" y="0"/>
                  </a:lnTo>
                  <a:lnTo>
                    <a:pt x="2667488" y="52966"/>
                  </a:lnTo>
                  <a:cubicBezTo>
                    <a:pt x="2669876" y="66493"/>
                    <a:pt x="2660847" y="79394"/>
                    <a:pt x="2647321" y="81783"/>
                  </a:cubicBezTo>
                  <a:lnTo>
                    <a:pt x="2508707" y="106260"/>
                  </a:lnTo>
                  <a:cubicBezTo>
                    <a:pt x="2495181" y="108648"/>
                    <a:pt x="2482279" y="99619"/>
                    <a:pt x="2479890" y="86092"/>
                  </a:cubicBezTo>
                  <a:close/>
                  <a:moveTo>
                    <a:pt x="2014958" y="0"/>
                  </a:moveTo>
                  <a:lnTo>
                    <a:pt x="1934674" y="14177"/>
                  </a:lnTo>
                  <a:cubicBezTo>
                    <a:pt x="1927911" y="15372"/>
                    <a:pt x="1921303" y="13711"/>
                    <a:pt x="1916089" y="10061"/>
                  </a:cubicBezTo>
                  <a:lnTo>
                    <a:pt x="1909675" y="1"/>
                  </a:lnTo>
                  <a:close/>
                  <a:moveTo>
                    <a:pt x="1655433" y="0"/>
                  </a:moveTo>
                  <a:lnTo>
                    <a:pt x="1661980" y="37075"/>
                  </a:lnTo>
                  <a:cubicBezTo>
                    <a:pt x="1664369" y="50602"/>
                    <a:pt x="1655340" y="63503"/>
                    <a:pt x="1641813" y="65892"/>
                  </a:cubicBezTo>
                  <a:lnTo>
                    <a:pt x="1503199" y="90369"/>
                  </a:lnTo>
                  <a:cubicBezTo>
                    <a:pt x="1489673" y="92757"/>
                    <a:pt x="1476771" y="83728"/>
                    <a:pt x="1474382" y="70202"/>
                  </a:cubicBezTo>
                  <a:lnTo>
                    <a:pt x="1461986" y="1"/>
                  </a:lnTo>
                  <a:close/>
                  <a:moveTo>
                    <a:pt x="1240628" y="0"/>
                  </a:moveTo>
                  <a:lnTo>
                    <a:pt x="1429745" y="0"/>
                  </a:lnTo>
                  <a:lnTo>
                    <a:pt x="1443116" y="75723"/>
                  </a:lnTo>
                  <a:cubicBezTo>
                    <a:pt x="1445505" y="89249"/>
                    <a:pt x="1436476" y="102151"/>
                    <a:pt x="1422949" y="104540"/>
                  </a:cubicBezTo>
                  <a:lnTo>
                    <a:pt x="1284336" y="129017"/>
                  </a:lnTo>
                  <a:cubicBezTo>
                    <a:pt x="1270809" y="131405"/>
                    <a:pt x="1257907" y="122376"/>
                    <a:pt x="1255519" y="108849"/>
                  </a:cubicBezTo>
                  <a:lnTo>
                    <a:pt x="1238219" y="10882"/>
                  </a:lnTo>
                  <a:close/>
                  <a:moveTo>
                    <a:pt x="1156818" y="0"/>
                  </a:moveTo>
                  <a:lnTo>
                    <a:pt x="1199976" y="0"/>
                  </a:lnTo>
                  <a:lnTo>
                    <a:pt x="1210079" y="15851"/>
                  </a:lnTo>
                  <a:lnTo>
                    <a:pt x="1227379" y="113818"/>
                  </a:lnTo>
                  <a:cubicBezTo>
                    <a:pt x="1229767" y="127345"/>
                    <a:pt x="1220738" y="140247"/>
                    <a:pt x="1207212" y="142635"/>
                  </a:cubicBezTo>
                  <a:lnTo>
                    <a:pt x="1068598" y="167112"/>
                  </a:lnTo>
                  <a:cubicBezTo>
                    <a:pt x="1055071" y="169501"/>
                    <a:pt x="1042170" y="160472"/>
                    <a:pt x="1039781" y="146945"/>
                  </a:cubicBezTo>
                  <a:lnTo>
                    <a:pt x="1022482" y="48978"/>
                  </a:lnTo>
                  <a:cubicBezTo>
                    <a:pt x="1020093" y="35451"/>
                    <a:pt x="1029122" y="22549"/>
                    <a:pt x="1042649" y="20161"/>
                  </a:cubicBezTo>
                  <a:close/>
                  <a:moveTo>
                    <a:pt x="911415" y="0"/>
                  </a:moveTo>
                  <a:lnTo>
                    <a:pt x="955978" y="0"/>
                  </a:lnTo>
                  <a:lnTo>
                    <a:pt x="930270" y="4540"/>
                  </a:lnTo>
                  <a:cubicBezTo>
                    <a:pt x="923507" y="5734"/>
                    <a:pt x="916899" y="4074"/>
                    <a:pt x="911685" y="424"/>
                  </a:cubicBezTo>
                  <a:close/>
                  <a:moveTo>
                    <a:pt x="97836" y="0"/>
                  </a:moveTo>
                  <a:lnTo>
                    <a:pt x="205194" y="0"/>
                  </a:lnTo>
                  <a:lnTo>
                    <a:pt x="208802" y="5661"/>
                  </a:lnTo>
                  <a:lnTo>
                    <a:pt x="226102" y="103629"/>
                  </a:lnTo>
                  <a:cubicBezTo>
                    <a:pt x="228490" y="117155"/>
                    <a:pt x="219461" y="130057"/>
                    <a:pt x="205935" y="132446"/>
                  </a:cubicBezTo>
                  <a:lnTo>
                    <a:pt x="67321" y="156922"/>
                  </a:lnTo>
                  <a:lnTo>
                    <a:pt x="64138" y="156217"/>
                  </a:lnTo>
                  <a:lnTo>
                    <a:pt x="90080" y="1370"/>
                  </a:lnTo>
                  <a:close/>
                  <a:moveTo>
                    <a:pt x="2262947" y="0"/>
                  </a:moveTo>
                  <a:lnTo>
                    <a:pt x="2435671" y="0"/>
                  </a:lnTo>
                  <a:lnTo>
                    <a:pt x="2451751" y="91061"/>
                  </a:lnTo>
                  <a:cubicBezTo>
                    <a:pt x="2454139" y="104588"/>
                    <a:pt x="2445110" y="117490"/>
                    <a:pt x="2431583" y="119878"/>
                  </a:cubicBezTo>
                  <a:lnTo>
                    <a:pt x="2292970" y="144355"/>
                  </a:lnTo>
                  <a:cubicBezTo>
                    <a:pt x="2279443" y="146744"/>
                    <a:pt x="2266542" y="137715"/>
                    <a:pt x="2264153" y="124188"/>
                  </a:cubicBezTo>
                  <a:lnTo>
                    <a:pt x="2246854" y="26221"/>
                  </a:lnTo>
                  <a:cubicBezTo>
                    <a:pt x="2245659" y="19458"/>
                    <a:pt x="2247320" y="12851"/>
                    <a:pt x="2250968" y="7636"/>
                  </a:cubicBezTo>
                  <a:close/>
                  <a:moveTo>
                    <a:pt x="1877491" y="0"/>
                  </a:moveTo>
                  <a:lnTo>
                    <a:pt x="1873602" y="17565"/>
                  </a:lnTo>
                  <a:cubicBezTo>
                    <a:pt x="1869952" y="22779"/>
                    <a:pt x="1864314" y="26602"/>
                    <a:pt x="1857550" y="27796"/>
                  </a:cubicBezTo>
                  <a:lnTo>
                    <a:pt x="1718937" y="52273"/>
                  </a:lnTo>
                  <a:cubicBezTo>
                    <a:pt x="1705410" y="54662"/>
                    <a:pt x="1692508" y="45633"/>
                    <a:pt x="1690120" y="32106"/>
                  </a:cubicBezTo>
                  <a:lnTo>
                    <a:pt x="1684450" y="1"/>
                  </a:lnTo>
                  <a:close/>
                  <a:moveTo>
                    <a:pt x="681748" y="0"/>
                  </a:moveTo>
                  <a:lnTo>
                    <a:pt x="870953" y="0"/>
                  </a:lnTo>
                  <a:lnTo>
                    <a:pt x="869198" y="7926"/>
                  </a:lnTo>
                  <a:cubicBezTo>
                    <a:pt x="865549" y="13141"/>
                    <a:pt x="859910" y="16964"/>
                    <a:pt x="853146" y="18158"/>
                  </a:cubicBezTo>
                  <a:lnTo>
                    <a:pt x="714533" y="42635"/>
                  </a:lnTo>
                  <a:cubicBezTo>
                    <a:pt x="701006" y="45024"/>
                    <a:pt x="688105" y="35995"/>
                    <a:pt x="685716" y="22468"/>
                  </a:cubicBezTo>
                  <a:close/>
                  <a:moveTo>
                    <a:pt x="459284" y="0"/>
                  </a:moveTo>
                  <a:lnTo>
                    <a:pt x="652732" y="1"/>
                  </a:lnTo>
                  <a:lnTo>
                    <a:pt x="657576" y="27437"/>
                  </a:lnTo>
                  <a:cubicBezTo>
                    <a:pt x="659965" y="40964"/>
                    <a:pt x="650936" y="53866"/>
                    <a:pt x="637409" y="56254"/>
                  </a:cubicBezTo>
                  <a:lnTo>
                    <a:pt x="498796" y="80731"/>
                  </a:lnTo>
                  <a:cubicBezTo>
                    <a:pt x="485269" y="83120"/>
                    <a:pt x="472367" y="74091"/>
                    <a:pt x="469979" y="60564"/>
                  </a:cubicBezTo>
                  <a:close/>
                  <a:moveTo>
                    <a:pt x="430267" y="0"/>
                  </a:moveTo>
                  <a:lnTo>
                    <a:pt x="441839" y="65533"/>
                  </a:lnTo>
                  <a:cubicBezTo>
                    <a:pt x="444228" y="79060"/>
                    <a:pt x="435199" y="91961"/>
                    <a:pt x="421672" y="94350"/>
                  </a:cubicBezTo>
                  <a:lnTo>
                    <a:pt x="283058" y="118827"/>
                  </a:lnTo>
                  <a:cubicBezTo>
                    <a:pt x="269532" y="121215"/>
                    <a:pt x="256630" y="112186"/>
                    <a:pt x="254241" y="98660"/>
                  </a:cubicBezTo>
                  <a:lnTo>
                    <a:pt x="236942" y="692"/>
                  </a:lnTo>
                  <a:lnTo>
                    <a:pt x="23709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43" name="テキスト ボックス 442">
            <a:extLst>
              <a:ext uri="{FF2B5EF4-FFF2-40B4-BE49-F238E27FC236}">
                <a16:creationId xmlns:a16="http://schemas.microsoft.com/office/drawing/2014/main" id="{FCC7256F-D396-447A-8B30-DAD6C161BBF3}"/>
              </a:ext>
            </a:extLst>
          </p:cNvPr>
          <p:cNvSpPr txBox="1"/>
          <p:nvPr/>
        </p:nvSpPr>
        <p:spPr>
          <a:xfrm>
            <a:off x="3429647" y="501561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弘前城</a:t>
            </a:r>
          </a:p>
        </p:txBody>
      </p:sp>
      <p:sp>
        <p:nvSpPr>
          <p:cNvPr id="444" name="フリーフォーム: 図形 443">
            <a:extLst>
              <a:ext uri="{FF2B5EF4-FFF2-40B4-BE49-F238E27FC236}">
                <a16:creationId xmlns:a16="http://schemas.microsoft.com/office/drawing/2014/main" id="{3E77C014-3A46-4A5A-9C1B-FA3EB38C04FA}"/>
              </a:ext>
            </a:extLst>
          </p:cNvPr>
          <p:cNvSpPr/>
          <p:nvPr/>
        </p:nvSpPr>
        <p:spPr>
          <a:xfrm>
            <a:off x="5132397" y="5245468"/>
            <a:ext cx="229790" cy="252947"/>
          </a:xfrm>
          <a:custGeom>
            <a:avLst/>
            <a:gdLst>
              <a:gd name="connsiteX0" fmla="*/ 295275 w 409575"/>
              <a:gd name="connsiteY0" fmla="*/ 0 h 450850"/>
              <a:gd name="connsiteX1" fmla="*/ 82550 w 409575"/>
              <a:gd name="connsiteY1" fmla="*/ 19050 h 450850"/>
              <a:gd name="connsiteX2" fmla="*/ 0 w 409575"/>
              <a:gd name="connsiteY2" fmla="*/ 63500 h 450850"/>
              <a:gd name="connsiteX3" fmla="*/ 9525 w 409575"/>
              <a:gd name="connsiteY3" fmla="*/ 212725 h 450850"/>
              <a:gd name="connsiteX4" fmla="*/ 57150 w 409575"/>
              <a:gd name="connsiteY4" fmla="*/ 377825 h 450850"/>
              <a:gd name="connsiteX5" fmla="*/ 120650 w 409575"/>
              <a:gd name="connsiteY5" fmla="*/ 450850 h 450850"/>
              <a:gd name="connsiteX6" fmla="*/ 231775 w 409575"/>
              <a:gd name="connsiteY6" fmla="*/ 403225 h 450850"/>
              <a:gd name="connsiteX7" fmla="*/ 177800 w 409575"/>
              <a:gd name="connsiteY7" fmla="*/ 323850 h 450850"/>
              <a:gd name="connsiteX8" fmla="*/ 263525 w 409575"/>
              <a:gd name="connsiteY8" fmla="*/ 352425 h 450850"/>
              <a:gd name="connsiteX9" fmla="*/ 285750 w 409575"/>
              <a:gd name="connsiteY9" fmla="*/ 330200 h 450850"/>
              <a:gd name="connsiteX10" fmla="*/ 285750 w 409575"/>
              <a:gd name="connsiteY10" fmla="*/ 257175 h 450850"/>
              <a:gd name="connsiteX11" fmla="*/ 254000 w 409575"/>
              <a:gd name="connsiteY11" fmla="*/ 219075 h 450850"/>
              <a:gd name="connsiteX12" fmla="*/ 288925 w 409575"/>
              <a:gd name="connsiteY12" fmla="*/ 174625 h 450850"/>
              <a:gd name="connsiteX13" fmla="*/ 336550 w 409575"/>
              <a:gd name="connsiteY13" fmla="*/ 203200 h 450850"/>
              <a:gd name="connsiteX14" fmla="*/ 320675 w 409575"/>
              <a:gd name="connsiteY14" fmla="*/ 244475 h 450850"/>
              <a:gd name="connsiteX15" fmla="*/ 339725 w 409575"/>
              <a:gd name="connsiteY15" fmla="*/ 276225 h 450850"/>
              <a:gd name="connsiteX16" fmla="*/ 400050 w 409575"/>
              <a:gd name="connsiteY16" fmla="*/ 273050 h 450850"/>
              <a:gd name="connsiteX17" fmla="*/ 409575 w 409575"/>
              <a:gd name="connsiteY17" fmla="*/ 180975 h 450850"/>
              <a:gd name="connsiteX18" fmla="*/ 393700 w 409575"/>
              <a:gd name="connsiteY18" fmla="*/ 111125 h 450850"/>
              <a:gd name="connsiteX19" fmla="*/ 330200 w 409575"/>
              <a:gd name="connsiteY19" fmla="*/ 57150 h 450850"/>
              <a:gd name="connsiteX20" fmla="*/ 295275 w 409575"/>
              <a:gd name="connsiteY20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09575" h="450850">
                <a:moveTo>
                  <a:pt x="295275" y="0"/>
                </a:moveTo>
                <a:lnTo>
                  <a:pt x="82550" y="19050"/>
                </a:lnTo>
                <a:lnTo>
                  <a:pt x="0" y="63500"/>
                </a:lnTo>
                <a:lnTo>
                  <a:pt x="9525" y="212725"/>
                </a:lnTo>
                <a:lnTo>
                  <a:pt x="57150" y="377825"/>
                </a:lnTo>
                <a:lnTo>
                  <a:pt x="120650" y="450850"/>
                </a:lnTo>
                <a:lnTo>
                  <a:pt x="231775" y="403225"/>
                </a:lnTo>
                <a:lnTo>
                  <a:pt x="177800" y="323850"/>
                </a:lnTo>
                <a:lnTo>
                  <a:pt x="263525" y="352425"/>
                </a:lnTo>
                <a:lnTo>
                  <a:pt x="285750" y="330200"/>
                </a:lnTo>
                <a:lnTo>
                  <a:pt x="285750" y="257175"/>
                </a:lnTo>
                <a:lnTo>
                  <a:pt x="254000" y="219075"/>
                </a:lnTo>
                <a:lnTo>
                  <a:pt x="288925" y="174625"/>
                </a:lnTo>
                <a:lnTo>
                  <a:pt x="336550" y="203200"/>
                </a:lnTo>
                <a:lnTo>
                  <a:pt x="320675" y="244475"/>
                </a:lnTo>
                <a:lnTo>
                  <a:pt x="339725" y="276225"/>
                </a:lnTo>
                <a:lnTo>
                  <a:pt x="400050" y="273050"/>
                </a:lnTo>
                <a:lnTo>
                  <a:pt x="409575" y="180975"/>
                </a:lnTo>
                <a:lnTo>
                  <a:pt x="393700" y="111125"/>
                </a:lnTo>
                <a:lnTo>
                  <a:pt x="330200" y="57150"/>
                </a:lnTo>
                <a:lnTo>
                  <a:pt x="295275" y="0"/>
                </a:lnTo>
                <a:close/>
              </a:path>
            </a:pathLst>
          </a:custGeom>
          <a:solidFill>
            <a:srgbClr val="00B0F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5" name="テキスト ボックス 444">
            <a:extLst>
              <a:ext uri="{FF2B5EF4-FFF2-40B4-BE49-F238E27FC236}">
                <a16:creationId xmlns:a16="http://schemas.microsoft.com/office/drawing/2014/main" id="{8FA98D42-99BB-4EF3-8D5D-6FC25DE6C15C}"/>
              </a:ext>
            </a:extLst>
          </p:cNvPr>
          <p:cNvSpPr txBox="1"/>
          <p:nvPr/>
        </p:nvSpPr>
        <p:spPr>
          <a:xfrm>
            <a:off x="4660514" y="5490303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十和田湖</a:t>
            </a:r>
          </a:p>
        </p:txBody>
      </p:sp>
      <p:sp>
        <p:nvSpPr>
          <p:cNvPr id="446" name="テキスト ボックス 445">
            <a:extLst>
              <a:ext uri="{FF2B5EF4-FFF2-40B4-BE49-F238E27FC236}">
                <a16:creationId xmlns:a16="http://schemas.microsoft.com/office/drawing/2014/main" id="{FFA79F3B-33FA-49E0-BF06-CE9A73895E81}"/>
              </a:ext>
            </a:extLst>
          </p:cNvPr>
          <p:cNvSpPr txBox="1"/>
          <p:nvPr/>
        </p:nvSpPr>
        <p:spPr>
          <a:xfrm>
            <a:off x="3954443" y="204857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津軽海峡</a:t>
            </a:r>
          </a:p>
        </p:txBody>
      </p:sp>
      <p:sp>
        <p:nvSpPr>
          <p:cNvPr id="447" name="テキスト ボックス 446">
            <a:extLst>
              <a:ext uri="{FF2B5EF4-FFF2-40B4-BE49-F238E27FC236}">
                <a16:creationId xmlns:a16="http://schemas.microsoft.com/office/drawing/2014/main" id="{4232BF67-98CD-40AD-BBA5-682796D32728}"/>
              </a:ext>
            </a:extLst>
          </p:cNvPr>
          <p:cNvSpPr txBox="1"/>
          <p:nvPr/>
        </p:nvSpPr>
        <p:spPr>
          <a:xfrm>
            <a:off x="5315362" y="2982524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陸奥湾</a:t>
            </a:r>
          </a:p>
        </p:txBody>
      </p:sp>
      <p:sp>
        <p:nvSpPr>
          <p:cNvPr id="448" name="テキスト ボックス 447">
            <a:extLst>
              <a:ext uri="{FF2B5EF4-FFF2-40B4-BE49-F238E27FC236}">
                <a16:creationId xmlns:a16="http://schemas.microsoft.com/office/drawing/2014/main" id="{A7D0329B-50E5-41AF-BD14-B72AB10F90CE}"/>
              </a:ext>
            </a:extLst>
          </p:cNvPr>
          <p:cNvSpPr txBox="1"/>
          <p:nvPr/>
        </p:nvSpPr>
        <p:spPr>
          <a:xfrm>
            <a:off x="825853" y="233964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八幡馬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9" name="吹き出し: 円形 448">
            <a:extLst>
              <a:ext uri="{FF2B5EF4-FFF2-40B4-BE49-F238E27FC236}">
                <a16:creationId xmlns:a16="http://schemas.microsoft.com/office/drawing/2014/main" id="{813981C2-227F-460A-B362-3958E29CD639}"/>
              </a:ext>
            </a:extLst>
          </p:cNvPr>
          <p:cNvSpPr/>
          <p:nvPr/>
        </p:nvSpPr>
        <p:spPr>
          <a:xfrm>
            <a:off x="2565504" y="1056202"/>
            <a:ext cx="1651102" cy="559029"/>
          </a:xfrm>
          <a:prstGeom prst="wedgeEllipseCallout">
            <a:avLst>
              <a:gd name="adj1" fmla="val 9049"/>
              <a:gd name="adj2" fmla="val 82561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北海道に近い</a:t>
            </a:r>
          </a:p>
        </p:txBody>
      </p: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C9A4DCD0-2561-4855-9D7E-253F5C394F7B}"/>
              </a:ext>
            </a:extLst>
          </p:cNvPr>
          <p:cNvSpPr txBox="1"/>
          <p:nvPr/>
        </p:nvSpPr>
        <p:spPr>
          <a:xfrm>
            <a:off x="2489798" y="1888372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青函トンネル</a:t>
            </a:r>
          </a:p>
        </p:txBody>
      </p:sp>
      <p:sp>
        <p:nvSpPr>
          <p:cNvPr id="451" name="吹き出し: 円形 450">
            <a:extLst>
              <a:ext uri="{FF2B5EF4-FFF2-40B4-BE49-F238E27FC236}">
                <a16:creationId xmlns:a16="http://schemas.microsoft.com/office/drawing/2014/main" id="{B358C54E-561E-4CA7-94F0-43C75E73EAFF}"/>
              </a:ext>
            </a:extLst>
          </p:cNvPr>
          <p:cNvSpPr/>
          <p:nvPr/>
        </p:nvSpPr>
        <p:spPr>
          <a:xfrm>
            <a:off x="6497424" y="1056202"/>
            <a:ext cx="1651102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とにかくリンゴ</a:t>
            </a:r>
          </a:p>
        </p:txBody>
      </p:sp>
      <p:grpSp>
        <p:nvGrpSpPr>
          <p:cNvPr id="775" name="グループ化 774">
            <a:extLst>
              <a:ext uri="{FF2B5EF4-FFF2-40B4-BE49-F238E27FC236}">
                <a16:creationId xmlns:a16="http://schemas.microsoft.com/office/drawing/2014/main" id="{91ABC8DB-4E32-46F8-A4E9-342F080F18CF}"/>
              </a:ext>
            </a:extLst>
          </p:cNvPr>
          <p:cNvGrpSpPr/>
          <p:nvPr/>
        </p:nvGrpSpPr>
        <p:grpSpPr>
          <a:xfrm>
            <a:off x="5664469" y="1984052"/>
            <a:ext cx="783307" cy="154425"/>
            <a:chOff x="5106844" y="4070350"/>
            <a:chExt cx="2447939" cy="482600"/>
          </a:xfrm>
        </p:grpSpPr>
        <p:sp>
          <p:nvSpPr>
            <p:cNvPr id="776" name="楕円 775">
              <a:extLst>
                <a:ext uri="{FF2B5EF4-FFF2-40B4-BE49-F238E27FC236}">
                  <a16:creationId xmlns:a16="http://schemas.microsoft.com/office/drawing/2014/main" id="{8E34DAD9-B3F7-4344-9CB5-1A6A3D763789}"/>
                </a:ext>
              </a:extLst>
            </p:cNvPr>
            <p:cNvSpPr/>
            <p:nvPr/>
          </p:nvSpPr>
          <p:spPr>
            <a:xfrm>
              <a:off x="5116383" y="4274142"/>
              <a:ext cx="2438400" cy="27880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B227C5E5-6668-4558-8BD7-287343B18C94}"/>
                </a:ext>
              </a:extLst>
            </p:cNvPr>
            <p:cNvSpPr/>
            <p:nvPr/>
          </p:nvSpPr>
          <p:spPr>
            <a:xfrm>
              <a:off x="5106844" y="4070350"/>
              <a:ext cx="2443306" cy="339725"/>
            </a:xfrm>
            <a:custGeom>
              <a:avLst/>
              <a:gdLst>
                <a:gd name="connsiteX0" fmla="*/ 60325 w 2384425"/>
                <a:gd name="connsiteY0" fmla="*/ 149225 h 339725"/>
                <a:gd name="connsiteX1" fmla="*/ 155575 w 2384425"/>
                <a:gd name="connsiteY1" fmla="*/ 177800 h 339725"/>
                <a:gd name="connsiteX2" fmla="*/ 282575 w 2384425"/>
                <a:gd name="connsiteY2" fmla="*/ 123825 h 339725"/>
                <a:gd name="connsiteX3" fmla="*/ 819150 w 2384425"/>
                <a:gd name="connsiteY3" fmla="*/ 180975 h 339725"/>
                <a:gd name="connsiteX4" fmla="*/ 1028700 w 2384425"/>
                <a:gd name="connsiteY4" fmla="*/ 130175 h 339725"/>
                <a:gd name="connsiteX5" fmla="*/ 1231900 w 2384425"/>
                <a:gd name="connsiteY5" fmla="*/ 0 h 339725"/>
                <a:gd name="connsiteX6" fmla="*/ 1479550 w 2384425"/>
                <a:gd name="connsiteY6" fmla="*/ 139700 h 339725"/>
                <a:gd name="connsiteX7" fmla="*/ 1511300 w 2384425"/>
                <a:gd name="connsiteY7" fmla="*/ 139700 h 339725"/>
                <a:gd name="connsiteX8" fmla="*/ 1590675 w 2384425"/>
                <a:gd name="connsiteY8" fmla="*/ 123825 h 339725"/>
                <a:gd name="connsiteX9" fmla="*/ 1679575 w 2384425"/>
                <a:gd name="connsiteY9" fmla="*/ 146050 h 339725"/>
                <a:gd name="connsiteX10" fmla="*/ 1727200 w 2384425"/>
                <a:gd name="connsiteY10" fmla="*/ 123825 h 339725"/>
                <a:gd name="connsiteX11" fmla="*/ 1895475 w 2384425"/>
                <a:gd name="connsiteY11" fmla="*/ 139700 h 339725"/>
                <a:gd name="connsiteX12" fmla="*/ 2092325 w 2384425"/>
                <a:gd name="connsiteY12" fmla="*/ 130175 h 339725"/>
                <a:gd name="connsiteX13" fmla="*/ 2152650 w 2384425"/>
                <a:gd name="connsiteY13" fmla="*/ 142875 h 339725"/>
                <a:gd name="connsiteX14" fmla="*/ 2301875 w 2384425"/>
                <a:gd name="connsiteY14" fmla="*/ 142875 h 339725"/>
                <a:gd name="connsiteX15" fmla="*/ 2384425 w 2384425"/>
                <a:gd name="connsiteY15" fmla="*/ 123825 h 339725"/>
                <a:gd name="connsiteX16" fmla="*/ 2384425 w 2384425"/>
                <a:gd name="connsiteY16" fmla="*/ 339725 h 339725"/>
                <a:gd name="connsiteX17" fmla="*/ 0 w 2384425"/>
                <a:gd name="connsiteY17" fmla="*/ 339725 h 339725"/>
                <a:gd name="connsiteX18" fmla="*/ 60325 w 2384425"/>
                <a:gd name="connsiteY18" fmla="*/ 149225 h 339725"/>
                <a:gd name="connsiteX0" fmla="*/ 0 w 2401617"/>
                <a:gd name="connsiteY0" fmla="*/ 152400 h 339725"/>
                <a:gd name="connsiteX1" fmla="*/ 172767 w 2401617"/>
                <a:gd name="connsiteY1" fmla="*/ 177800 h 339725"/>
                <a:gd name="connsiteX2" fmla="*/ 299767 w 2401617"/>
                <a:gd name="connsiteY2" fmla="*/ 123825 h 339725"/>
                <a:gd name="connsiteX3" fmla="*/ 836342 w 2401617"/>
                <a:gd name="connsiteY3" fmla="*/ 180975 h 339725"/>
                <a:gd name="connsiteX4" fmla="*/ 1045892 w 2401617"/>
                <a:gd name="connsiteY4" fmla="*/ 130175 h 339725"/>
                <a:gd name="connsiteX5" fmla="*/ 1249092 w 2401617"/>
                <a:gd name="connsiteY5" fmla="*/ 0 h 339725"/>
                <a:gd name="connsiteX6" fmla="*/ 1496742 w 2401617"/>
                <a:gd name="connsiteY6" fmla="*/ 139700 h 339725"/>
                <a:gd name="connsiteX7" fmla="*/ 1528492 w 2401617"/>
                <a:gd name="connsiteY7" fmla="*/ 139700 h 339725"/>
                <a:gd name="connsiteX8" fmla="*/ 1607867 w 2401617"/>
                <a:gd name="connsiteY8" fmla="*/ 123825 h 339725"/>
                <a:gd name="connsiteX9" fmla="*/ 1696767 w 2401617"/>
                <a:gd name="connsiteY9" fmla="*/ 146050 h 339725"/>
                <a:gd name="connsiteX10" fmla="*/ 1744392 w 2401617"/>
                <a:gd name="connsiteY10" fmla="*/ 123825 h 339725"/>
                <a:gd name="connsiteX11" fmla="*/ 1912667 w 2401617"/>
                <a:gd name="connsiteY11" fmla="*/ 139700 h 339725"/>
                <a:gd name="connsiteX12" fmla="*/ 2109517 w 2401617"/>
                <a:gd name="connsiteY12" fmla="*/ 130175 h 339725"/>
                <a:gd name="connsiteX13" fmla="*/ 2169842 w 2401617"/>
                <a:gd name="connsiteY13" fmla="*/ 142875 h 339725"/>
                <a:gd name="connsiteX14" fmla="*/ 2319067 w 2401617"/>
                <a:gd name="connsiteY14" fmla="*/ 142875 h 339725"/>
                <a:gd name="connsiteX15" fmla="*/ 2401617 w 2401617"/>
                <a:gd name="connsiteY15" fmla="*/ 123825 h 339725"/>
                <a:gd name="connsiteX16" fmla="*/ 2401617 w 2401617"/>
                <a:gd name="connsiteY16" fmla="*/ 339725 h 339725"/>
                <a:gd name="connsiteX17" fmla="*/ 17192 w 2401617"/>
                <a:gd name="connsiteY17" fmla="*/ 339725 h 339725"/>
                <a:gd name="connsiteX18" fmla="*/ 0 w 2401617"/>
                <a:gd name="connsiteY18" fmla="*/ 152400 h 339725"/>
                <a:gd name="connsiteX0" fmla="*/ 7613 w 2384425"/>
                <a:gd name="connsiteY0" fmla="*/ 155575 h 339725"/>
                <a:gd name="connsiteX1" fmla="*/ 155575 w 2384425"/>
                <a:gd name="connsiteY1" fmla="*/ 177800 h 339725"/>
                <a:gd name="connsiteX2" fmla="*/ 282575 w 2384425"/>
                <a:gd name="connsiteY2" fmla="*/ 123825 h 339725"/>
                <a:gd name="connsiteX3" fmla="*/ 819150 w 2384425"/>
                <a:gd name="connsiteY3" fmla="*/ 180975 h 339725"/>
                <a:gd name="connsiteX4" fmla="*/ 1028700 w 2384425"/>
                <a:gd name="connsiteY4" fmla="*/ 130175 h 339725"/>
                <a:gd name="connsiteX5" fmla="*/ 1231900 w 2384425"/>
                <a:gd name="connsiteY5" fmla="*/ 0 h 339725"/>
                <a:gd name="connsiteX6" fmla="*/ 1479550 w 2384425"/>
                <a:gd name="connsiteY6" fmla="*/ 139700 h 339725"/>
                <a:gd name="connsiteX7" fmla="*/ 1511300 w 2384425"/>
                <a:gd name="connsiteY7" fmla="*/ 139700 h 339725"/>
                <a:gd name="connsiteX8" fmla="*/ 1590675 w 2384425"/>
                <a:gd name="connsiteY8" fmla="*/ 123825 h 339725"/>
                <a:gd name="connsiteX9" fmla="*/ 1679575 w 2384425"/>
                <a:gd name="connsiteY9" fmla="*/ 146050 h 339725"/>
                <a:gd name="connsiteX10" fmla="*/ 1727200 w 2384425"/>
                <a:gd name="connsiteY10" fmla="*/ 123825 h 339725"/>
                <a:gd name="connsiteX11" fmla="*/ 1895475 w 2384425"/>
                <a:gd name="connsiteY11" fmla="*/ 139700 h 339725"/>
                <a:gd name="connsiteX12" fmla="*/ 2092325 w 2384425"/>
                <a:gd name="connsiteY12" fmla="*/ 130175 h 339725"/>
                <a:gd name="connsiteX13" fmla="*/ 2152650 w 2384425"/>
                <a:gd name="connsiteY13" fmla="*/ 142875 h 339725"/>
                <a:gd name="connsiteX14" fmla="*/ 2301875 w 2384425"/>
                <a:gd name="connsiteY14" fmla="*/ 142875 h 339725"/>
                <a:gd name="connsiteX15" fmla="*/ 2384425 w 2384425"/>
                <a:gd name="connsiteY15" fmla="*/ 123825 h 339725"/>
                <a:gd name="connsiteX16" fmla="*/ 2384425 w 2384425"/>
                <a:gd name="connsiteY16" fmla="*/ 339725 h 339725"/>
                <a:gd name="connsiteX17" fmla="*/ 0 w 2384425"/>
                <a:gd name="connsiteY17" fmla="*/ 339725 h 339725"/>
                <a:gd name="connsiteX18" fmla="*/ 7613 w 2384425"/>
                <a:gd name="connsiteY18" fmla="*/ 155575 h 339725"/>
                <a:gd name="connsiteX0" fmla="*/ 7613 w 2384425"/>
                <a:gd name="connsiteY0" fmla="*/ 155575 h 339725"/>
                <a:gd name="connsiteX1" fmla="*/ 155575 w 2384425"/>
                <a:gd name="connsiteY1" fmla="*/ 177800 h 339725"/>
                <a:gd name="connsiteX2" fmla="*/ 282575 w 2384425"/>
                <a:gd name="connsiteY2" fmla="*/ 123825 h 339725"/>
                <a:gd name="connsiteX3" fmla="*/ 819150 w 2384425"/>
                <a:gd name="connsiteY3" fmla="*/ 180975 h 339725"/>
                <a:gd name="connsiteX4" fmla="*/ 1028700 w 2384425"/>
                <a:gd name="connsiteY4" fmla="*/ 130175 h 339725"/>
                <a:gd name="connsiteX5" fmla="*/ 1231900 w 2384425"/>
                <a:gd name="connsiteY5" fmla="*/ 0 h 339725"/>
                <a:gd name="connsiteX6" fmla="*/ 1479550 w 2384425"/>
                <a:gd name="connsiteY6" fmla="*/ 139700 h 339725"/>
                <a:gd name="connsiteX7" fmla="*/ 1511300 w 2384425"/>
                <a:gd name="connsiteY7" fmla="*/ 139700 h 339725"/>
                <a:gd name="connsiteX8" fmla="*/ 1590675 w 2384425"/>
                <a:gd name="connsiteY8" fmla="*/ 123825 h 339725"/>
                <a:gd name="connsiteX9" fmla="*/ 1679575 w 2384425"/>
                <a:gd name="connsiteY9" fmla="*/ 146050 h 339725"/>
                <a:gd name="connsiteX10" fmla="*/ 1727200 w 2384425"/>
                <a:gd name="connsiteY10" fmla="*/ 123825 h 339725"/>
                <a:gd name="connsiteX11" fmla="*/ 1895475 w 2384425"/>
                <a:gd name="connsiteY11" fmla="*/ 139700 h 339725"/>
                <a:gd name="connsiteX12" fmla="*/ 2092325 w 2384425"/>
                <a:gd name="connsiteY12" fmla="*/ 130175 h 339725"/>
                <a:gd name="connsiteX13" fmla="*/ 2152650 w 2384425"/>
                <a:gd name="connsiteY13" fmla="*/ 142875 h 339725"/>
                <a:gd name="connsiteX14" fmla="*/ 2301875 w 2384425"/>
                <a:gd name="connsiteY14" fmla="*/ 142875 h 339725"/>
                <a:gd name="connsiteX15" fmla="*/ 2384425 w 2384425"/>
                <a:gd name="connsiteY15" fmla="*/ 123825 h 339725"/>
                <a:gd name="connsiteX16" fmla="*/ 2384425 w 2384425"/>
                <a:gd name="connsiteY16" fmla="*/ 339725 h 339725"/>
                <a:gd name="connsiteX17" fmla="*/ 0 w 2384425"/>
                <a:gd name="connsiteY17" fmla="*/ 339725 h 339725"/>
                <a:gd name="connsiteX18" fmla="*/ 7613 w 2384425"/>
                <a:gd name="connsiteY18" fmla="*/ 155575 h 339725"/>
                <a:gd name="connsiteX0" fmla="*/ 0 w 2386115"/>
                <a:gd name="connsiteY0" fmla="*/ 155575 h 339725"/>
                <a:gd name="connsiteX1" fmla="*/ 157265 w 2386115"/>
                <a:gd name="connsiteY1" fmla="*/ 177800 h 339725"/>
                <a:gd name="connsiteX2" fmla="*/ 284265 w 2386115"/>
                <a:gd name="connsiteY2" fmla="*/ 123825 h 339725"/>
                <a:gd name="connsiteX3" fmla="*/ 820840 w 2386115"/>
                <a:gd name="connsiteY3" fmla="*/ 180975 h 339725"/>
                <a:gd name="connsiteX4" fmla="*/ 1030390 w 2386115"/>
                <a:gd name="connsiteY4" fmla="*/ 130175 h 339725"/>
                <a:gd name="connsiteX5" fmla="*/ 1233590 w 2386115"/>
                <a:gd name="connsiteY5" fmla="*/ 0 h 339725"/>
                <a:gd name="connsiteX6" fmla="*/ 1481240 w 2386115"/>
                <a:gd name="connsiteY6" fmla="*/ 139700 h 339725"/>
                <a:gd name="connsiteX7" fmla="*/ 1512990 w 2386115"/>
                <a:gd name="connsiteY7" fmla="*/ 139700 h 339725"/>
                <a:gd name="connsiteX8" fmla="*/ 1592365 w 2386115"/>
                <a:gd name="connsiteY8" fmla="*/ 123825 h 339725"/>
                <a:gd name="connsiteX9" fmla="*/ 1681265 w 2386115"/>
                <a:gd name="connsiteY9" fmla="*/ 146050 h 339725"/>
                <a:gd name="connsiteX10" fmla="*/ 1728890 w 2386115"/>
                <a:gd name="connsiteY10" fmla="*/ 123825 h 339725"/>
                <a:gd name="connsiteX11" fmla="*/ 1897165 w 2386115"/>
                <a:gd name="connsiteY11" fmla="*/ 139700 h 339725"/>
                <a:gd name="connsiteX12" fmla="*/ 2094015 w 2386115"/>
                <a:gd name="connsiteY12" fmla="*/ 130175 h 339725"/>
                <a:gd name="connsiteX13" fmla="*/ 2154340 w 2386115"/>
                <a:gd name="connsiteY13" fmla="*/ 142875 h 339725"/>
                <a:gd name="connsiteX14" fmla="*/ 2303565 w 2386115"/>
                <a:gd name="connsiteY14" fmla="*/ 142875 h 339725"/>
                <a:gd name="connsiteX15" fmla="*/ 2386115 w 2386115"/>
                <a:gd name="connsiteY15" fmla="*/ 123825 h 339725"/>
                <a:gd name="connsiteX16" fmla="*/ 2386115 w 2386115"/>
                <a:gd name="connsiteY16" fmla="*/ 339725 h 339725"/>
                <a:gd name="connsiteX17" fmla="*/ 1690 w 2386115"/>
                <a:gd name="connsiteY17" fmla="*/ 339725 h 339725"/>
                <a:gd name="connsiteX18" fmla="*/ 0 w 2386115"/>
                <a:gd name="connsiteY18" fmla="*/ 155575 h 339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86115" h="339725">
                  <a:moveTo>
                    <a:pt x="0" y="155575"/>
                  </a:moveTo>
                  <a:lnTo>
                    <a:pt x="157265" y="177800"/>
                  </a:lnTo>
                  <a:lnTo>
                    <a:pt x="284265" y="123825"/>
                  </a:lnTo>
                  <a:lnTo>
                    <a:pt x="820840" y="180975"/>
                  </a:lnTo>
                  <a:lnTo>
                    <a:pt x="1030390" y="130175"/>
                  </a:lnTo>
                  <a:lnTo>
                    <a:pt x="1233590" y="0"/>
                  </a:lnTo>
                  <a:lnTo>
                    <a:pt x="1481240" y="139700"/>
                  </a:lnTo>
                  <a:lnTo>
                    <a:pt x="1512990" y="139700"/>
                  </a:lnTo>
                  <a:lnTo>
                    <a:pt x="1592365" y="123825"/>
                  </a:lnTo>
                  <a:lnTo>
                    <a:pt x="1681265" y="146050"/>
                  </a:lnTo>
                  <a:lnTo>
                    <a:pt x="1728890" y="123825"/>
                  </a:lnTo>
                  <a:lnTo>
                    <a:pt x="1897165" y="139700"/>
                  </a:lnTo>
                  <a:lnTo>
                    <a:pt x="2094015" y="130175"/>
                  </a:lnTo>
                  <a:lnTo>
                    <a:pt x="2154340" y="142875"/>
                  </a:lnTo>
                  <a:lnTo>
                    <a:pt x="2303565" y="142875"/>
                  </a:lnTo>
                  <a:lnTo>
                    <a:pt x="2386115" y="123825"/>
                  </a:lnTo>
                  <a:lnTo>
                    <a:pt x="2386115" y="339725"/>
                  </a:lnTo>
                  <a:lnTo>
                    <a:pt x="1690" y="339725"/>
                  </a:lnTo>
                  <a:cubicBezTo>
                    <a:pt x="1127" y="278342"/>
                    <a:pt x="563" y="216958"/>
                    <a:pt x="0" y="155575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78" name="テキスト ボックス 777">
            <a:extLst>
              <a:ext uri="{FF2B5EF4-FFF2-40B4-BE49-F238E27FC236}">
                <a16:creationId xmlns:a16="http://schemas.microsoft.com/office/drawing/2014/main" id="{42106EE2-4B69-4112-9A5F-B191AF4FAF30}"/>
              </a:ext>
            </a:extLst>
          </p:cNvPr>
          <p:cNvSpPr txBox="1"/>
          <p:nvPr/>
        </p:nvSpPr>
        <p:spPr>
          <a:xfrm>
            <a:off x="5780099" y="2169133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恐山</a:t>
            </a:r>
          </a:p>
        </p:txBody>
      </p:sp>
      <p:grpSp>
        <p:nvGrpSpPr>
          <p:cNvPr id="779" name="グループ化 778">
            <a:extLst>
              <a:ext uri="{FF2B5EF4-FFF2-40B4-BE49-F238E27FC236}">
                <a16:creationId xmlns:a16="http://schemas.microsoft.com/office/drawing/2014/main" id="{8022C353-1F6B-49E5-87E9-8F733955803C}"/>
              </a:ext>
            </a:extLst>
          </p:cNvPr>
          <p:cNvGrpSpPr/>
          <p:nvPr/>
        </p:nvGrpSpPr>
        <p:grpSpPr>
          <a:xfrm>
            <a:off x="2877665" y="2145838"/>
            <a:ext cx="788217" cy="429613"/>
            <a:chOff x="4595673" y="3962206"/>
            <a:chExt cx="1648894" cy="898719"/>
          </a:xfrm>
        </p:grpSpPr>
        <p:sp>
          <p:nvSpPr>
            <p:cNvPr id="780" name="フリーフォーム: 図形 779">
              <a:extLst>
                <a:ext uri="{FF2B5EF4-FFF2-40B4-BE49-F238E27FC236}">
                  <a16:creationId xmlns:a16="http://schemas.microsoft.com/office/drawing/2014/main" id="{EE87D1D9-83B2-48FC-801F-F4F211E6A857}"/>
                </a:ext>
              </a:extLst>
            </p:cNvPr>
            <p:cNvSpPr/>
            <p:nvPr/>
          </p:nvSpPr>
          <p:spPr>
            <a:xfrm>
              <a:off x="4595673" y="3962206"/>
              <a:ext cx="1648894" cy="874453"/>
            </a:xfrm>
            <a:custGeom>
              <a:avLst/>
              <a:gdLst>
                <a:gd name="connsiteX0" fmla="*/ 1469305 w 1648894"/>
                <a:gd name="connsiteY0" fmla="*/ 229680 h 874453"/>
                <a:gd name="connsiteX1" fmla="*/ 1500220 w 1648894"/>
                <a:gd name="connsiteY1" fmla="*/ 279378 h 874453"/>
                <a:gd name="connsiteX2" fmla="*/ 1553005 w 1648894"/>
                <a:gd name="connsiteY2" fmla="*/ 341321 h 874453"/>
                <a:gd name="connsiteX3" fmla="*/ 1567042 w 1648894"/>
                <a:gd name="connsiteY3" fmla="*/ 384443 h 874453"/>
                <a:gd name="connsiteX4" fmla="*/ 1540334 w 1648894"/>
                <a:gd name="connsiteY4" fmla="*/ 416292 h 874453"/>
                <a:gd name="connsiteX5" fmla="*/ 1537152 w 1648894"/>
                <a:gd name="connsiteY5" fmla="*/ 434178 h 874453"/>
                <a:gd name="connsiteX6" fmla="*/ 1548678 w 1648894"/>
                <a:gd name="connsiteY6" fmla="*/ 432881 h 874453"/>
                <a:gd name="connsiteX7" fmla="*/ 1579594 w 1648894"/>
                <a:gd name="connsiteY7" fmla="*/ 482579 h 874453"/>
                <a:gd name="connsiteX8" fmla="*/ 1632379 w 1648894"/>
                <a:gd name="connsiteY8" fmla="*/ 544522 h 874453"/>
                <a:gd name="connsiteX9" fmla="*/ 1646416 w 1648894"/>
                <a:gd name="connsiteY9" fmla="*/ 587642 h 874453"/>
                <a:gd name="connsiteX10" fmla="*/ 1619708 w 1648894"/>
                <a:gd name="connsiteY10" fmla="*/ 619491 h 874453"/>
                <a:gd name="connsiteX11" fmla="*/ 1611884 w 1648894"/>
                <a:gd name="connsiteY11" fmla="*/ 663469 h 874453"/>
                <a:gd name="connsiteX12" fmla="*/ 1569159 w 1648894"/>
                <a:gd name="connsiteY12" fmla="*/ 681906 h 874453"/>
                <a:gd name="connsiteX13" fmla="*/ 1568436 w 1648894"/>
                <a:gd name="connsiteY13" fmla="*/ 682626 h 874453"/>
                <a:gd name="connsiteX14" fmla="*/ 1530915 w 1648894"/>
                <a:gd name="connsiteY14" fmla="*/ 722861 h 874453"/>
                <a:gd name="connsiteX15" fmla="*/ 1472651 w 1648894"/>
                <a:gd name="connsiteY15" fmla="*/ 703364 h 874453"/>
                <a:gd name="connsiteX16" fmla="*/ 1472629 w 1648894"/>
                <a:gd name="connsiteY16" fmla="*/ 703375 h 874453"/>
                <a:gd name="connsiteX17" fmla="*/ 1453051 w 1648894"/>
                <a:gd name="connsiteY17" fmla="*/ 713340 h 874453"/>
                <a:gd name="connsiteX18" fmla="*/ 1413725 w 1648894"/>
                <a:gd name="connsiteY18" fmla="*/ 684023 h 874453"/>
                <a:gd name="connsiteX19" fmla="*/ 1413365 w 1648894"/>
                <a:gd name="connsiteY19" fmla="*/ 684215 h 874453"/>
                <a:gd name="connsiteX20" fmla="*/ 1397512 w 1648894"/>
                <a:gd name="connsiteY20" fmla="*/ 692653 h 874453"/>
                <a:gd name="connsiteX21" fmla="*/ 1381633 w 1648894"/>
                <a:gd name="connsiteY21" fmla="*/ 692302 h 874453"/>
                <a:gd name="connsiteX22" fmla="*/ 1368902 w 1648894"/>
                <a:gd name="connsiteY22" fmla="*/ 681753 h 874453"/>
                <a:gd name="connsiteX23" fmla="*/ 1364550 w 1648894"/>
                <a:gd name="connsiteY23" fmla="*/ 663975 h 874453"/>
                <a:gd name="connsiteX24" fmla="*/ 1364420 w 1648894"/>
                <a:gd name="connsiteY24" fmla="*/ 663445 h 874453"/>
                <a:gd name="connsiteX25" fmla="*/ 1322966 w 1648894"/>
                <a:gd name="connsiteY25" fmla="*/ 654366 h 874453"/>
                <a:gd name="connsiteX26" fmla="*/ 1322754 w 1648894"/>
                <a:gd name="connsiteY26" fmla="*/ 613719 h 874453"/>
                <a:gd name="connsiteX27" fmla="*/ 1322700 w 1648894"/>
                <a:gd name="connsiteY27" fmla="*/ 613587 h 874453"/>
                <a:gd name="connsiteX28" fmla="*/ 1314889 w 1648894"/>
                <a:gd name="connsiteY28" fmla="*/ 594732 h 874453"/>
                <a:gd name="connsiteX29" fmla="*/ 1316993 w 1648894"/>
                <a:gd name="connsiteY29" fmla="*/ 571062 h 874453"/>
                <a:gd name="connsiteX30" fmla="*/ 1336480 w 1648894"/>
                <a:gd name="connsiteY30" fmla="*/ 539665 h 874453"/>
                <a:gd name="connsiteX31" fmla="*/ 1349611 w 1648894"/>
                <a:gd name="connsiteY31" fmla="*/ 506050 h 874453"/>
                <a:gd name="connsiteX32" fmla="*/ 1347753 w 1648894"/>
                <a:gd name="connsiteY32" fmla="*/ 505733 h 874453"/>
                <a:gd name="connsiteX33" fmla="*/ 1334351 w 1648894"/>
                <a:gd name="connsiteY33" fmla="*/ 480823 h 874453"/>
                <a:gd name="connsiteX34" fmla="*/ 1333990 w 1648894"/>
                <a:gd name="connsiteY34" fmla="*/ 481015 h 874453"/>
                <a:gd name="connsiteX35" fmla="*/ 1318137 w 1648894"/>
                <a:gd name="connsiteY35" fmla="*/ 489453 h 874453"/>
                <a:gd name="connsiteX36" fmla="*/ 1302259 w 1648894"/>
                <a:gd name="connsiteY36" fmla="*/ 489102 h 874453"/>
                <a:gd name="connsiteX37" fmla="*/ 1289528 w 1648894"/>
                <a:gd name="connsiteY37" fmla="*/ 478552 h 874453"/>
                <a:gd name="connsiteX38" fmla="*/ 1285176 w 1648894"/>
                <a:gd name="connsiteY38" fmla="*/ 460776 h 874453"/>
                <a:gd name="connsiteX39" fmla="*/ 1285046 w 1648894"/>
                <a:gd name="connsiteY39" fmla="*/ 460245 h 874453"/>
                <a:gd name="connsiteX40" fmla="*/ 1243592 w 1648894"/>
                <a:gd name="connsiteY40" fmla="*/ 451166 h 874453"/>
                <a:gd name="connsiteX41" fmla="*/ 1243380 w 1648894"/>
                <a:gd name="connsiteY41" fmla="*/ 410518 h 874453"/>
                <a:gd name="connsiteX42" fmla="*/ 1243325 w 1648894"/>
                <a:gd name="connsiteY42" fmla="*/ 410388 h 874453"/>
                <a:gd name="connsiteX43" fmla="*/ 1235515 w 1648894"/>
                <a:gd name="connsiteY43" fmla="*/ 391531 h 874453"/>
                <a:gd name="connsiteX44" fmla="*/ 1237619 w 1648894"/>
                <a:gd name="connsiteY44" fmla="*/ 367862 h 874453"/>
                <a:gd name="connsiteX45" fmla="*/ 1257106 w 1648894"/>
                <a:gd name="connsiteY45" fmla="*/ 336465 h 874453"/>
                <a:gd name="connsiteX46" fmla="*/ 1277890 w 1648894"/>
                <a:gd name="connsiteY46" fmla="*/ 283256 h 874453"/>
                <a:gd name="connsiteX47" fmla="*/ 1337516 w 1648894"/>
                <a:gd name="connsiteY47" fmla="*/ 260602 h 874453"/>
                <a:gd name="connsiteX48" fmla="*/ 1371192 w 1648894"/>
                <a:gd name="connsiteY48" fmla="*/ 231134 h 874453"/>
                <a:gd name="connsiteX49" fmla="*/ 1416305 w 1648894"/>
                <a:gd name="connsiteY49" fmla="*/ 251258 h 874453"/>
                <a:gd name="connsiteX50" fmla="*/ 1469305 w 1648894"/>
                <a:gd name="connsiteY50" fmla="*/ 229680 h 874453"/>
                <a:gd name="connsiteX51" fmla="*/ 443779 w 1648894"/>
                <a:gd name="connsiteY51" fmla="*/ 1079 h 874453"/>
                <a:gd name="connsiteX52" fmla="*/ 474695 w 1648894"/>
                <a:gd name="connsiteY52" fmla="*/ 50778 h 874453"/>
                <a:gd name="connsiteX53" fmla="*/ 527479 w 1648894"/>
                <a:gd name="connsiteY53" fmla="*/ 112720 h 874453"/>
                <a:gd name="connsiteX54" fmla="*/ 530046 w 1648894"/>
                <a:gd name="connsiteY54" fmla="*/ 115565 h 874453"/>
                <a:gd name="connsiteX55" fmla="*/ 553291 w 1648894"/>
                <a:gd name="connsiteY55" fmla="*/ 114552 h 874453"/>
                <a:gd name="connsiteX56" fmla="*/ 586968 w 1648894"/>
                <a:gd name="connsiteY56" fmla="*/ 85085 h 874453"/>
                <a:gd name="connsiteX57" fmla="*/ 632081 w 1648894"/>
                <a:gd name="connsiteY57" fmla="*/ 105209 h 874453"/>
                <a:gd name="connsiteX58" fmla="*/ 685080 w 1648894"/>
                <a:gd name="connsiteY58" fmla="*/ 83630 h 874453"/>
                <a:gd name="connsiteX59" fmla="*/ 715997 w 1648894"/>
                <a:gd name="connsiteY59" fmla="*/ 133329 h 874453"/>
                <a:gd name="connsiteX60" fmla="*/ 725441 w 1648894"/>
                <a:gd name="connsiteY60" fmla="*/ 134033 h 874453"/>
                <a:gd name="connsiteX61" fmla="*/ 754640 w 1648894"/>
                <a:gd name="connsiteY61" fmla="*/ 112703 h 874453"/>
                <a:gd name="connsiteX62" fmla="*/ 785067 w 1648894"/>
                <a:gd name="connsiteY62" fmla="*/ 111378 h 874453"/>
                <a:gd name="connsiteX63" fmla="*/ 818743 w 1648894"/>
                <a:gd name="connsiteY63" fmla="*/ 81912 h 874453"/>
                <a:gd name="connsiteX64" fmla="*/ 863856 w 1648894"/>
                <a:gd name="connsiteY64" fmla="*/ 102035 h 874453"/>
                <a:gd name="connsiteX65" fmla="*/ 916855 w 1648894"/>
                <a:gd name="connsiteY65" fmla="*/ 80457 h 874453"/>
                <a:gd name="connsiteX66" fmla="*/ 947772 w 1648894"/>
                <a:gd name="connsiteY66" fmla="*/ 130155 h 874453"/>
                <a:gd name="connsiteX67" fmla="*/ 954564 w 1648894"/>
                <a:gd name="connsiteY67" fmla="*/ 130661 h 874453"/>
                <a:gd name="connsiteX68" fmla="*/ 973090 w 1648894"/>
                <a:gd name="connsiteY68" fmla="*/ 83231 h 874453"/>
                <a:gd name="connsiteX69" fmla="*/ 1032715 w 1648894"/>
                <a:gd name="connsiteY69" fmla="*/ 60576 h 874453"/>
                <a:gd name="connsiteX70" fmla="*/ 1066392 w 1648894"/>
                <a:gd name="connsiteY70" fmla="*/ 31109 h 874453"/>
                <a:gd name="connsiteX71" fmla="*/ 1111505 w 1648894"/>
                <a:gd name="connsiteY71" fmla="*/ 51233 h 874453"/>
                <a:gd name="connsiteX72" fmla="*/ 1164505 w 1648894"/>
                <a:gd name="connsiteY72" fmla="*/ 29654 h 874453"/>
                <a:gd name="connsiteX73" fmla="*/ 1195420 w 1648894"/>
                <a:gd name="connsiteY73" fmla="*/ 79353 h 874453"/>
                <a:gd name="connsiteX74" fmla="*/ 1248205 w 1648894"/>
                <a:gd name="connsiteY74" fmla="*/ 141295 h 874453"/>
                <a:gd name="connsiteX75" fmla="*/ 1262242 w 1648894"/>
                <a:gd name="connsiteY75" fmla="*/ 184417 h 874453"/>
                <a:gd name="connsiteX76" fmla="*/ 1235534 w 1648894"/>
                <a:gd name="connsiteY76" fmla="*/ 216266 h 874453"/>
                <a:gd name="connsiteX77" fmla="*/ 1227710 w 1648894"/>
                <a:gd name="connsiteY77" fmla="*/ 260244 h 874453"/>
                <a:gd name="connsiteX78" fmla="*/ 1184985 w 1648894"/>
                <a:gd name="connsiteY78" fmla="*/ 278681 h 874453"/>
                <a:gd name="connsiteX79" fmla="*/ 1184262 w 1648894"/>
                <a:gd name="connsiteY79" fmla="*/ 279400 h 874453"/>
                <a:gd name="connsiteX80" fmla="*/ 1146741 w 1648894"/>
                <a:gd name="connsiteY80" fmla="*/ 319636 h 874453"/>
                <a:gd name="connsiteX81" fmla="*/ 1088477 w 1648894"/>
                <a:gd name="connsiteY81" fmla="*/ 300139 h 874453"/>
                <a:gd name="connsiteX82" fmla="*/ 1088455 w 1648894"/>
                <a:gd name="connsiteY82" fmla="*/ 300150 h 874453"/>
                <a:gd name="connsiteX83" fmla="*/ 1068877 w 1648894"/>
                <a:gd name="connsiteY83" fmla="*/ 310115 h 874453"/>
                <a:gd name="connsiteX84" fmla="*/ 1029551 w 1648894"/>
                <a:gd name="connsiteY84" fmla="*/ 280798 h 874453"/>
                <a:gd name="connsiteX85" fmla="*/ 1029190 w 1648894"/>
                <a:gd name="connsiteY85" fmla="*/ 280990 h 874453"/>
                <a:gd name="connsiteX86" fmla="*/ 1013338 w 1648894"/>
                <a:gd name="connsiteY86" fmla="*/ 289428 h 874453"/>
                <a:gd name="connsiteX87" fmla="*/ 997459 w 1648894"/>
                <a:gd name="connsiteY87" fmla="*/ 289077 h 874453"/>
                <a:gd name="connsiteX88" fmla="*/ 985702 w 1648894"/>
                <a:gd name="connsiteY88" fmla="*/ 279335 h 874453"/>
                <a:gd name="connsiteX89" fmla="*/ 980061 w 1648894"/>
                <a:gd name="connsiteY89" fmla="*/ 311046 h 874453"/>
                <a:gd name="connsiteX90" fmla="*/ 937336 w 1648894"/>
                <a:gd name="connsiteY90" fmla="*/ 329483 h 874453"/>
                <a:gd name="connsiteX91" fmla="*/ 936613 w 1648894"/>
                <a:gd name="connsiteY91" fmla="*/ 330203 h 874453"/>
                <a:gd name="connsiteX92" fmla="*/ 899092 w 1648894"/>
                <a:gd name="connsiteY92" fmla="*/ 370439 h 874453"/>
                <a:gd name="connsiteX93" fmla="*/ 840828 w 1648894"/>
                <a:gd name="connsiteY93" fmla="*/ 350941 h 874453"/>
                <a:gd name="connsiteX94" fmla="*/ 840807 w 1648894"/>
                <a:gd name="connsiteY94" fmla="*/ 350952 h 874453"/>
                <a:gd name="connsiteX95" fmla="*/ 821228 w 1648894"/>
                <a:gd name="connsiteY95" fmla="*/ 360917 h 874453"/>
                <a:gd name="connsiteX96" fmla="*/ 781902 w 1648894"/>
                <a:gd name="connsiteY96" fmla="*/ 331600 h 874453"/>
                <a:gd name="connsiteX97" fmla="*/ 781542 w 1648894"/>
                <a:gd name="connsiteY97" fmla="*/ 331792 h 874453"/>
                <a:gd name="connsiteX98" fmla="*/ 765689 w 1648894"/>
                <a:gd name="connsiteY98" fmla="*/ 340230 h 874453"/>
                <a:gd name="connsiteX99" fmla="*/ 749809 w 1648894"/>
                <a:gd name="connsiteY99" fmla="*/ 339878 h 874453"/>
                <a:gd name="connsiteX100" fmla="*/ 737079 w 1648894"/>
                <a:gd name="connsiteY100" fmla="*/ 329330 h 874453"/>
                <a:gd name="connsiteX101" fmla="*/ 735936 w 1648894"/>
                <a:gd name="connsiteY101" fmla="*/ 324659 h 874453"/>
                <a:gd name="connsiteX102" fmla="*/ 727734 w 1648894"/>
                <a:gd name="connsiteY102" fmla="*/ 331592 h 874453"/>
                <a:gd name="connsiteX103" fmla="*/ 705560 w 1648894"/>
                <a:gd name="connsiteY103" fmla="*/ 332657 h 874453"/>
                <a:gd name="connsiteX104" fmla="*/ 704838 w 1648894"/>
                <a:gd name="connsiteY104" fmla="*/ 333376 h 874453"/>
                <a:gd name="connsiteX105" fmla="*/ 667317 w 1648894"/>
                <a:gd name="connsiteY105" fmla="*/ 373613 h 874453"/>
                <a:gd name="connsiteX106" fmla="*/ 609053 w 1648894"/>
                <a:gd name="connsiteY106" fmla="*/ 354115 h 874453"/>
                <a:gd name="connsiteX107" fmla="*/ 609030 w 1648894"/>
                <a:gd name="connsiteY107" fmla="*/ 354126 h 874453"/>
                <a:gd name="connsiteX108" fmla="*/ 589452 w 1648894"/>
                <a:gd name="connsiteY108" fmla="*/ 364090 h 874453"/>
                <a:gd name="connsiteX109" fmla="*/ 550127 w 1648894"/>
                <a:gd name="connsiteY109" fmla="*/ 334774 h 874453"/>
                <a:gd name="connsiteX110" fmla="*/ 549765 w 1648894"/>
                <a:gd name="connsiteY110" fmla="*/ 334966 h 874453"/>
                <a:gd name="connsiteX111" fmla="*/ 533913 w 1648894"/>
                <a:gd name="connsiteY111" fmla="*/ 343405 h 874453"/>
                <a:gd name="connsiteX112" fmla="*/ 518034 w 1648894"/>
                <a:gd name="connsiteY112" fmla="*/ 343052 h 874453"/>
                <a:gd name="connsiteX113" fmla="*/ 505304 w 1648894"/>
                <a:gd name="connsiteY113" fmla="*/ 332503 h 874453"/>
                <a:gd name="connsiteX114" fmla="*/ 500952 w 1648894"/>
                <a:gd name="connsiteY114" fmla="*/ 314727 h 874453"/>
                <a:gd name="connsiteX115" fmla="*/ 500822 w 1648894"/>
                <a:gd name="connsiteY115" fmla="*/ 314196 h 874453"/>
                <a:gd name="connsiteX116" fmla="*/ 459368 w 1648894"/>
                <a:gd name="connsiteY116" fmla="*/ 305117 h 874453"/>
                <a:gd name="connsiteX117" fmla="*/ 459156 w 1648894"/>
                <a:gd name="connsiteY117" fmla="*/ 264470 h 874453"/>
                <a:gd name="connsiteX118" fmla="*/ 459101 w 1648894"/>
                <a:gd name="connsiteY118" fmla="*/ 264339 h 874453"/>
                <a:gd name="connsiteX119" fmla="*/ 457359 w 1648894"/>
                <a:gd name="connsiteY119" fmla="*/ 260134 h 874453"/>
                <a:gd name="connsiteX120" fmla="*/ 447644 w 1648894"/>
                <a:gd name="connsiteY120" fmla="*/ 274773 h 874453"/>
                <a:gd name="connsiteX121" fmla="*/ 426016 w 1648894"/>
                <a:gd name="connsiteY121" fmla="*/ 291062 h 874453"/>
                <a:gd name="connsiteX122" fmla="*/ 391031 w 1648894"/>
                <a:gd name="connsiteY122" fmla="*/ 294623 h 874453"/>
                <a:gd name="connsiteX123" fmla="*/ 374471 w 1648894"/>
                <a:gd name="connsiteY123" fmla="*/ 278220 h 874453"/>
                <a:gd name="connsiteX124" fmla="*/ 375081 w 1648894"/>
                <a:gd name="connsiteY124" fmla="*/ 290523 h 874453"/>
                <a:gd name="connsiteX125" fmla="*/ 389117 w 1648894"/>
                <a:gd name="connsiteY125" fmla="*/ 333644 h 874453"/>
                <a:gd name="connsiteX126" fmla="*/ 362410 w 1648894"/>
                <a:gd name="connsiteY126" fmla="*/ 365492 h 874453"/>
                <a:gd name="connsiteX127" fmla="*/ 354586 w 1648894"/>
                <a:gd name="connsiteY127" fmla="*/ 409470 h 874453"/>
                <a:gd name="connsiteX128" fmla="*/ 311860 w 1648894"/>
                <a:gd name="connsiteY128" fmla="*/ 427907 h 874453"/>
                <a:gd name="connsiteX129" fmla="*/ 311138 w 1648894"/>
                <a:gd name="connsiteY129" fmla="*/ 428627 h 874453"/>
                <a:gd name="connsiteX130" fmla="*/ 295996 w 1648894"/>
                <a:gd name="connsiteY130" fmla="*/ 451443 h 874453"/>
                <a:gd name="connsiteX131" fmla="*/ 306172 w 1648894"/>
                <a:gd name="connsiteY131" fmla="*/ 458486 h 874453"/>
                <a:gd name="connsiteX132" fmla="*/ 317930 w 1648894"/>
                <a:gd name="connsiteY132" fmla="*/ 506422 h 874453"/>
                <a:gd name="connsiteX133" fmla="*/ 331967 w 1648894"/>
                <a:gd name="connsiteY133" fmla="*/ 549544 h 874453"/>
                <a:gd name="connsiteX134" fmla="*/ 305260 w 1648894"/>
                <a:gd name="connsiteY134" fmla="*/ 581392 h 874453"/>
                <a:gd name="connsiteX135" fmla="*/ 297436 w 1648894"/>
                <a:gd name="connsiteY135" fmla="*/ 625370 h 874453"/>
                <a:gd name="connsiteX136" fmla="*/ 290139 w 1648894"/>
                <a:gd name="connsiteY136" fmla="*/ 631538 h 874453"/>
                <a:gd name="connsiteX137" fmla="*/ 306173 w 1648894"/>
                <a:gd name="connsiteY137" fmla="*/ 642635 h 874453"/>
                <a:gd name="connsiteX138" fmla="*/ 317930 w 1648894"/>
                <a:gd name="connsiteY138" fmla="*/ 690572 h 874453"/>
                <a:gd name="connsiteX139" fmla="*/ 331967 w 1648894"/>
                <a:gd name="connsiteY139" fmla="*/ 733692 h 874453"/>
                <a:gd name="connsiteX140" fmla="*/ 305260 w 1648894"/>
                <a:gd name="connsiteY140" fmla="*/ 765542 h 874453"/>
                <a:gd name="connsiteX141" fmla="*/ 297436 w 1648894"/>
                <a:gd name="connsiteY141" fmla="*/ 809519 h 874453"/>
                <a:gd name="connsiteX142" fmla="*/ 254710 w 1648894"/>
                <a:gd name="connsiteY142" fmla="*/ 827956 h 874453"/>
                <a:gd name="connsiteX143" fmla="*/ 253988 w 1648894"/>
                <a:gd name="connsiteY143" fmla="*/ 828676 h 874453"/>
                <a:gd name="connsiteX144" fmla="*/ 216467 w 1648894"/>
                <a:gd name="connsiteY144" fmla="*/ 868911 h 874453"/>
                <a:gd name="connsiteX145" fmla="*/ 158203 w 1648894"/>
                <a:gd name="connsiteY145" fmla="*/ 849414 h 874453"/>
                <a:gd name="connsiteX146" fmla="*/ 158180 w 1648894"/>
                <a:gd name="connsiteY146" fmla="*/ 849425 h 874453"/>
                <a:gd name="connsiteX147" fmla="*/ 138602 w 1648894"/>
                <a:gd name="connsiteY147" fmla="*/ 859390 h 874453"/>
                <a:gd name="connsiteX148" fmla="*/ 99276 w 1648894"/>
                <a:gd name="connsiteY148" fmla="*/ 830074 h 874453"/>
                <a:gd name="connsiteX149" fmla="*/ 98915 w 1648894"/>
                <a:gd name="connsiteY149" fmla="*/ 830265 h 874453"/>
                <a:gd name="connsiteX150" fmla="*/ 83063 w 1648894"/>
                <a:gd name="connsiteY150" fmla="*/ 838703 h 874453"/>
                <a:gd name="connsiteX151" fmla="*/ 67184 w 1648894"/>
                <a:gd name="connsiteY151" fmla="*/ 838351 h 874453"/>
                <a:gd name="connsiteX152" fmla="*/ 54454 w 1648894"/>
                <a:gd name="connsiteY152" fmla="*/ 827803 h 874453"/>
                <a:gd name="connsiteX153" fmla="*/ 50101 w 1648894"/>
                <a:gd name="connsiteY153" fmla="*/ 810025 h 874453"/>
                <a:gd name="connsiteX154" fmla="*/ 49972 w 1648894"/>
                <a:gd name="connsiteY154" fmla="*/ 809495 h 874453"/>
                <a:gd name="connsiteX155" fmla="*/ 8518 w 1648894"/>
                <a:gd name="connsiteY155" fmla="*/ 800416 h 874453"/>
                <a:gd name="connsiteX156" fmla="*/ 8306 w 1648894"/>
                <a:gd name="connsiteY156" fmla="*/ 759769 h 874453"/>
                <a:gd name="connsiteX157" fmla="*/ 8251 w 1648894"/>
                <a:gd name="connsiteY157" fmla="*/ 759637 h 874453"/>
                <a:gd name="connsiteX158" fmla="*/ 441 w 1648894"/>
                <a:gd name="connsiteY158" fmla="*/ 740782 h 874453"/>
                <a:gd name="connsiteX159" fmla="*/ 2545 w 1648894"/>
                <a:gd name="connsiteY159" fmla="*/ 717112 h 874453"/>
                <a:gd name="connsiteX160" fmla="*/ 22032 w 1648894"/>
                <a:gd name="connsiteY160" fmla="*/ 685715 h 874453"/>
                <a:gd name="connsiteX161" fmla="*/ 42816 w 1648894"/>
                <a:gd name="connsiteY161" fmla="*/ 632506 h 874453"/>
                <a:gd name="connsiteX162" fmla="*/ 50374 w 1648894"/>
                <a:gd name="connsiteY162" fmla="*/ 626986 h 874453"/>
                <a:gd name="connsiteX163" fmla="*/ 50102 w 1648894"/>
                <a:gd name="connsiteY163" fmla="*/ 625876 h 874453"/>
                <a:gd name="connsiteX164" fmla="*/ 49972 w 1648894"/>
                <a:gd name="connsiteY164" fmla="*/ 625346 h 874453"/>
                <a:gd name="connsiteX165" fmla="*/ 8518 w 1648894"/>
                <a:gd name="connsiteY165" fmla="*/ 616266 h 874453"/>
                <a:gd name="connsiteX166" fmla="*/ 8305 w 1648894"/>
                <a:gd name="connsiteY166" fmla="*/ 575620 h 874453"/>
                <a:gd name="connsiteX167" fmla="*/ 8251 w 1648894"/>
                <a:gd name="connsiteY167" fmla="*/ 575488 h 874453"/>
                <a:gd name="connsiteX168" fmla="*/ 440 w 1648894"/>
                <a:gd name="connsiteY168" fmla="*/ 556632 h 874453"/>
                <a:gd name="connsiteX169" fmla="*/ 2544 w 1648894"/>
                <a:gd name="connsiteY169" fmla="*/ 532963 h 874453"/>
                <a:gd name="connsiteX170" fmla="*/ 22032 w 1648894"/>
                <a:gd name="connsiteY170" fmla="*/ 501565 h 874453"/>
                <a:gd name="connsiteX171" fmla="*/ 42815 w 1648894"/>
                <a:gd name="connsiteY171" fmla="*/ 448358 h 874453"/>
                <a:gd name="connsiteX172" fmla="*/ 102442 w 1648894"/>
                <a:gd name="connsiteY172" fmla="*/ 425703 h 874453"/>
                <a:gd name="connsiteX173" fmla="*/ 109112 w 1648894"/>
                <a:gd name="connsiteY173" fmla="*/ 417576 h 874453"/>
                <a:gd name="connsiteX174" fmla="*/ 107251 w 1648894"/>
                <a:gd name="connsiteY174" fmla="*/ 409977 h 874453"/>
                <a:gd name="connsiteX175" fmla="*/ 107122 w 1648894"/>
                <a:gd name="connsiteY175" fmla="*/ 409446 h 874453"/>
                <a:gd name="connsiteX176" fmla="*/ 65668 w 1648894"/>
                <a:gd name="connsiteY176" fmla="*/ 400367 h 874453"/>
                <a:gd name="connsiteX177" fmla="*/ 65456 w 1648894"/>
                <a:gd name="connsiteY177" fmla="*/ 359720 h 874453"/>
                <a:gd name="connsiteX178" fmla="*/ 65401 w 1648894"/>
                <a:gd name="connsiteY178" fmla="*/ 359589 h 874453"/>
                <a:gd name="connsiteX179" fmla="*/ 57591 w 1648894"/>
                <a:gd name="connsiteY179" fmla="*/ 340733 h 874453"/>
                <a:gd name="connsiteX180" fmla="*/ 59695 w 1648894"/>
                <a:gd name="connsiteY180" fmla="*/ 317063 h 874453"/>
                <a:gd name="connsiteX181" fmla="*/ 79182 w 1648894"/>
                <a:gd name="connsiteY181" fmla="*/ 285667 h 874453"/>
                <a:gd name="connsiteX182" fmla="*/ 99966 w 1648894"/>
                <a:gd name="connsiteY182" fmla="*/ 232458 h 874453"/>
                <a:gd name="connsiteX183" fmla="*/ 159592 w 1648894"/>
                <a:gd name="connsiteY183" fmla="*/ 209802 h 874453"/>
                <a:gd name="connsiteX184" fmla="*/ 193267 w 1648894"/>
                <a:gd name="connsiteY184" fmla="*/ 180335 h 874453"/>
                <a:gd name="connsiteX185" fmla="*/ 217290 w 1648894"/>
                <a:gd name="connsiteY185" fmla="*/ 180554 h 874453"/>
                <a:gd name="connsiteX186" fmla="*/ 209990 w 1648894"/>
                <a:gd name="connsiteY186" fmla="*/ 162932 h 874453"/>
                <a:gd name="connsiteX187" fmla="*/ 212094 w 1648894"/>
                <a:gd name="connsiteY187" fmla="*/ 139262 h 874453"/>
                <a:gd name="connsiteX188" fmla="*/ 231581 w 1648894"/>
                <a:gd name="connsiteY188" fmla="*/ 107865 h 874453"/>
                <a:gd name="connsiteX189" fmla="*/ 252364 w 1648894"/>
                <a:gd name="connsiteY189" fmla="*/ 54656 h 874453"/>
                <a:gd name="connsiteX190" fmla="*/ 311990 w 1648894"/>
                <a:gd name="connsiteY190" fmla="*/ 32002 h 874453"/>
                <a:gd name="connsiteX191" fmla="*/ 345666 w 1648894"/>
                <a:gd name="connsiteY191" fmla="*/ 2534 h 874453"/>
                <a:gd name="connsiteX192" fmla="*/ 390779 w 1648894"/>
                <a:gd name="connsiteY192" fmla="*/ 22658 h 874453"/>
                <a:gd name="connsiteX193" fmla="*/ 443779 w 1648894"/>
                <a:gd name="connsiteY193" fmla="*/ 1079 h 87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1648894" h="874453">
                  <a:moveTo>
                    <a:pt x="1469305" y="229680"/>
                  </a:moveTo>
                  <a:cubicBezTo>
                    <a:pt x="1489627" y="233957"/>
                    <a:pt x="1501966" y="253787"/>
                    <a:pt x="1500220" y="279378"/>
                  </a:cubicBezTo>
                  <a:cubicBezTo>
                    <a:pt x="1534218" y="273760"/>
                    <a:pt x="1558032" y="301700"/>
                    <a:pt x="1553005" y="341321"/>
                  </a:cubicBezTo>
                  <a:cubicBezTo>
                    <a:pt x="1567365" y="346818"/>
                    <a:pt x="1573303" y="365050"/>
                    <a:pt x="1567042" y="384443"/>
                  </a:cubicBezTo>
                  <a:cubicBezTo>
                    <a:pt x="1562515" y="398475"/>
                    <a:pt x="1552365" y="410580"/>
                    <a:pt x="1540334" y="416292"/>
                  </a:cubicBezTo>
                  <a:lnTo>
                    <a:pt x="1537152" y="434178"/>
                  </a:lnTo>
                  <a:lnTo>
                    <a:pt x="1548678" y="432881"/>
                  </a:lnTo>
                  <a:cubicBezTo>
                    <a:pt x="1569001" y="437157"/>
                    <a:pt x="1581340" y="456987"/>
                    <a:pt x="1579594" y="482579"/>
                  </a:cubicBezTo>
                  <a:cubicBezTo>
                    <a:pt x="1613592" y="476960"/>
                    <a:pt x="1637406" y="504900"/>
                    <a:pt x="1632379" y="544522"/>
                  </a:cubicBezTo>
                  <a:cubicBezTo>
                    <a:pt x="1646740" y="550018"/>
                    <a:pt x="1652677" y="568250"/>
                    <a:pt x="1646416" y="587642"/>
                  </a:cubicBezTo>
                  <a:cubicBezTo>
                    <a:pt x="1641888" y="601676"/>
                    <a:pt x="1631740" y="613780"/>
                    <a:pt x="1619708" y="619491"/>
                  </a:cubicBezTo>
                  <a:cubicBezTo>
                    <a:pt x="1624702" y="632303"/>
                    <a:pt x="1621628" y="649580"/>
                    <a:pt x="1611884" y="663469"/>
                  </a:cubicBezTo>
                  <a:cubicBezTo>
                    <a:pt x="1600472" y="679731"/>
                    <a:pt x="1582732" y="687386"/>
                    <a:pt x="1569159" y="681906"/>
                  </a:cubicBezTo>
                  <a:cubicBezTo>
                    <a:pt x="1568919" y="682149"/>
                    <a:pt x="1568677" y="682383"/>
                    <a:pt x="1568436" y="682626"/>
                  </a:cubicBezTo>
                  <a:cubicBezTo>
                    <a:pt x="1560379" y="700475"/>
                    <a:pt x="1546621" y="715225"/>
                    <a:pt x="1530915" y="722861"/>
                  </a:cubicBezTo>
                  <a:cubicBezTo>
                    <a:pt x="1506105" y="734920"/>
                    <a:pt x="1481855" y="726800"/>
                    <a:pt x="1472651" y="703364"/>
                  </a:cubicBezTo>
                  <a:lnTo>
                    <a:pt x="1472629" y="703375"/>
                  </a:lnTo>
                  <a:lnTo>
                    <a:pt x="1453051" y="713340"/>
                  </a:lnTo>
                  <a:cubicBezTo>
                    <a:pt x="1433682" y="717922"/>
                    <a:pt x="1416399" y="706779"/>
                    <a:pt x="1413725" y="684023"/>
                  </a:cubicBezTo>
                  <a:lnTo>
                    <a:pt x="1413365" y="684215"/>
                  </a:lnTo>
                  <a:lnTo>
                    <a:pt x="1397512" y="692653"/>
                  </a:lnTo>
                  <a:cubicBezTo>
                    <a:pt x="1392000" y="694076"/>
                    <a:pt x="1386544" y="694001"/>
                    <a:pt x="1381633" y="692302"/>
                  </a:cubicBezTo>
                  <a:cubicBezTo>
                    <a:pt x="1376227" y="690432"/>
                    <a:pt x="1371877" y="686739"/>
                    <a:pt x="1368902" y="681753"/>
                  </a:cubicBezTo>
                  <a:lnTo>
                    <a:pt x="1364550" y="663975"/>
                  </a:lnTo>
                  <a:lnTo>
                    <a:pt x="1364420" y="663445"/>
                  </a:lnTo>
                  <a:cubicBezTo>
                    <a:pt x="1347872" y="672255"/>
                    <a:pt x="1331041" y="668566"/>
                    <a:pt x="1322966" y="654366"/>
                  </a:cubicBezTo>
                  <a:cubicBezTo>
                    <a:pt x="1316813" y="643548"/>
                    <a:pt x="1316731" y="628289"/>
                    <a:pt x="1322754" y="613719"/>
                  </a:cubicBezTo>
                  <a:lnTo>
                    <a:pt x="1322700" y="613587"/>
                  </a:lnTo>
                  <a:lnTo>
                    <a:pt x="1314889" y="594732"/>
                  </a:lnTo>
                  <a:cubicBezTo>
                    <a:pt x="1313898" y="587398"/>
                    <a:pt x="1314569" y="579283"/>
                    <a:pt x="1316993" y="571062"/>
                  </a:cubicBezTo>
                  <a:cubicBezTo>
                    <a:pt x="1320510" y="559125"/>
                    <a:pt x="1327439" y="547956"/>
                    <a:pt x="1336480" y="539665"/>
                  </a:cubicBezTo>
                  <a:lnTo>
                    <a:pt x="1349611" y="506050"/>
                  </a:lnTo>
                  <a:lnTo>
                    <a:pt x="1347753" y="505733"/>
                  </a:lnTo>
                  <a:cubicBezTo>
                    <a:pt x="1340677" y="500676"/>
                    <a:pt x="1335688" y="492201"/>
                    <a:pt x="1334351" y="480823"/>
                  </a:cubicBezTo>
                  <a:lnTo>
                    <a:pt x="1333990" y="481015"/>
                  </a:lnTo>
                  <a:lnTo>
                    <a:pt x="1318137" y="489453"/>
                  </a:lnTo>
                  <a:cubicBezTo>
                    <a:pt x="1312626" y="490875"/>
                    <a:pt x="1307171" y="490801"/>
                    <a:pt x="1302259" y="489102"/>
                  </a:cubicBezTo>
                  <a:cubicBezTo>
                    <a:pt x="1296852" y="487232"/>
                    <a:pt x="1292503" y="483539"/>
                    <a:pt x="1289528" y="478552"/>
                  </a:cubicBezTo>
                  <a:lnTo>
                    <a:pt x="1285176" y="460776"/>
                  </a:lnTo>
                  <a:lnTo>
                    <a:pt x="1285046" y="460245"/>
                  </a:lnTo>
                  <a:cubicBezTo>
                    <a:pt x="1268499" y="469054"/>
                    <a:pt x="1251667" y="465366"/>
                    <a:pt x="1243592" y="451166"/>
                  </a:cubicBezTo>
                  <a:cubicBezTo>
                    <a:pt x="1237439" y="440347"/>
                    <a:pt x="1237357" y="425089"/>
                    <a:pt x="1243380" y="410518"/>
                  </a:cubicBezTo>
                  <a:lnTo>
                    <a:pt x="1243325" y="410388"/>
                  </a:lnTo>
                  <a:lnTo>
                    <a:pt x="1235515" y="391531"/>
                  </a:lnTo>
                  <a:cubicBezTo>
                    <a:pt x="1234524" y="384198"/>
                    <a:pt x="1235195" y="376084"/>
                    <a:pt x="1237619" y="367862"/>
                  </a:cubicBezTo>
                  <a:cubicBezTo>
                    <a:pt x="1241135" y="355925"/>
                    <a:pt x="1248065" y="344756"/>
                    <a:pt x="1257106" y="336465"/>
                  </a:cubicBezTo>
                  <a:cubicBezTo>
                    <a:pt x="1257286" y="318039"/>
                    <a:pt x="1264943" y="298441"/>
                    <a:pt x="1277890" y="283256"/>
                  </a:cubicBezTo>
                  <a:cubicBezTo>
                    <a:pt x="1295102" y="263070"/>
                    <a:pt x="1318668" y="254115"/>
                    <a:pt x="1337516" y="260602"/>
                  </a:cubicBezTo>
                  <a:cubicBezTo>
                    <a:pt x="1345739" y="246547"/>
                    <a:pt x="1358020" y="235805"/>
                    <a:pt x="1371192" y="231134"/>
                  </a:cubicBezTo>
                  <a:cubicBezTo>
                    <a:pt x="1391206" y="224036"/>
                    <a:pt x="1409487" y="232194"/>
                    <a:pt x="1416305" y="251258"/>
                  </a:cubicBezTo>
                  <a:cubicBezTo>
                    <a:pt x="1431880" y="234266"/>
                    <a:pt x="1452057" y="226051"/>
                    <a:pt x="1469305" y="229680"/>
                  </a:cubicBezTo>
                  <a:close/>
                  <a:moveTo>
                    <a:pt x="443779" y="1079"/>
                  </a:moveTo>
                  <a:cubicBezTo>
                    <a:pt x="464102" y="5357"/>
                    <a:pt x="476440" y="25187"/>
                    <a:pt x="474695" y="50778"/>
                  </a:cubicBezTo>
                  <a:cubicBezTo>
                    <a:pt x="508692" y="45160"/>
                    <a:pt x="532506" y="73099"/>
                    <a:pt x="527479" y="112720"/>
                  </a:cubicBezTo>
                  <a:lnTo>
                    <a:pt x="530046" y="115565"/>
                  </a:lnTo>
                  <a:lnTo>
                    <a:pt x="553291" y="114552"/>
                  </a:lnTo>
                  <a:cubicBezTo>
                    <a:pt x="561514" y="100498"/>
                    <a:pt x="573795" y="89756"/>
                    <a:pt x="586968" y="85085"/>
                  </a:cubicBezTo>
                  <a:cubicBezTo>
                    <a:pt x="606982" y="77988"/>
                    <a:pt x="625262" y="86145"/>
                    <a:pt x="632081" y="105209"/>
                  </a:cubicBezTo>
                  <a:cubicBezTo>
                    <a:pt x="647656" y="88216"/>
                    <a:pt x="667833" y="80002"/>
                    <a:pt x="685080" y="83630"/>
                  </a:cubicBezTo>
                  <a:cubicBezTo>
                    <a:pt x="705403" y="87908"/>
                    <a:pt x="717742" y="107738"/>
                    <a:pt x="715997" y="133329"/>
                  </a:cubicBezTo>
                  <a:lnTo>
                    <a:pt x="725441" y="134033"/>
                  </a:lnTo>
                  <a:lnTo>
                    <a:pt x="754640" y="112703"/>
                  </a:lnTo>
                  <a:cubicBezTo>
                    <a:pt x="765039" y="108753"/>
                    <a:pt x="775642" y="108136"/>
                    <a:pt x="785067" y="111378"/>
                  </a:cubicBezTo>
                  <a:cubicBezTo>
                    <a:pt x="793290" y="97323"/>
                    <a:pt x="805571" y="86581"/>
                    <a:pt x="818743" y="81912"/>
                  </a:cubicBezTo>
                  <a:cubicBezTo>
                    <a:pt x="838758" y="74813"/>
                    <a:pt x="857038" y="82971"/>
                    <a:pt x="863856" y="102035"/>
                  </a:cubicBezTo>
                  <a:cubicBezTo>
                    <a:pt x="879431" y="85042"/>
                    <a:pt x="899609" y="76827"/>
                    <a:pt x="916855" y="80457"/>
                  </a:cubicBezTo>
                  <a:cubicBezTo>
                    <a:pt x="937178" y="84733"/>
                    <a:pt x="949517" y="104564"/>
                    <a:pt x="947772" y="130155"/>
                  </a:cubicBezTo>
                  <a:lnTo>
                    <a:pt x="954564" y="130661"/>
                  </a:lnTo>
                  <a:lnTo>
                    <a:pt x="973090" y="83231"/>
                  </a:lnTo>
                  <a:cubicBezTo>
                    <a:pt x="990302" y="63044"/>
                    <a:pt x="1013868" y="54091"/>
                    <a:pt x="1032715" y="60576"/>
                  </a:cubicBezTo>
                  <a:cubicBezTo>
                    <a:pt x="1040939" y="46521"/>
                    <a:pt x="1053220" y="35779"/>
                    <a:pt x="1066392" y="31109"/>
                  </a:cubicBezTo>
                  <a:cubicBezTo>
                    <a:pt x="1086406" y="24011"/>
                    <a:pt x="1104688" y="32169"/>
                    <a:pt x="1111505" y="51233"/>
                  </a:cubicBezTo>
                  <a:cubicBezTo>
                    <a:pt x="1127080" y="34240"/>
                    <a:pt x="1147257" y="26026"/>
                    <a:pt x="1164505" y="29654"/>
                  </a:cubicBezTo>
                  <a:cubicBezTo>
                    <a:pt x="1184827" y="33931"/>
                    <a:pt x="1197166" y="53762"/>
                    <a:pt x="1195420" y="79353"/>
                  </a:cubicBezTo>
                  <a:cubicBezTo>
                    <a:pt x="1229418" y="73735"/>
                    <a:pt x="1253232" y="101675"/>
                    <a:pt x="1248205" y="141295"/>
                  </a:cubicBezTo>
                  <a:cubicBezTo>
                    <a:pt x="1262566" y="146792"/>
                    <a:pt x="1268503" y="165024"/>
                    <a:pt x="1262242" y="184417"/>
                  </a:cubicBezTo>
                  <a:cubicBezTo>
                    <a:pt x="1257715" y="198450"/>
                    <a:pt x="1247565" y="210556"/>
                    <a:pt x="1235534" y="216266"/>
                  </a:cubicBezTo>
                  <a:cubicBezTo>
                    <a:pt x="1240528" y="229078"/>
                    <a:pt x="1237455" y="246354"/>
                    <a:pt x="1227710" y="260244"/>
                  </a:cubicBezTo>
                  <a:cubicBezTo>
                    <a:pt x="1216298" y="276506"/>
                    <a:pt x="1198558" y="284162"/>
                    <a:pt x="1184985" y="278681"/>
                  </a:cubicBezTo>
                  <a:cubicBezTo>
                    <a:pt x="1184745" y="278924"/>
                    <a:pt x="1184503" y="279158"/>
                    <a:pt x="1184262" y="279400"/>
                  </a:cubicBezTo>
                  <a:cubicBezTo>
                    <a:pt x="1176205" y="297250"/>
                    <a:pt x="1162448" y="311999"/>
                    <a:pt x="1146741" y="319636"/>
                  </a:cubicBezTo>
                  <a:cubicBezTo>
                    <a:pt x="1121931" y="331695"/>
                    <a:pt x="1097681" y="323575"/>
                    <a:pt x="1088477" y="300139"/>
                  </a:cubicBezTo>
                  <a:lnTo>
                    <a:pt x="1088455" y="300150"/>
                  </a:lnTo>
                  <a:lnTo>
                    <a:pt x="1068877" y="310115"/>
                  </a:lnTo>
                  <a:cubicBezTo>
                    <a:pt x="1049508" y="314697"/>
                    <a:pt x="1032225" y="303554"/>
                    <a:pt x="1029551" y="280798"/>
                  </a:cubicBezTo>
                  <a:lnTo>
                    <a:pt x="1029190" y="280990"/>
                  </a:lnTo>
                  <a:lnTo>
                    <a:pt x="1013338" y="289428"/>
                  </a:lnTo>
                  <a:cubicBezTo>
                    <a:pt x="1007826" y="290850"/>
                    <a:pt x="1002370" y="290776"/>
                    <a:pt x="997459" y="289077"/>
                  </a:cubicBezTo>
                  <a:lnTo>
                    <a:pt x="985702" y="279335"/>
                  </a:lnTo>
                  <a:lnTo>
                    <a:pt x="980061" y="311046"/>
                  </a:lnTo>
                  <a:cubicBezTo>
                    <a:pt x="968649" y="327308"/>
                    <a:pt x="950909" y="334964"/>
                    <a:pt x="937336" y="329483"/>
                  </a:cubicBezTo>
                  <a:cubicBezTo>
                    <a:pt x="937096" y="329726"/>
                    <a:pt x="936853" y="329959"/>
                    <a:pt x="936613" y="330203"/>
                  </a:cubicBezTo>
                  <a:cubicBezTo>
                    <a:pt x="928556" y="348052"/>
                    <a:pt x="914798" y="362802"/>
                    <a:pt x="899092" y="370439"/>
                  </a:cubicBezTo>
                  <a:cubicBezTo>
                    <a:pt x="874282" y="382497"/>
                    <a:pt x="850032" y="374377"/>
                    <a:pt x="840828" y="350941"/>
                  </a:cubicBezTo>
                  <a:lnTo>
                    <a:pt x="840807" y="350952"/>
                  </a:lnTo>
                  <a:lnTo>
                    <a:pt x="821228" y="360917"/>
                  </a:lnTo>
                  <a:cubicBezTo>
                    <a:pt x="801858" y="365499"/>
                    <a:pt x="784576" y="354356"/>
                    <a:pt x="781902" y="331600"/>
                  </a:cubicBezTo>
                  <a:lnTo>
                    <a:pt x="781542" y="331792"/>
                  </a:lnTo>
                  <a:lnTo>
                    <a:pt x="765689" y="340230"/>
                  </a:lnTo>
                  <a:cubicBezTo>
                    <a:pt x="760177" y="341653"/>
                    <a:pt x="754722" y="341578"/>
                    <a:pt x="749809" y="339878"/>
                  </a:cubicBezTo>
                  <a:cubicBezTo>
                    <a:pt x="744404" y="338009"/>
                    <a:pt x="740053" y="334316"/>
                    <a:pt x="737079" y="329330"/>
                  </a:cubicBezTo>
                  <a:lnTo>
                    <a:pt x="735936" y="324659"/>
                  </a:lnTo>
                  <a:lnTo>
                    <a:pt x="727734" y="331592"/>
                  </a:lnTo>
                  <a:cubicBezTo>
                    <a:pt x="720175" y="334854"/>
                    <a:pt x="712347" y="335397"/>
                    <a:pt x="705560" y="332657"/>
                  </a:cubicBezTo>
                  <a:cubicBezTo>
                    <a:pt x="705321" y="332900"/>
                    <a:pt x="705077" y="333134"/>
                    <a:pt x="704838" y="333376"/>
                  </a:cubicBezTo>
                  <a:cubicBezTo>
                    <a:pt x="696780" y="351226"/>
                    <a:pt x="683023" y="365975"/>
                    <a:pt x="667317" y="373613"/>
                  </a:cubicBezTo>
                  <a:cubicBezTo>
                    <a:pt x="642507" y="385671"/>
                    <a:pt x="618256" y="377551"/>
                    <a:pt x="609053" y="354115"/>
                  </a:cubicBezTo>
                  <a:lnTo>
                    <a:pt x="609030" y="354126"/>
                  </a:lnTo>
                  <a:lnTo>
                    <a:pt x="589452" y="364090"/>
                  </a:lnTo>
                  <a:cubicBezTo>
                    <a:pt x="570083" y="368673"/>
                    <a:pt x="552801" y="357530"/>
                    <a:pt x="550127" y="334774"/>
                  </a:cubicBezTo>
                  <a:lnTo>
                    <a:pt x="549765" y="334966"/>
                  </a:lnTo>
                  <a:lnTo>
                    <a:pt x="533913" y="343405"/>
                  </a:lnTo>
                  <a:cubicBezTo>
                    <a:pt x="528402" y="344826"/>
                    <a:pt x="522946" y="344752"/>
                    <a:pt x="518034" y="343052"/>
                  </a:cubicBezTo>
                  <a:cubicBezTo>
                    <a:pt x="512628" y="341184"/>
                    <a:pt x="508278" y="337490"/>
                    <a:pt x="505304" y="332503"/>
                  </a:cubicBezTo>
                  <a:lnTo>
                    <a:pt x="500952" y="314727"/>
                  </a:lnTo>
                  <a:lnTo>
                    <a:pt x="500822" y="314196"/>
                  </a:lnTo>
                  <a:cubicBezTo>
                    <a:pt x="484274" y="323005"/>
                    <a:pt x="467442" y="319317"/>
                    <a:pt x="459368" y="305117"/>
                  </a:cubicBezTo>
                  <a:cubicBezTo>
                    <a:pt x="453215" y="294298"/>
                    <a:pt x="453133" y="279040"/>
                    <a:pt x="459156" y="264470"/>
                  </a:cubicBezTo>
                  <a:lnTo>
                    <a:pt x="459101" y="264339"/>
                  </a:lnTo>
                  <a:lnTo>
                    <a:pt x="457359" y="260134"/>
                  </a:lnTo>
                  <a:lnTo>
                    <a:pt x="447644" y="274773"/>
                  </a:lnTo>
                  <a:cubicBezTo>
                    <a:pt x="441235" y="281646"/>
                    <a:pt x="433868" y="287243"/>
                    <a:pt x="426016" y="291062"/>
                  </a:cubicBezTo>
                  <a:cubicBezTo>
                    <a:pt x="413611" y="297091"/>
                    <a:pt x="401345" y="298076"/>
                    <a:pt x="391031" y="294623"/>
                  </a:cubicBezTo>
                  <a:lnTo>
                    <a:pt x="374471" y="278220"/>
                  </a:lnTo>
                  <a:lnTo>
                    <a:pt x="375081" y="290523"/>
                  </a:lnTo>
                  <a:cubicBezTo>
                    <a:pt x="389440" y="296019"/>
                    <a:pt x="395378" y="314251"/>
                    <a:pt x="389117" y="333644"/>
                  </a:cubicBezTo>
                  <a:cubicBezTo>
                    <a:pt x="384590" y="347676"/>
                    <a:pt x="374440" y="359781"/>
                    <a:pt x="362410" y="365492"/>
                  </a:cubicBezTo>
                  <a:cubicBezTo>
                    <a:pt x="367405" y="378304"/>
                    <a:pt x="364330" y="395581"/>
                    <a:pt x="354586" y="409470"/>
                  </a:cubicBezTo>
                  <a:cubicBezTo>
                    <a:pt x="343174" y="425732"/>
                    <a:pt x="325433" y="433388"/>
                    <a:pt x="311860" y="427907"/>
                  </a:cubicBezTo>
                  <a:cubicBezTo>
                    <a:pt x="311620" y="428150"/>
                    <a:pt x="311378" y="428383"/>
                    <a:pt x="311138" y="428627"/>
                  </a:cubicBezTo>
                  <a:lnTo>
                    <a:pt x="295996" y="451443"/>
                  </a:lnTo>
                  <a:lnTo>
                    <a:pt x="306172" y="458486"/>
                  </a:lnTo>
                  <a:cubicBezTo>
                    <a:pt x="315747" y="469721"/>
                    <a:pt x="320444" y="486612"/>
                    <a:pt x="317930" y="506422"/>
                  </a:cubicBezTo>
                  <a:cubicBezTo>
                    <a:pt x="332291" y="511918"/>
                    <a:pt x="338228" y="530150"/>
                    <a:pt x="331967" y="549544"/>
                  </a:cubicBezTo>
                  <a:cubicBezTo>
                    <a:pt x="327440" y="563577"/>
                    <a:pt x="317291" y="575682"/>
                    <a:pt x="305260" y="581392"/>
                  </a:cubicBezTo>
                  <a:cubicBezTo>
                    <a:pt x="310254" y="594204"/>
                    <a:pt x="307181" y="611481"/>
                    <a:pt x="297436" y="625370"/>
                  </a:cubicBezTo>
                  <a:lnTo>
                    <a:pt x="290139" y="631538"/>
                  </a:lnTo>
                  <a:lnTo>
                    <a:pt x="306173" y="642635"/>
                  </a:lnTo>
                  <a:cubicBezTo>
                    <a:pt x="315748" y="653870"/>
                    <a:pt x="320443" y="670761"/>
                    <a:pt x="317930" y="690572"/>
                  </a:cubicBezTo>
                  <a:cubicBezTo>
                    <a:pt x="332291" y="696067"/>
                    <a:pt x="338229" y="714300"/>
                    <a:pt x="331967" y="733692"/>
                  </a:cubicBezTo>
                  <a:cubicBezTo>
                    <a:pt x="327439" y="747726"/>
                    <a:pt x="317290" y="759831"/>
                    <a:pt x="305260" y="765542"/>
                  </a:cubicBezTo>
                  <a:cubicBezTo>
                    <a:pt x="310254" y="778353"/>
                    <a:pt x="307180" y="795630"/>
                    <a:pt x="297436" y="809519"/>
                  </a:cubicBezTo>
                  <a:cubicBezTo>
                    <a:pt x="286024" y="825781"/>
                    <a:pt x="268283" y="833437"/>
                    <a:pt x="254710" y="827956"/>
                  </a:cubicBezTo>
                  <a:cubicBezTo>
                    <a:pt x="254470" y="828200"/>
                    <a:pt x="254228" y="828432"/>
                    <a:pt x="253988" y="828676"/>
                  </a:cubicBezTo>
                  <a:cubicBezTo>
                    <a:pt x="245931" y="846525"/>
                    <a:pt x="232172" y="861275"/>
                    <a:pt x="216467" y="868911"/>
                  </a:cubicBezTo>
                  <a:cubicBezTo>
                    <a:pt x="191657" y="880971"/>
                    <a:pt x="167406" y="872850"/>
                    <a:pt x="158203" y="849414"/>
                  </a:cubicBezTo>
                  <a:lnTo>
                    <a:pt x="158180" y="849425"/>
                  </a:lnTo>
                  <a:lnTo>
                    <a:pt x="138602" y="859390"/>
                  </a:lnTo>
                  <a:cubicBezTo>
                    <a:pt x="119233" y="863971"/>
                    <a:pt x="101951" y="852829"/>
                    <a:pt x="99276" y="830074"/>
                  </a:cubicBezTo>
                  <a:lnTo>
                    <a:pt x="98915" y="830265"/>
                  </a:lnTo>
                  <a:lnTo>
                    <a:pt x="83063" y="838703"/>
                  </a:lnTo>
                  <a:cubicBezTo>
                    <a:pt x="77552" y="840126"/>
                    <a:pt x="72096" y="840051"/>
                    <a:pt x="67184" y="838351"/>
                  </a:cubicBezTo>
                  <a:cubicBezTo>
                    <a:pt x="61777" y="836482"/>
                    <a:pt x="57428" y="832789"/>
                    <a:pt x="54454" y="827803"/>
                  </a:cubicBezTo>
                  <a:lnTo>
                    <a:pt x="50101" y="810025"/>
                  </a:lnTo>
                  <a:lnTo>
                    <a:pt x="49972" y="809495"/>
                  </a:lnTo>
                  <a:cubicBezTo>
                    <a:pt x="33423" y="818304"/>
                    <a:pt x="16593" y="814616"/>
                    <a:pt x="8518" y="800416"/>
                  </a:cubicBezTo>
                  <a:cubicBezTo>
                    <a:pt x="2364" y="789598"/>
                    <a:pt x="2283" y="774339"/>
                    <a:pt x="8306" y="759769"/>
                  </a:cubicBezTo>
                  <a:lnTo>
                    <a:pt x="8251" y="759637"/>
                  </a:lnTo>
                  <a:lnTo>
                    <a:pt x="441" y="740782"/>
                  </a:lnTo>
                  <a:cubicBezTo>
                    <a:pt x="-550" y="733448"/>
                    <a:pt x="120" y="725333"/>
                    <a:pt x="2545" y="717112"/>
                  </a:cubicBezTo>
                  <a:cubicBezTo>
                    <a:pt x="6061" y="705175"/>
                    <a:pt x="12990" y="694006"/>
                    <a:pt x="22032" y="685715"/>
                  </a:cubicBezTo>
                  <a:cubicBezTo>
                    <a:pt x="22210" y="667290"/>
                    <a:pt x="29869" y="647691"/>
                    <a:pt x="42816" y="632506"/>
                  </a:cubicBezTo>
                  <a:lnTo>
                    <a:pt x="50374" y="626986"/>
                  </a:lnTo>
                  <a:lnTo>
                    <a:pt x="50102" y="625876"/>
                  </a:lnTo>
                  <a:lnTo>
                    <a:pt x="49972" y="625346"/>
                  </a:lnTo>
                  <a:cubicBezTo>
                    <a:pt x="33424" y="634155"/>
                    <a:pt x="16592" y="630467"/>
                    <a:pt x="8518" y="616266"/>
                  </a:cubicBezTo>
                  <a:cubicBezTo>
                    <a:pt x="2364" y="605448"/>
                    <a:pt x="2282" y="590190"/>
                    <a:pt x="8305" y="575620"/>
                  </a:cubicBezTo>
                  <a:lnTo>
                    <a:pt x="8251" y="575488"/>
                  </a:lnTo>
                  <a:lnTo>
                    <a:pt x="440" y="556632"/>
                  </a:lnTo>
                  <a:cubicBezTo>
                    <a:pt x="-550" y="549298"/>
                    <a:pt x="120" y="541185"/>
                    <a:pt x="2544" y="532963"/>
                  </a:cubicBezTo>
                  <a:cubicBezTo>
                    <a:pt x="6061" y="521026"/>
                    <a:pt x="12991" y="509857"/>
                    <a:pt x="22032" y="501565"/>
                  </a:cubicBezTo>
                  <a:cubicBezTo>
                    <a:pt x="22211" y="483141"/>
                    <a:pt x="29868" y="463542"/>
                    <a:pt x="42815" y="448358"/>
                  </a:cubicBezTo>
                  <a:cubicBezTo>
                    <a:pt x="60027" y="428171"/>
                    <a:pt x="83593" y="419216"/>
                    <a:pt x="102442" y="425703"/>
                  </a:cubicBezTo>
                  <a:lnTo>
                    <a:pt x="109112" y="417576"/>
                  </a:lnTo>
                  <a:lnTo>
                    <a:pt x="107251" y="409977"/>
                  </a:lnTo>
                  <a:lnTo>
                    <a:pt x="107122" y="409446"/>
                  </a:lnTo>
                  <a:cubicBezTo>
                    <a:pt x="90574" y="418255"/>
                    <a:pt x="73743" y="414567"/>
                    <a:pt x="65668" y="400367"/>
                  </a:cubicBezTo>
                  <a:cubicBezTo>
                    <a:pt x="59514" y="389548"/>
                    <a:pt x="59433" y="374290"/>
                    <a:pt x="65456" y="359720"/>
                  </a:cubicBezTo>
                  <a:lnTo>
                    <a:pt x="65401" y="359589"/>
                  </a:lnTo>
                  <a:lnTo>
                    <a:pt x="57591" y="340733"/>
                  </a:lnTo>
                  <a:cubicBezTo>
                    <a:pt x="56600" y="333399"/>
                    <a:pt x="57270" y="325285"/>
                    <a:pt x="59695" y="317063"/>
                  </a:cubicBezTo>
                  <a:cubicBezTo>
                    <a:pt x="63210" y="305126"/>
                    <a:pt x="70140" y="293957"/>
                    <a:pt x="79182" y="285667"/>
                  </a:cubicBezTo>
                  <a:cubicBezTo>
                    <a:pt x="79361" y="267240"/>
                    <a:pt x="87018" y="247642"/>
                    <a:pt x="99966" y="232458"/>
                  </a:cubicBezTo>
                  <a:cubicBezTo>
                    <a:pt x="117177" y="212271"/>
                    <a:pt x="140743" y="203316"/>
                    <a:pt x="159592" y="209802"/>
                  </a:cubicBezTo>
                  <a:cubicBezTo>
                    <a:pt x="167814" y="195748"/>
                    <a:pt x="180095" y="185006"/>
                    <a:pt x="193267" y="180335"/>
                  </a:cubicBezTo>
                  <a:lnTo>
                    <a:pt x="217290" y="180554"/>
                  </a:lnTo>
                  <a:lnTo>
                    <a:pt x="209990" y="162932"/>
                  </a:lnTo>
                  <a:cubicBezTo>
                    <a:pt x="208998" y="155597"/>
                    <a:pt x="209669" y="147483"/>
                    <a:pt x="212094" y="139262"/>
                  </a:cubicBezTo>
                  <a:cubicBezTo>
                    <a:pt x="215610" y="127324"/>
                    <a:pt x="222539" y="116156"/>
                    <a:pt x="231581" y="107865"/>
                  </a:cubicBezTo>
                  <a:cubicBezTo>
                    <a:pt x="231760" y="89439"/>
                    <a:pt x="239417" y="69841"/>
                    <a:pt x="252364" y="54656"/>
                  </a:cubicBezTo>
                  <a:cubicBezTo>
                    <a:pt x="269576" y="34469"/>
                    <a:pt x="293142" y="25516"/>
                    <a:pt x="311990" y="32002"/>
                  </a:cubicBezTo>
                  <a:cubicBezTo>
                    <a:pt x="320213" y="17946"/>
                    <a:pt x="332494" y="7204"/>
                    <a:pt x="345666" y="2534"/>
                  </a:cubicBezTo>
                  <a:cubicBezTo>
                    <a:pt x="365680" y="-4564"/>
                    <a:pt x="383962" y="3594"/>
                    <a:pt x="390779" y="22658"/>
                  </a:cubicBezTo>
                  <a:cubicBezTo>
                    <a:pt x="406354" y="5665"/>
                    <a:pt x="426532" y="-2549"/>
                    <a:pt x="443779" y="1079"/>
                  </a:cubicBezTo>
                  <a:close/>
                </a:path>
              </a:pathLst>
            </a:custGeom>
            <a:solidFill>
              <a:srgbClr val="0033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1CC1D9D1-08B2-4A48-8BE0-F3AAD137C2BD}"/>
                </a:ext>
              </a:extLst>
            </p:cNvPr>
            <p:cNvSpPr/>
            <p:nvPr/>
          </p:nvSpPr>
          <p:spPr>
            <a:xfrm>
              <a:off x="4722184" y="4106968"/>
              <a:ext cx="1467898" cy="753957"/>
            </a:xfrm>
            <a:custGeom>
              <a:avLst/>
              <a:gdLst>
                <a:gd name="connsiteX0" fmla="*/ 958811 w 1467898"/>
                <a:gd name="connsiteY0" fmla="*/ 604 h 753957"/>
                <a:gd name="connsiteX1" fmla="*/ 979541 w 1467898"/>
                <a:gd name="connsiteY1" fmla="*/ 11398 h 753957"/>
                <a:gd name="connsiteX2" fmla="*/ 1013228 w 1467898"/>
                <a:gd name="connsiteY2" fmla="*/ 4736 h 753957"/>
                <a:gd name="connsiteX3" fmla="*/ 1035489 w 1467898"/>
                <a:gd name="connsiteY3" fmla="*/ 35420 h 753957"/>
                <a:gd name="connsiteX4" fmla="*/ 1078991 w 1467898"/>
                <a:gd name="connsiteY4" fmla="*/ 41414 h 753957"/>
                <a:gd name="connsiteX5" fmla="*/ 1079783 w 1467898"/>
                <a:gd name="connsiteY5" fmla="*/ 43143 h 753957"/>
                <a:gd name="connsiteX6" fmla="*/ 1090668 w 1467898"/>
                <a:gd name="connsiteY6" fmla="*/ 37313 h 753957"/>
                <a:gd name="connsiteX7" fmla="*/ 1124897 w 1467898"/>
                <a:gd name="connsiteY7" fmla="*/ 9926 h 753957"/>
                <a:gd name="connsiteX8" fmla="*/ 1173216 w 1467898"/>
                <a:gd name="connsiteY8" fmla="*/ 17748 h 753957"/>
                <a:gd name="connsiteX9" fmla="*/ 1206904 w 1467898"/>
                <a:gd name="connsiteY9" fmla="*/ 11085 h 753957"/>
                <a:gd name="connsiteX10" fmla="*/ 1229164 w 1467898"/>
                <a:gd name="connsiteY10" fmla="*/ 41770 h 753957"/>
                <a:gd name="connsiteX11" fmla="*/ 1272667 w 1467898"/>
                <a:gd name="connsiteY11" fmla="*/ 47765 h 753957"/>
                <a:gd name="connsiteX12" fmla="*/ 1274143 w 1467898"/>
                <a:gd name="connsiteY12" fmla="*/ 92656 h 753957"/>
                <a:gd name="connsiteX13" fmla="*/ 1285456 w 1467898"/>
                <a:gd name="connsiteY13" fmla="*/ 154077 h 753957"/>
                <a:gd name="connsiteX14" fmla="*/ 1278239 w 1467898"/>
                <a:gd name="connsiteY14" fmla="*/ 188121 h 753957"/>
                <a:gd name="connsiteX15" fmla="*/ 1261643 w 1467898"/>
                <a:gd name="connsiteY15" fmla="*/ 194168 h 753957"/>
                <a:gd name="connsiteX16" fmla="*/ 1270914 w 1467898"/>
                <a:gd name="connsiteY16" fmla="*/ 197370 h 753957"/>
                <a:gd name="connsiteX17" fmla="*/ 1288238 w 1467898"/>
                <a:gd name="connsiteY17" fmla="*/ 221756 h 753957"/>
                <a:gd name="connsiteX18" fmla="*/ 1358218 w 1467898"/>
                <a:gd name="connsiteY18" fmla="*/ 262158 h 753957"/>
                <a:gd name="connsiteX19" fmla="*/ 1385343 w 1467898"/>
                <a:gd name="connsiteY19" fmla="*/ 293520 h 753957"/>
                <a:gd name="connsiteX20" fmla="*/ 1370130 w 1467898"/>
                <a:gd name="connsiteY20" fmla="*/ 321964 h 753957"/>
                <a:gd name="connsiteX21" fmla="*/ 1376744 w 1467898"/>
                <a:gd name="connsiteY21" fmla="*/ 357104 h 753957"/>
                <a:gd name="connsiteX22" fmla="*/ 1362755 w 1467898"/>
                <a:gd name="connsiteY22" fmla="*/ 373472 h 753957"/>
                <a:gd name="connsiteX23" fmla="*/ 1361458 w 1467898"/>
                <a:gd name="connsiteY23" fmla="*/ 373721 h 753957"/>
                <a:gd name="connsiteX24" fmla="*/ 1370789 w 1467898"/>
                <a:gd name="connsiteY24" fmla="*/ 386856 h 753957"/>
                <a:gd name="connsiteX25" fmla="*/ 1440769 w 1467898"/>
                <a:gd name="connsiteY25" fmla="*/ 427258 h 753957"/>
                <a:gd name="connsiteX26" fmla="*/ 1467894 w 1467898"/>
                <a:gd name="connsiteY26" fmla="*/ 458619 h 753957"/>
                <a:gd name="connsiteX27" fmla="*/ 1452680 w 1467898"/>
                <a:gd name="connsiteY27" fmla="*/ 487065 h 753957"/>
                <a:gd name="connsiteX28" fmla="*/ 1459296 w 1467898"/>
                <a:gd name="connsiteY28" fmla="*/ 522204 h 753957"/>
                <a:gd name="connsiteX29" fmla="*/ 1424566 w 1467898"/>
                <a:gd name="connsiteY29" fmla="*/ 542555 h 753957"/>
                <a:gd name="connsiteX30" fmla="*/ 1424109 w 1467898"/>
                <a:gd name="connsiteY30" fmla="*/ 543214 h 753957"/>
                <a:gd name="connsiteX31" fmla="*/ 1401294 w 1467898"/>
                <a:gd name="connsiteY31" fmla="*/ 579690 h 753957"/>
                <a:gd name="connsiteX32" fmla="*/ 1339670 w 1467898"/>
                <a:gd name="connsiteY32" fmla="*/ 572908 h 753957"/>
                <a:gd name="connsiteX33" fmla="*/ 1339652 w 1467898"/>
                <a:gd name="connsiteY33" fmla="*/ 572919 h 753957"/>
                <a:gd name="connsiteX34" fmla="*/ 1336350 w 1467898"/>
                <a:gd name="connsiteY34" fmla="*/ 575165 h 753957"/>
                <a:gd name="connsiteX35" fmla="*/ 1357099 w 1467898"/>
                <a:gd name="connsiteY35" fmla="*/ 582123 h 753957"/>
                <a:gd name="connsiteX36" fmla="*/ 1383596 w 1467898"/>
                <a:gd name="connsiteY36" fmla="*/ 617534 h 753957"/>
                <a:gd name="connsiteX37" fmla="*/ 1410722 w 1467898"/>
                <a:gd name="connsiteY37" fmla="*/ 648895 h 753957"/>
                <a:gd name="connsiteX38" fmla="*/ 1395508 w 1467898"/>
                <a:gd name="connsiteY38" fmla="*/ 677340 h 753957"/>
                <a:gd name="connsiteX39" fmla="*/ 1402124 w 1467898"/>
                <a:gd name="connsiteY39" fmla="*/ 712480 h 753957"/>
                <a:gd name="connsiteX40" fmla="*/ 1367394 w 1467898"/>
                <a:gd name="connsiteY40" fmla="*/ 732831 h 753957"/>
                <a:gd name="connsiteX41" fmla="*/ 1366937 w 1467898"/>
                <a:gd name="connsiteY41" fmla="*/ 733491 h 753957"/>
                <a:gd name="connsiteX42" fmla="*/ 1359599 w 1467898"/>
                <a:gd name="connsiteY42" fmla="*/ 753955 h 753957"/>
                <a:gd name="connsiteX43" fmla="*/ 1183316 w 1467898"/>
                <a:gd name="connsiteY43" fmla="*/ 753954 h 753957"/>
                <a:gd name="connsiteX44" fmla="*/ 1183316 w 1467898"/>
                <a:gd name="connsiteY44" fmla="*/ 753957 h 753957"/>
                <a:gd name="connsiteX45" fmla="*/ 187211 w 1467898"/>
                <a:gd name="connsiteY45" fmla="*/ 753957 h 753957"/>
                <a:gd name="connsiteX46" fmla="*/ 187211 w 1467898"/>
                <a:gd name="connsiteY46" fmla="*/ 753955 h 753957"/>
                <a:gd name="connsiteX47" fmla="*/ 33376 w 1467898"/>
                <a:gd name="connsiteY47" fmla="*/ 753955 h 753957"/>
                <a:gd name="connsiteX48" fmla="*/ 31857 w 1467898"/>
                <a:gd name="connsiteY48" fmla="*/ 750336 h 753957"/>
                <a:gd name="connsiteX49" fmla="*/ 31763 w 1467898"/>
                <a:gd name="connsiteY49" fmla="*/ 750241 h 753957"/>
                <a:gd name="connsiteX50" fmla="*/ 18311 w 1467898"/>
                <a:gd name="connsiteY50" fmla="*/ 736766 h 753957"/>
                <a:gd name="connsiteX51" fmla="*/ 12748 w 1467898"/>
                <a:gd name="connsiteY51" fmla="*/ 718154 h 753957"/>
                <a:gd name="connsiteX52" fmla="*/ 21241 w 1467898"/>
                <a:gd name="connsiteY52" fmla="*/ 691087 h 753957"/>
                <a:gd name="connsiteX53" fmla="*/ 23998 w 1467898"/>
                <a:gd name="connsiteY53" fmla="*/ 646960 h 753957"/>
                <a:gd name="connsiteX54" fmla="*/ 27589 w 1467898"/>
                <a:gd name="connsiteY54" fmla="*/ 643418 h 753957"/>
                <a:gd name="connsiteX55" fmla="*/ 19156 w 1467898"/>
                <a:gd name="connsiteY55" fmla="*/ 623336 h 753957"/>
                <a:gd name="connsiteX56" fmla="*/ 19063 w 1467898"/>
                <a:gd name="connsiteY56" fmla="*/ 623242 h 753957"/>
                <a:gd name="connsiteX57" fmla="*/ 5612 w 1467898"/>
                <a:gd name="connsiteY57" fmla="*/ 609767 h 753957"/>
                <a:gd name="connsiteX58" fmla="*/ 47 w 1467898"/>
                <a:gd name="connsiteY58" fmla="*/ 591155 h 753957"/>
                <a:gd name="connsiteX59" fmla="*/ 8541 w 1467898"/>
                <a:gd name="connsiteY59" fmla="*/ 564087 h 753957"/>
                <a:gd name="connsiteX60" fmla="*/ 11298 w 1467898"/>
                <a:gd name="connsiteY60" fmla="*/ 519961 h 753957"/>
                <a:gd name="connsiteX61" fmla="*/ 22141 w 1467898"/>
                <a:gd name="connsiteY61" fmla="*/ 509263 h 753957"/>
                <a:gd name="connsiteX62" fmla="*/ 19098 w 1467898"/>
                <a:gd name="connsiteY62" fmla="*/ 499080 h 753957"/>
                <a:gd name="connsiteX63" fmla="*/ 27591 w 1467898"/>
                <a:gd name="connsiteY63" fmla="*/ 472012 h 753957"/>
                <a:gd name="connsiteX64" fmla="*/ 30348 w 1467898"/>
                <a:gd name="connsiteY64" fmla="*/ 427885 h 753957"/>
                <a:gd name="connsiteX65" fmla="*/ 79797 w 1467898"/>
                <a:gd name="connsiteY65" fmla="*/ 401862 h 753957"/>
                <a:gd name="connsiteX66" fmla="*/ 83733 w 1467898"/>
                <a:gd name="connsiteY66" fmla="*/ 397057 h 753957"/>
                <a:gd name="connsiteX67" fmla="*/ 78130 w 1467898"/>
                <a:gd name="connsiteY67" fmla="*/ 389562 h 753957"/>
                <a:gd name="connsiteX68" fmla="*/ 77836 w 1467898"/>
                <a:gd name="connsiteY68" fmla="*/ 389169 h 753957"/>
                <a:gd name="connsiteX69" fmla="*/ 35523 w 1467898"/>
                <a:gd name="connsiteY69" fmla="*/ 388053 h 753957"/>
                <a:gd name="connsiteX70" fmla="*/ 22332 w 1467898"/>
                <a:gd name="connsiteY70" fmla="*/ 356635 h 753957"/>
                <a:gd name="connsiteX71" fmla="*/ 22239 w 1467898"/>
                <a:gd name="connsiteY71" fmla="*/ 356542 h 753957"/>
                <a:gd name="connsiteX72" fmla="*/ 8786 w 1467898"/>
                <a:gd name="connsiteY72" fmla="*/ 343067 h 753957"/>
                <a:gd name="connsiteX73" fmla="*/ 3222 w 1467898"/>
                <a:gd name="connsiteY73" fmla="*/ 324455 h 753957"/>
                <a:gd name="connsiteX74" fmla="*/ 11717 w 1467898"/>
                <a:gd name="connsiteY74" fmla="*/ 297387 h 753957"/>
                <a:gd name="connsiteX75" fmla="*/ 14472 w 1467898"/>
                <a:gd name="connsiteY75" fmla="*/ 253260 h 753957"/>
                <a:gd name="connsiteX76" fmla="*/ 63922 w 1467898"/>
                <a:gd name="connsiteY76" fmla="*/ 227238 h 753957"/>
                <a:gd name="connsiteX77" fmla="*/ 86522 w 1467898"/>
                <a:gd name="connsiteY77" fmla="*/ 199641 h 753957"/>
                <a:gd name="connsiteX78" fmla="*/ 90506 w 1467898"/>
                <a:gd name="connsiteY78" fmla="*/ 199075 h 753957"/>
                <a:gd name="connsiteX79" fmla="*/ 81679 w 1467898"/>
                <a:gd name="connsiteY79" fmla="*/ 182798 h 753957"/>
                <a:gd name="connsiteX80" fmla="*/ 87208 w 1467898"/>
                <a:gd name="connsiteY80" fmla="*/ 151384 h 753957"/>
                <a:gd name="connsiteX81" fmla="*/ 75533 w 1467898"/>
                <a:gd name="connsiteY81" fmla="*/ 119155 h 753957"/>
                <a:gd name="connsiteX82" fmla="*/ 96855 w 1467898"/>
                <a:gd name="connsiteY82" fmla="*/ 90508 h 753957"/>
                <a:gd name="connsiteX83" fmla="*/ 97058 w 1467898"/>
                <a:gd name="connsiteY83" fmla="*/ 89753 h 753957"/>
                <a:gd name="connsiteX84" fmla="*/ 106556 w 1467898"/>
                <a:gd name="connsiteY84" fmla="*/ 48615 h 753957"/>
                <a:gd name="connsiteX85" fmla="*/ 152759 w 1467898"/>
                <a:gd name="connsiteY85" fmla="*/ 39217 h 753957"/>
                <a:gd name="connsiteX86" fmla="*/ 152769 w 1467898"/>
                <a:gd name="connsiteY86" fmla="*/ 39201 h 753957"/>
                <a:gd name="connsiteX87" fmla="*/ 161957 w 1467898"/>
                <a:gd name="connsiteY87" fmla="*/ 25067 h 753957"/>
                <a:gd name="connsiteX88" fmla="*/ 199342 w 1467898"/>
                <a:gd name="connsiteY88" fmla="*/ 29460 h 753957"/>
                <a:gd name="connsiteX89" fmla="*/ 199508 w 1467898"/>
                <a:gd name="connsiteY89" fmla="*/ 29194 h 753957"/>
                <a:gd name="connsiteX90" fmla="*/ 206805 w 1467898"/>
                <a:gd name="connsiteY90" fmla="*/ 17503 h 753957"/>
                <a:gd name="connsiteX91" fmla="*/ 217494 w 1467898"/>
                <a:gd name="connsiteY91" fmla="*/ 11645 h 753957"/>
                <a:gd name="connsiteX92" fmla="*/ 230002 w 1467898"/>
                <a:gd name="connsiteY92" fmla="*/ 13771 h 753957"/>
                <a:gd name="connsiteX93" fmla="*/ 239715 w 1467898"/>
                <a:gd name="connsiteY93" fmla="*/ 23916 h 753957"/>
                <a:gd name="connsiteX94" fmla="*/ 240004 w 1467898"/>
                <a:gd name="connsiteY94" fmla="*/ 24219 h 753957"/>
                <a:gd name="connsiteX95" fmla="*/ 271038 w 1467898"/>
                <a:gd name="connsiteY95" fmla="*/ 14347 h 753957"/>
                <a:gd name="connsiteX96" fmla="*/ 286776 w 1467898"/>
                <a:gd name="connsiteY96" fmla="*/ 41278 h 753957"/>
                <a:gd name="connsiteX97" fmla="*/ 286862 w 1467898"/>
                <a:gd name="connsiteY97" fmla="*/ 41345 h 753957"/>
                <a:gd name="connsiteX98" fmla="*/ 299288 w 1467898"/>
                <a:gd name="connsiteY98" fmla="*/ 50879 h 753957"/>
                <a:gd name="connsiteX99" fmla="*/ 303298 w 1467898"/>
                <a:gd name="connsiteY99" fmla="*/ 59511 h 753957"/>
                <a:gd name="connsiteX100" fmla="*/ 321619 w 1467898"/>
                <a:gd name="connsiteY100" fmla="*/ 44851 h 753957"/>
                <a:gd name="connsiteX101" fmla="*/ 369939 w 1467898"/>
                <a:gd name="connsiteY101" fmla="*/ 52674 h 753957"/>
                <a:gd name="connsiteX102" fmla="*/ 403626 w 1467898"/>
                <a:gd name="connsiteY102" fmla="*/ 46012 h 753957"/>
                <a:gd name="connsiteX103" fmla="*/ 425886 w 1467898"/>
                <a:gd name="connsiteY103" fmla="*/ 76696 h 753957"/>
                <a:gd name="connsiteX104" fmla="*/ 450189 w 1467898"/>
                <a:gd name="connsiteY104" fmla="*/ 74313 h 753957"/>
                <a:gd name="connsiteX105" fmla="*/ 460272 w 1467898"/>
                <a:gd name="connsiteY105" fmla="*/ 78713 h 753957"/>
                <a:gd name="connsiteX106" fmla="*/ 486720 w 1467898"/>
                <a:gd name="connsiteY106" fmla="*/ 57550 h 753957"/>
                <a:gd name="connsiteX107" fmla="*/ 535040 w 1467898"/>
                <a:gd name="connsiteY107" fmla="*/ 65373 h 753957"/>
                <a:gd name="connsiteX108" fmla="*/ 568727 w 1467898"/>
                <a:gd name="connsiteY108" fmla="*/ 58711 h 753957"/>
                <a:gd name="connsiteX109" fmla="*/ 590987 w 1467898"/>
                <a:gd name="connsiteY109" fmla="*/ 89395 h 753957"/>
                <a:gd name="connsiteX110" fmla="*/ 634490 w 1467898"/>
                <a:gd name="connsiteY110" fmla="*/ 95389 h 753957"/>
                <a:gd name="connsiteX111" fmla="*/ 635967 w 1467898"/>
                <a:gd name="connsiteY111" fmla="*/ 140282 h 753957"/>
                <a:gd name="connsiteX112" fmla="*/ 643378 w 1467898"/>
                <a:gd name="connsiteY112" fmla="*/ 148763 h 753957"/>
                <a:gd name="connsiteX113" fmla="*/ 658171 w 1467898"/>
                <a:gd name="connsiteY113" fmla="*/ 136925 h 753957"/>
                <a:gd name="connsiteX114" fmla="*/ 706491 w 1467898"/>
                <a:gd name="connsiteY114" fmla="*/ 144748 h 753957"/>
                <a:gd name="connsiteX115" fmla="*/ 740178 w 1467898"/>
                <a:gd name="connsiteY115" fmla="*/ 138086 h 753957"/>
                <a:gd name="connsiteX116" fmla="*/ 752669 w 1467898"/>
                <a:gd name="connsiteY116" fmla="*/ 145450 h 753957"/>
                <a:gd name="connsiteX117" fmla="*/ 753564 w 1467898"/>
                <a:gd name="connsiteY117" fmla="*/ 138649 h 753957"/>
                <a:gd name="connsiteX118" fmla="*/ 764044 w 1467898"/>
                <a:gd name="connsiteY118" fmla="*/ 123725 h 753957"/>
                <a:gd name="connsiteX119" fmla="*/ 789042 w 1467898"/>
                <a:gd name="connsiteY119" fmla="*/ 110337 h 753957"/>
                <a:gd name="connsiteX120" fmla="*/ 823271 w 1467898"/>
                <a:gd name="connsiteY120" fmla="*/ 82950 h 753957"/>
                <a:gd name="connsiteX121" fmla="*/ 850861 w 1467898"/>
                <a:gd name="connsiteY121" fmla="*/ 79978 h 753957"/>
                <a:gd name="connsiteX122" fmla="*/ 855259 w 1467898"/>
                <a:gd name="connsiteY122" fmla="*/ 82268 h 753957"/>
                <a:gd name="connsiteX123" fmla="*/ 859455 w 1467898"/>
                <a:gd name="connsiteY123" fmla="*/ 74911 h 753957"/>
                <a:gd name="connsiteX124" fmla="*/ 859470 w 1467898"/>
                <a:gd name="connsiteY124" fmla="*/ 74803 h 753957"/>
                <a:gd name="connsiteX125" fmla="*/ 861514 w 1467898"/>
                <a:gd name="connsiteY125" fmla="*/ 59275 h 753957"/>
                <a:gd name="connsiteX126" fmla="*/ 871994 w 1467898"/>
                <a:gd name="connsiteY126" fmla="*/ 44352 h 753957"/>
                <a:gd name="connsiteX127" fmla="*/ 896994 w 1467898"/>
                <a:gd name="connsiteY127" fmla="*/ 30963 h 753957"/>
                <a:gd name="connsiteX128" fmla="*/ 931221 w 1467898"/>
                <a:gd name="connsiteY128" fmla="*/ 3575 h 753957"/>
                <a:gd name="connsiteX129" fmla="*/ 958811 w 1467898"/>
                <a:gd name="connsiteY129" fmla="*/ 604 h 75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467898" h="753957">
                  <a:moveTo>
                    <a:pt x="958811" y="604"/>
                  </a:moveTo>
                  <a:cubicBezTo>
                    <a:pt x="967239" y="1968"/>
                    <a:pt x="974523" y="5627"/>
                    <a:pt x="979541" y="11398"/>
                  </a:cubicBezTo>
                  <a:cubicBezTo>
                    <a:pt x="990399" y="5212"/>
                    <a:pt x="1002683" y="2785"/>
                    <a:pt x="1013228" y="4736"/>
                  </a:cubicBezTo>
                  <a:cubicBezTo>
                    <a:pt x="1029254" y="7699"/>
                    <a:pt x="1038272" y="20133"/>
                    <a:pt x="1035489" y="35420"/>
                  </a:cubicBezTo>
                  <a:cubicBezTo>
                    <a:pt x="1052359" y="30102"/>
                    <a:pt x="1068922" y="32386"/>
                    <a:pt x="1078991" y="41414"/>
                  </a:cubicBezTo>
                  <a:lnTo>
                    <a:pt x="1079783" y="43143"/>
                  </a:lnTo>
                  <a:lnTo>
                    <a:pt x="1090668" y="37313"/>
                  </a:lnTo>
                  <a:cubicBezTo>
                    <a:pt x="1097857" y="25136"/>
                    <a:pt x="1110466" y="15049"/>
                    <a:pt x="1124897" y="9926"/>
                  </a:cubicBezTo>
                  <a:cubicBezTo>
                    <a:pt x="1144081" y="3114"/>
                    <a:pt x="1163178" y="6205"/>
                    <a:pt x="1173216" y="17748"/>
                  </a:cubicBezTo>
                  <a:cubicBezTo>
                    <a:pt x="1184074" y="11562"/>
                    <a:pt x="1196358" y="9135"/>
                    <a:pt x="1206904" y="11085"/>
                  </a:cubicBezTo>
                  <a:cubicBezTo>
                    <a:pt x="1222929" y="14048"/>
                    <a:pt x="1231948" y="26484"/>
                    <a:pt x="1229164" y="41770"/>
                  </a:cubicBezTo>
                  <a:cubicBezTo>
                    <a:pt x="1246035" y="36452"/>
                    <a:pt x="1262596" y="38736"/>
                    <a:pt x="1272667" y="47765"/>
                  </a:cubicBezTo>
                  <a:cubicBezTo>
                    <a:pt x="1284532" y="58405"/>
                    <a:pt x="1285123" y="76319"/>
                    <a:pt x="1274143" y="92656"/>
                  </a:cubicBezTo>
                  <a:cubicBezTo>
                    <a:pt x="1298894" y="101968"/>
                    <a:pt x="1304000" y="129674"/>
                    <a:pt x="1285456" y="154077"/>
                  </a:cubicBezTo>
                  <a:cubicBezTo>
                    <a:pt x="1292891" y="163239"/>
                    <a:pt x="1289841" y="177635"/>
                    <a:pt x="1278239" y="188121"/>
                  </a:cubicBezTo>
                  <a:lnTo>
                    <a:pt x="1261643" y="194168"/>
                  </a:lnTo>
                  <a:lnTo>
                    <a:pt x="1270914" y="197370"/>
                  </a:lnTo>
                  <a:cubicBezTo>
                    <a:pt x="1278832" y="203324"/>
                    <a:pt x="1284979" y="211732"/>
                    <a:pt x="1288238" y="221756"/>
                  </a:cubicBezTo>
                  <a:cubicBezTo>
                    <a:pt x="1318766" y="212565"/>
                    <a:pt x="1350335" y="230789"/>
                    <a:pt x="1358218" y="262158"/>
                  </a:cubicBezTo>
                  <a:cubicBezTo>
                    <a:pt x="1373627" y="264364"/>
                    <a:pt x="1385099" y="277624"/>
                    <a:pt x="1385343" y="293520"/>
                  </a:cubicBezTo>
                  <a:cubicBezTo>
                    <a:pt x="1385524" y="305020"/>
                    <a:pt x="1379742" y="315832"/>
                    <a:pt x="1370130" y="321964"/>
                  </a:cubicBezTo>
                  <a:cubicBezTo>
                    <a:pt x="1378973" y="331165"/>
                    <a:pt x="1381570" y="344969"/>
                    <a:pt x="1376744" y="357104"/>
                  </a:cubicBezTo>
                  <a:cubicBezTo>
                    <a:pt x="1373918" y="364207"/>
                    <a:pt x="1368900" y="369871"/>
                    <a:pt x="1362755" y="373472"/>
                  </a:cubicBezTo>
                  <a:lnTo>
                    <a:pt x="1361458" y="373721"/>
                  </a:lnTo>
                  <a:lnTo>
                    <a:pt x="1370789" y="386856"/>
                  </a:lnTo>
                  <a:cubicBezTo>
                    <a:pt x="1401317" y="377665"/>
                    <a:pt x="1432886" y="395888"/>
                    <a:pt x="1440769" y="427258"/>
                  </a:cubicBezTo>
                  <a:cubicBezTo>
                    <a:pt x="1456178" y="429463"/>
                    <a:pt x="1467650" y="442723"/>
                    <a:pt x="1467894" y="458619"/>
                  </a:cubicBezTo>
                  <a:cubicBezTo>
                    <a:pt x="1468074" y="470121"/>
                    <a:pt x="1462294" y="480933"/>
                    <a:pt x="1452680" y="487065"/>
                  </a:cubicBezTo>
                  <a:cubicBezTo>
                    <a:pt x="1461524" y="496265"/>
                    <a:pt x="1464121" y="510069"/>
                    <a:pt x="1459296" y="522204"/>
                  </a:cubicBezTo>
                  <a:cubicBezTo>
                    <a:pt x="1453643" y="536410"/>
                    <a:pt x="1439222" y="544862"/>
                    <a:pt x="1424566" y="542555"/>
                  </a:cubicBezTo>
                  <a:cubicBezTo>
                    <a:pt x="1424416" y="542778"/>
                    <a:pt x="1424260" y="542993"/>
                    <a:pt x="1424109" y="543214"/>
                  </a:cubicBezTo>
                  <a:cubicBezTo>
                    <a:pt x="1422153" y="558173"/>
                    <a:pt x="1413786" y="571544"/>
                    <a:pt x="1401294" y="579690"/>
                  </a:cubicBezTo>
                  <a:cubicBezTo>
                    <a:pt x="1381559" y="592555"/>
                    <a:pt x="1355909" y="589728"/>
                    <a:pt x="1339670" y="572908"/>
                  </a:cubicBezTo>
                  <a:lnTo>
                    <a:pt x="1339652" y="572919"/>
                  </a:lnTo>
                  <a:lnTo>
                    <a:pt x="1336350" y="575165"/>
                  </a:lnTo>
                  <a:lnTo>
                    <a:pt x="1357099" y="582123"/>
                  </a:lnTo>
                  <a:cubicBezTo>
                    <a:pt x="1369793" y="589451"/>
                    <a:pt x="1379656" y="601849"/>
                    <a:pt x="1383596" y="617534"/>
                  </a:cubicBezTo>
                  <a:cubicBezTo>
                    <a:pt x="1399006" y="619740"/>
                    <a:pt x="1410478" y="633000"/>
                    <a:pt x="1410722" y="648895"/>
                  </a:cubicBezTo>
                  <a:cubicBezTo>
                    <a:pt x="1410902" y="660397"/>
                    <a:pt x="1405122" y="671208"/>
                    <a:pt x="1395508" y="677340"/>
                  </a:cubicBezTo>
                  <a:cubicBezTo>
                    <a:pt x="1404351" y="686541"/>
                    <a:pt x="1406950" y="700345"/>
                    <a:pt x="1402124" y="712480"/>
                  </a:cubicBezTo>
                  <a:cubicBezTo>
                    <a:pt x="1396470" y="726687"/>
                    <a:pt x="1382050" y="735137"/>
                    <a:pt x="1367394" y="732831"/>
                  </a:cubicBezTo>
                  <a:cubicBezTo>
                    <a:pt x="1367244" y="733054"/>
                    <a:pt x="1367088" y="733269"/>
                    <a:pt x="1366937" y="733491"/>
                  </a:cubicBezTo>
                  <a:lnTo>
                    <a:pt x="1359599" y="753955"/>
                  </a:lnTo>
                  <a:lnTo>
                    <a:pt x="1183316" y="753954"/>
                  </a:lnTo>
                  <a:lnTo>
                    <a:pt x="1183316" y="753957"/>
                  </a:lnTo>
                  <a:lnTo>
                    <a:pt x="187211" y="753957"/>
                  </a:lnTo>
                  <a:lnTo>
                    <a:pt x="187211" y="753955"/>
                  </a:lnTo>
                  <a:lnTo>
                    <a:pt x="33376" y="753955"/>
                  </a:lnTo>
                  <a:lnTo>
                    <a:pt x="31857" y="750336"/>
                  </a:lnTo>
                  <a:lnTo>
                    <a:pt x="31763" y="750241"/>
                  </a:lnTo>
                  <a:lnTo>
                    <a:pt x="18311" y="736766"/>
                  </a:lnTo>
                  <a:cubicBezTo>
                    <a:pt x="15026" y="731233"/>
                    <a:pt x="13069" y="724861"/>
                    <a:pt x="12748" y="718154"/>
                  </a:cubicBezTo>
                  <a:cubicBezTo>
                    <a:pt x="12276" y="708418"/>
                    <a:pt x="15295" y="698790"/>
                    <a:pt x="21241" y="691087"/>
                  </a:cubicBezTo>
                  <a:cubicBezTo>
                    <a:pt x="15524" y="676807"/>
                    <a:pt x="16541" y="660552"/>
                    <a:pt x="23998" y="646960"/>
                  </a:cubicBezTo>
                  <a:lnTo>
                    <a:pt x="27589" y="643418"/>
                  </a:lnTo>
                  <a:lnTo>
                    <a:pt x="19156" y="623336"/>
                  </a:lnTo>
                  <a:lnTo>
                    <a:pt x="19063" y="623242"/>
                  </a:lnTo>
                  <a:lnTo>
                    <a:pt x="5612" y="609767"/>
                  </a:lnTo>
                  <a:cubicBezTo>
                    <a:pt x="2326" y="604234"/>
                    <a:pt x="370" y="597861"/>
                    <a:pt x="47" y="591155"/>
                  </a:cubicBezTo>
                  <a:cubicBezTo>
                    <a:pt x="-424" y="581418"/>
                    <a:pt x="2595" y="571789"/>
                    <a:pt x="8541" y="564087"/>
                  </a:cubicBezTo>
                  <a:cubicBezTo>
                    <a:pt x="2824" y="549806"/>
                    <a:pt x="3841" y="533553"/>
                    <a:pt x="11298" y="519961"/>
                  </a:cubicBezTo>
                  <a:lnTo>
                    <a:pt x="22141" y="509263"/>
                  </a:lnTo>
                  <a:lnTo>
                    <a:pt x="19098" y="499080"/>
                  </a:lnTo>
                  <a:cubicBezTo>
                    <a:pt x="18626" y="489343"/>
                    <a:pt x="21645" y="479714"/>
                    <a:pt x="27591" y="472012"/>
                  </a:cubicBezTo>
                  <a:cubicBezTo>
                    <a:pt x="21873" y="457731"/>
                    <a:pt x="22891" y="441478"/>
                    <a:pt x="30348" y="427885"/>
                  </a:cubicBezTo>
                  <a:cubicBezTo>
                    <a:pt x="40261" y="409815"/>
                    <a:pt x="59804" y="399530"/>
                    <a:pt x="79797" y="401862"/>
                  </a:cubicBezTo>
                  <a:lnTo>
                    <a:pt x="83733" y="397057"/>
                  </a:lnTo>
                  <a:lnTo>
                    <a:pt x="78130" y="389562"/>
                  </a:lnTo>
                  <a:lnTo>
                    <a:pt x="77836" y="389169"/>
                  </a:lnTo>
                  <a:cubicBezTo>
                    <a:pt x="64918" y="398343"/>
                    <a:pt x="47737" y="397888"/>
                    <a:pt x="35523" y="388053"/>
                  </a:cubicBezTo>
                  <a:cubicBezTo>
                    <a:pt x="26215" y="380559"/>
                    <a:pt x="21261" y="368767"/>
                    <a:pt x="22332" y="356635"/>
                  </a:cubicBezTo>
                  <a:lnTo>
                    <a:pt x="22239" y="356542"/>
                  </a:lnTo>
                  <a:lnTo>
                    <a:pt x="8786" y="343067"/>
                  </a:lnTo>
                  <a:cubicBezTo>
                    <a:pt x="5501" y="337533"/>
                    <a:pt x="3545" y="331161"/>
                    <a:pt x="3222" y="324455"/>
                  </a:cubicBezTo>
                  <a:cubicBezTo>
                    <a:pt x="2750" y="314718"/>
                    <a:pt x="5769" y="305089"/>
                    <a:pt x="11717" y="297387"/>
                  </a:cubicBezTo>
                  <a:cubicBezTo>
                    <a:pt x="5999" y="283106"/>
                    <a:pt x="7016" y="266853"/>
                    <a:pt x="14472" y="253260"/>
                  </a:cubicBezTo>
                  <a:cubicBezTo>
                    <a:pt x="24386" y="235190"/>
                    <a:pt x="43929" y="224905"/>
                    <a:pt x="63922" y="227238"/>
                  </a:cubicBezTo>
                  <a:cubicBezTo>
                    <a:pt x="67248" y="215192"/>
                    <a:pt x="75492" y="205132"/>
                    <a:pt x="86522" y="199641"/>
                  </a:cubicBezTo>
                  <a:lnTo>
                    <a:pt x="90506" y="199075"/>
                  </a:lnTo>
                  <a:lnTo>
                    <a:pt x="81679" y="182798"/>
                  </a:lnTo>
                  <a:cubicBezTo>
                    <a:pt x="79304" y="171735"/>
                    <a:pt x="81403" y="159796"/>
                    <a:pt x="87208" y="151384"/>
                  </a:cubicBezTo>
                  <a:cubicBezTo>
                    <a:pt x="78972" y="144786"/>
                    <a:pt x="74387" y="132125"/>
                    <a:pt x="75533" y="119155"/>
                  </a:cubicBezTo>
                  <a:cubicBezTo>
                    <a:pt x="76878" y="103968"/>
                    <a:pt x="85731" y="92073"/>
                    <a:pt x="96855" y="90508"/>
                  </a:cubicBezTo>
                  <a:cubicBezTo>
                    <a:pt x="96921" y="90254"/>
                    <a:pt x="96992" y="90005"/>
                    <a:pt x="97058" y="89753"/>
                  </a:cubicBezTo>
                  <a:cubicBezTo>
                    <a:pt x="95564" y="74797"/>
                    <a:pt x="99048" y="59716"/>
                    <a:pt x="106556" y="48615"/>
                  </a:cubicBezTo>
                  <a:cubicBezTo>
                    <a:pt x="118417" y="31081"/>
                    <a:pt x="137650" y="27173"/>
                    <a:pt x="152759" y="39217"/>
                  </a:cubicBezTo>
                  <a:lnTo>
                    <a:pt x="152769" y="39201"/>
                  </a:lnTo>
                  <a:lnTo>
                    <a:pt x="161957" y="25067"/>
                  </a:lnTo>
                  <a:cubicBezTo>
                    <a:pt x="173071" y="14589"/>
                    <a:pt x="188833" y="15363"/>
                    <a:pt x="199342" y="29460"/>
                  </a:cubicBezTo>
                  <a:lnTo>
                    <a:pt x="199508" y="29194"/>
                  </a:lnTo>
                  <a:lnTo>
                    <a:pt x="206805" y="17503"/>
                  </a:lnTo>
                  <a:cubicBezTo>
                    <a:pt x="209922" y="14444"/>
                    <a:pt x="213577" y="12400"/>
                    <a:pt x="217494" y="11645"/>
                  </a:cubicBezTo>
                  <a:cubicBezTo>
                    <a:pt x="221804" y="10812"/>
                    <a:pt x="226111" y="11598"/>
                    <a:pt x="230002" y="13771"/>
                  </a:cubicBezTo>
                  <a:lnTo>
                    <a:pt x="239715" y="23916"/>
                  </a:lnTo>
                  <a:lnTo>
                    <a:pt x="240004" y="24219"/>
                  </a:lnTo>
                  <a:cubicBezTo>
                    <a:pt x="247622" y="12015"/>
                    <a:pt x="260223" y="8007"/>
                    <a:pt x="271038" y="14347"/>
                  </a:cubicBezTo>
                  <a:cubicBezTo>
                    <a:pt x="279279" y="19175"/>
                    <a:pt x="285188" y="29284"/>
                    <a:pt x="286776" y="41278"/>
                  </a:cubicBezTo>
                  <a:lnTo>
                    <a:pt x="286862" y="41345"/>
                  </a:lnTo>
                  <a:lnTo>
                    <a:pt x="299288" y="50879"/>
                  </a:lnTo>
                  <a:lnTo>
                    <a:pt x="303298" y="59511"/>
                  </a:lnTo>
                  <a:lnTo>
                    <a:pt x="321619" y="44851"/>
                  </a:lnTo>
                  <a:cubicBezTo>
                    <a:pt x="340804" y="38040"/>
                    <a:pt x="359902" y="41131"/>
                    <a:pt x="369939" y="52674"/>
                  </a:cubicBezTo>
                  <a:cubicBezTo>
                    <a:pt x="380797" y="46488"/>
                    <a:pt x="393080" y="44062"/>
                    <a:pt x="403626" y="46012"/>
                  </a:cubicBezTo>
                  <a:cubicBezTo>
                    <a:pt x="419650" y="48974"/>
                    <a:pt x="428670" y="61410"/>
                    <a:pt x="425886" y="76696"/>
                  </a:cubicBezTo>
                  <a:cubicBezTo>
                    <a:pt x="434321" y="74037"/>
                    <a:pt x="442681" y="73279"/>
                    <a:pt x="450189" y="74313"/>
                  </a:cubicBezTo>
                  <a:lnTo>
                    <a:pt x="460272" y="78713"/>
                  </a:lnTo>
                  <a:lnTo>
                    <a:pt x="486720" y="57550"/>
                  </a:lnTo>
                  <a:cubicBezTo>
                    <a:pt x="505905" y="50739"/>
                    <a:pt x="525002" y="53830"/>
                    <a:pt x="535040" y="65373"/>
                  </a:cubicBezTo>
                  <a:cubicBezTo>
                    <a:pt x="545898" y="59187"/>
                    <a:pt x="558181" y="56761"/>
                    <a:pt x="568727" y="58711"/>
                  </a:cubicBezTo>
                  <a:cubicBezTo>
                    <a:pt x="584751" y="61673"/>
                    <a:pt x="593771" y="74109"/>
                    <a:pt x="590987" y="89395"/>
                  </a:cubicBezTo>
                  <a:cubicBezTo>
                    <a:pt x="607858" y="84077"/>
                    <a:pt x="624420" y="86360"/>
                    <a:pt x="634490" y="95389"/>
                  </a:cubicBezTo>
                  <a:cubicBezTo>
                    <a:pt x="646355" y="106030"/>
                    <a:pt x="646946" y="123943"/>
                    <a:pt x="635967" y="140282"/>
                  </a:cubicBezTo>
                  <a:lnTo>
                    <a:pt x="643378" y="148763"/>
                  </a:lnTo>
                  <a:lnTo>
                    <a:pt x="658171" y="136925"/>
                  </a:lnTo>
                  <a:cubicBezTo>
                    <a:pt x="677356" y="130114"/>
                    <a:pt x="696454" y="133206"/>
                    <a:pt x="706491" y="144748"/>
                  </a:cubicBezTo>
                  <a:cubicBezTo>
                    <a:pt x="717349" y="138562"/>
                    <a:pt x="729633" y="136136"/>
                    <a:pt x="740178" y="138086"/>
                  </a:cubicBezTo>
                  <a:lnTo>
                    <a:pt x="752669" y="145450"/>
                  </a:lnTo>
                  <a:lnTo>
                    <a:pt x="753564" y="138649"/>
                  </a:lnTo>
                  <a:cubicBezTo>
                    <a:pt x="755720" y="133395"/>
                    <a:pt x="759279" y="128259"/>
                    <a:pt x="764044" y="123725"/>
                  </a:cubicBezTo>
                  <a:cubicBezTo>
                    <a:pt x="770962" y="117141"/>
                    <a:pt x="779852" y="112377"/>
                    <a:pt x="789042" y="110337"/>
                  </a:cubicBezTo>
                  <a:cubicBezTo>
                    <a:pt x="796232" y="98159"/>
                    <a:pt x="808841" y="88073"/>
                    <a:pt x="823271" y="82950"/>
                  </a:cubicBezTo>
                  <a:cubicBezTo>
                    <a:pt x="832863" y="79543"/>
                    <a:pt x="842434" y="78614"/>
                    <a:pt x="850861" y="79978"/>
                  </a:cubicBezTo>
                  <a:lnTo>
                    <a:pt x="855259" y="82268"/>
                  </a:lnTo>
                  <a:lnTo>
                    <a:pt x="859455" y="74911"/>
                  </a:lnTo>
                  <a:lnTo>
                    <a:pt x="859470" y="74803"/>
                  </a:lnTo>
                  <a:lnTo>
                    <a:pt x="861514" y="59275"/>
                  </a:lnTo>
                  <a:cubicBezTo>
                    <a:pt x="863670" y="54021"/>
                    <a:pt x="867228" y="48885"/>
                    <a:pt x="871994" y="44352"/>
                  </a:cubicBezTo>
                  <a:cubicBezTo>
                    <a:pt x="878912" y="37767"/>
                    <a:pt x="887802" y="33003"/>
                    <a:pt x="896994" y="30963"/>
                  </a:cubicBezTo>
                  <a:cubicBezTo>
                    <a:pt x="904182" y="18785"/>
                    <a:pt x="916791" y="8699"/>
                    <a:pt x="931221" y="3575"/>
                  </a:cubicBezTo>
                  <a:cubicBezTo>
                    <a:pt x="940815" y="169"/>
                    <a:pt x="950384" y="-761"/>
                    <a:pt x="958811" y="604"/>
                  </a:cubicBezTo>
                  <a:close/>
                </a:path>
              </a:pathLst>
            </a:custGeom>
            <a:solidFill>
              <a:srgbClr val="008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正方形/長方形 781">
              <a:extLst>
                <a:ext uri="{FF2B5EF4-FFF2-40B4-BE49-F238E27FC236}">
                  <a16:creationId xmlns:a16="http://schemas.microsoft.com/office/drawing/2014/main" id="{CD88F910-5529-4971-8CC9-4A5684ADF711}"/>
                </a:ext>
              </a:extLst>
            </p:cNvPr>
            <p:cNvSpPr/>
            <p:nvPr/>
          </p:nvSpPr>
          <p:spPr>
            <a:xfrm>
              <a:off x="5050364" y="4286250"/>
              <a:ext cx="833437" cy="5746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正方形/長方形 782">
              <a:extLst>
                <a:ext uri="{FF2B5EF4-FFF2-40B4-BE49-F238E27FC236}">
                  <a16:creationId xmlns:a16="http://schemas.microsoft.com/office/drawing/2014/main" id="{88923CE8-5BF6-4100-BE19-90E104F87E51}"/>
                </a:ext>
              </a:extLst>
            </p:cNvPr>
            <p:cNvSpPr/>
            <p:nvPr/>
          </p:nvSpPr>
          <p:spPr>
            <a:xfrm>
              <a:off x="5004645" y="4286250"/>
              <a:ext cx="45719" cy="5746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四角形: 上の 2 つの角を丸める 783">
              <a:extLst>
                <a:ext uri="{FF2B5EF4-FFF2-40B4-BE49-F238E27FC236}">
                  <a16:creationId xmlns:a16="http://schemas.microsoft.com/office/drawing/2014/main" id="{3CE92232-EEC1-4792-90FE-0825F2F0F4FD}"/>
                </a:ext>
              </a:extLst>
            </p:cNvPr>
            <p:cNvSpPr/>
            <p:nvPr/>
          </p:nvSpPr>
          <p:spPr>
            <a:xfrm>
              <a:off x="5293570" y="4435475"/>
              <a:ext cx="447026" cy="41275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4000">
                  <a:schemeClr val="tx1"/>
                </a:gs>
              </a:gsLst>
              <a:lin ang="0" scaled="1"/>
              <a:tileRect/>
            </a:gra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正方形/長方形 784">
              <a:extLst>
                <a:ext uri="{FF2B5EF4-FFF2-40B4-BE49-F238E27FC236}">
                  <a16:creationId xmlns:a16="http://schemas.microsoft.com/office/drawing/2014/main" id="{17691E9D-361B-487F-9933-2D854B0433A1}"/>
                </a:ext>
              </a:extLst>
            </p:cNvPr>
            <p:cNvSpPr/>
            <p:nvPr/>
          </p:nvSpPr>
          <p:spPr>
            <a:xfrm>
              <a:off x="5451475" y="4333875"/>
              <a:ext cx="142875" cy="45719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0" name="グループ化 819">
            <a:extLst>
              <a:ext uri="{FF2B5EF4-FFF2-40B4-BE49-F238E27FC236}">
                <a16:creationId xmlns:a16="http://schemas.microsoft.com/office/drawing/2014/main" id="{B685332D-C4BB-4C6E-AA13-15F7BA9777AB}"/>
              </a:ext>
            </a:extLst>
          </p:cNvPr>
          <p:cNvGrpSpPr/>
          <p:nvPr/>
        </p:nvGrpSpPr>
        <p:grpSpPr>
          <a:xfrm>
            <a:off x="8147823" y="5646276"/>
            <a:ext cx="1592917" cy="772488"/>
            <a:chOff x="6635102" y="1340650"/>
            <a:chExt cx="3168766" cy="1536699"/>
          </a:xfrm>
        </p:grpSpPr>
        <p:grpSp>
          <p:nvGrpSpPr>
            <p:cNvPr id="821" name="グループ化 820">
              <a:extLst>
                <a:ext uri="{FF2B5EF4-FFF2-40B4-BE49-F238E27FC236}">
                  <a16:creationId xmlns:a16="http://schemas.microsoft.com/office/drawing/2014/main" id="{2F2431F0-403E-41F7-8598-7C6340F3E263}"/>
                </a:ext>
              </a:extLst>
            </p:cNvPr>
            <p:cNvGrpSpPr/>
            <p:nvPr/>
          </p:nvGrpSpPr>
          <p:grpSpPr>
            <a:xfrm>
              <a:off x="6975574" y="1340650"/>
              <a:ext cx="2562286" cy="1536699"/>
              <a:chOff x="746064" y="1894185"/>
              <a:chExt cx="2562286" cy="1536699"/>
            </a:xfrm>
          </p:grpSpPr>
          <p:grpSp>
            <p:nvGrpSpPr>
              <p:cNvPr id="832" name="グループ化 831">
                <a:extLst>
                  <a:ext uri="{FF2B5EF4-FFF2-40B4-BE49-F238E27FC236}">
                    <a16:creationId xmlns:a16="http://schemas.microsoft.com/office/drawing/2014/main" id="{2411A864-167D-4E25-AB8F-DE31D6E081E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1A7A64C8-C4CE-4725-BB50-7E90ED4C2BE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C5BD822F-C3F0-42C2-8E7F-85154C4CDFC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CED2A2B0-F667-42C2-BDCF-C8B1FF8801C2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5DEB5F4B-1DE8-4EA8-8960-BBB212140D4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50BC3C09-1EB8-4D7F-8A0B-7B453B074FD7}"/>
                </a:ext>
              </a:extLst>
            </p:cNvPr>
            <p:cNvGrpSpPr/>
            <p:nvPr/>
          </p:nvGrpSpPr>
          <p:grpSpPr>
            <a:xfrm>
              <a:off x="6635102" y="1356577"/>
              <a:ext cx="3168766" cy="1196274"/>
              <a:chOff x="1074420" y="3492989"/>
              <a:chExt cx="4078002" cy="1539529"/>
            </a:xfrm>
          </p:grpSpPr>
          <p:sp>
            <p:nvSpPr>
              <p:cNvPr id="823" name="楕円 8">
                <a:extLst>
                  <a:ext uri="{FF2B5EF4-FFF2-40B4-BE49-F238E27FC236}">
                    <a16:creationId xmlns:a16="http://schemas.microsoft.com/office/drawing/2014/main" id="{B4872822-46BE-40CC-83FE-26E67E8E871E}"/>
                  </a:ext>
                </a:extLst>
              </p:cNvPr>
              <p:cNvSpPr/>
              <p:nvPr/>
            </p:nvSpPr>
            <p:spPr>
              <a:xfrm>
                <a:off x="1532899" y="3492989"/>
                <a:ext cx="3619523" cy="714906"/>
              </a:xfrm>
              <a:custGeom>
                <a:avLst/>
                <a:gdLst>
                  <a:gd name="connsiteX0" fmla="*/ 0 w 1927860"/>
                  <a:gd name="connsiteY0" fmla="*/ 348397 h 696794"/>
                  <a:gd name="connsiteX1" fmla="*/ 963930 w 1927860"/>
                  <a:gd name="connsiteY1" fmla="*/ 0 h 696794"/>
                  <a:gd name="connsiteX2" fmla="*/ 1927860 w 1927860"/>
                  <a:gd name="connsiteY2" fmla="*/ 348397 h 696794"/>
                  <a:gd name="connsiteX3" fmla="*/ 963930 w 1927860"/>
                  <a:gd name="connsiteY3" fmla="*/ 696794 h 696794"/>
                  <a:gd name="connsiteX4" fmla="*/ 0 w 1927860"/>
                  <a:gd name="connsiteY4" fmla="*/ 348397 h 696794"/>
                  <a:gd name="connsiteX0" fmla="*/ 0 w 3619500"/>
                  <a:gd name="connsiteY0" fmla="*/ 392438 h 746794"/>
                  <a:gd name="connsiteX1" fmla="*/ 963930 w 3619500"/>
                  <a:gd name="connsiteY1" fmla="*/ 44041 h 746794"/>
                  <a:gd name="connsiteX2" fmla="*/ 3619500 w 3619500"/>
                  <a:gd name="connsiteY2" fmla="*/ 133358 h 746794"/>
                  <a:gd name="connsiteX3" fmla="*/ 963930 w 3619500"/>
                  <a:gd name="connsiteY3" fmla="*/ 740835 h 746794"/>
                  <a:gd name="connsiteX4" fmla="*/ 0 w 3619500"/>
                  <a:gd name="connsiteY4" fmla="*/ 392438 h 746794"/>
                  <a:gd name="connsiteX0" fmla="*/ 0 w 3619521"/>
                  <a:gd name="connsiteY0" fmla="*/ 392438 h 746794"/>
                  <a:gd name="connsiteX1" fmla="*/ 963930 w 3619521"/>
                  <a:gd name="connsiteY1" fmla="*/ 44041 h 746794"/>
                  <a:gd name="connsiteX2" fmla="*/ 3619500 w 3619521"/>
                  <a:gd name="connsiteY2" fmla="*/ 133358 h 746794"/>
                  <a:gd name="connsiteX3" fmla="*/ 963930 w 3619521"/>
                  <a:gd name="connsiteY3" fmla="*/ 740835 h 746794"/>
                  <a:gd name="connsiteX4" fmla="*/ 0 w 3619521"/>
                  <a:gd name="connsiteY4" fmla="*/ 392438 h 746794"/>
                  <a:gd name="connsiteX0" fmla="*/ 0 w 3619523"/>
                  <a:gd name="connsiteY0" fmla="*/ 392438 h 745126"/>
                  <a:gd name="connsiteX1" fmla="*/ 963930 w 3619523"/>
                  <a:gd name="connsiteY1" fmla="*/ 44041 h 745126"/>
                  <a:gd name="connsiteX2" fmla="*/ 3619500 w 3619523"/>
                  <a:gd name="connsiteY2" fmla="*/ 133358 h 745126"/>
                  <a:gd name="connsiteX3" fmla="*/ 963930 w 3619523"/>
                  <a:gd name="connsiteY3" fmla="*/ 740835 h 745126"/>
                  <a:gd name="connsiteX4" fmla="*/ 0 w 3619523"/>
                  <a:gd name="connsiteY4" fmla="*/ 392438 h 745126"/>
                  <a:gd name="connsiteX0" fmla="*/ 0 w 3619523"/>
                  <a:gd name="connsiteY0" fmla="*/ 362218 h 714906"/>
                  <a:gd name="connsiteX1" fmla="*/ 963930 w 3619523"/>
                  <a:gd name="connsiteY1" fmla="*/ 13821 h 714906"/>
                  <a:gd name="connsiteX2" fmla="*/ 3619500 w 3619523"/>
                  <a:gd name="connsiteY2" fmla="*/ 103138 h 714906"/>
                  <a:gd name="connsiteX3" fmla="*/ 963930 w 3619523"/>
                  <a:gd name="connsiteY3" fmla="*/ 710615 h 714906"/>
                  <a:gd name="connsiteX4" fmla="*/ 0 w 3619523"/>
                  <a:gd name="connsiteY4" fmla="*/ 362218 h 71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23" h="714906">
                    <a:moveTo>
                      <a:pt x="0" y="362218"/>
                    </a:moveTo>
                    <a:cubicBezTo>
                      <a:pt x="0" y="169804"/>
                      <a:pt x="109220" y="-26819"/>
                      <a:pt x="963930" y="13821"/>
                    </a:cubicBezTo>
                    <a:cubicBezTo>
                      <a:pt x="1818640" y="54461"/>
                      <a:pt x="3619500" y="-89276"/>
                      <a:pt x="3619500" y="103138"/>
                    </a:cubicBezTo>
                    <a:cubicBezTo>
                      <a:pt x="3627120" y="386992"/>
                      <a:pt x="1750060" y="675055"/>
                      <a:pt x="963930" y="710615"/>
                    </a:cubicBezTo>
                    <a:cubicBezTo>
                      <a:pt x="177800" y="746175"/>
                      <a:pt x="0" y="554632"/>
                      <a:pt x="0" y="36221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66"/>
                  </a:gs>
                  <a:gs pos="0">
                    <a:srgbClr val="FFC000">
                      <a:lumMod val="75000"/>
                    </a:srgbClr>
                  </a:gs>
                  <a:gs pos="23000">
                    <a:srgbClr val="FFCC66"/>
                  </a:gs>
                  <a:gs pos="54000">
                    <a:srgbClr val="FFC000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980945D1-2540-4A38-A511-6D03996BC898}"/>
                  </a:ext>
                </a:extLst>
              </p:cNvPr>
              <p:cNvSpPr/>
              <p:nvPr/>
            </p:nvSpPr>
            <p:spPr>
              <a:xfrm>
                <a:off x="1594145" y="3503704"/>
                <a:ext cx="3548884" cy="590602"/>
              </a:xfrm>
              <a:custGeom>
                <a:avLst/>
                <a:gdLst>
                  <a:gd name="connsiteX0" fmla="*/ 851916 w 3548884"/>
                  <a:gd name="connsiteY0" fmla="*/ 561562 h 590602"/>
                  <a:gd name="connsiteX1" fmla="*/ 866215 w 3548884"/>
                  <a:gd name="connsiteY1" fmla="*/ 576082 h 590602"/>
                  <a:gd name="connsiteX2" fmla="*/ 851916 w 3548884"/>
                  <a:gd name="connsiteY2" fmla="*/ 590602 h 590602"/>
                  <a:gd name="connsiteX3" fmla="*/ 837618 w 3548884"/>
                  <a:gd name="connsiteY3" fmla="*/ 576082 h 590602"/>
                  <a:gd name="connsiteX4" fmla="*/ 851916 w 3548884"/>
                  <a:gd name="connsiteY4" fmla="*/ 561562 h 590602"/>
                  <a:gd name="connsiteX5" fmla="*/ 580941 w 3548884"/>
                  <a:gd name="connsiteY5" fmla="*/ 559462 h 590602"/>
                  <a:gd name="connsiteX6" fmla="*/ 595240 w 3548884"/>
                  <a:gd name="connsiteY6" fmla="*/ 573982 h 590602"/>
                  <a:gd name="connsiteX7" fmla="*/ 580941 w 3548884"/>
                  <a:gd name="connsiteY7" fmla="*/ 588502 h 590602"/>
                  <a:gd name="connsiteX8" fmla="*/ 566642 w 3548884"/>
                  <a:gd name="connsiteY8" fmla="*/ 573982 h 590602"/>
                  <a:gd name="connsiteX9" fmla="*/ 580941 w 3548884"/>
                  <a:gd name="connsiteY9" fmla="*/ 559462 h 590602"/>
                  <a:gd name="connsiteX10" fmla="*/ 400981 w 3548884"/>
                  <a:gd name="connsiteY10" fmla="*/ 555260 h 590602"/>
                  <a:gd name="connsiteX11" fmla="*/ 415279 w 3548884"/>
                  <a:gd name="connsiteY11" fmla="*/ 569780 h 590602"/>
                  <a:gd name="connsiteX12" fmla="*/ 400981 w 3548884"/>
                  <a:gd name="connsiteY12" fmla="*/ 584300 h 590602"/>
                  <a:gd name="connsiteX13" fmla="*/ 386682 w 3548884"/>
                  <a:gd name="connsiteY13" fmla="*/ 569780 h 590602"/>
                  <a:gd name="connsiteX14" fmla="*/ 400981 w 3548884"/>
                  <a:gd name="connsiteY14" fmla="*/ 555260 h 590602"/>
                  <a:gd name="connsiteX15" fmla="*/ 194491 w 3548884"/>
                  <a:gd name="connsiteY15" fmla="*/ 538640 h 590602"/>
                  <a:gd name="connsiteX16" fmla="*/ 208790 w 3548884"/>
                  <a:gd name="connsiteY16" fmla="*/ 553160 h 590602"/>
                  <a:gd name="connsiteX17" fmla="*/ 194491 w 3548884"/>
                  <a:gd name="connsiteY17" fmla="*/ 567680 h 590602"/>
                  <a:gd name="connsiteX18" fmla="*/ 180192 w 3548884"/>
                  <a:gd name="connsiteY18" fmla="*/ 553160 h 590602"/>
                  <a:gd name="connsiteX19" fmla="*/ 194491 w 3548884"/>
                  <a:gd name="connsiteY19" fmla="*/ 538640 h 590602"/>
                  <a:gd name="connsiteX20" fmla="*/ 62060 w 3548884"/>
                  <a:gd name="connsiteY20" fmla="*/ 538562 h 590602"/>
                  <a:gd name="connsiteX21" fmla="*/ 67721 w 3548884"/>
                  <a:gd name="connsiteY21" fmla="*/ 539009 h 590602"/>
                  <a:gd name="connsiteX22" fmla="*/ 77567 w 3548884"/>
                  <a:gd name="connsiteY22" fmla="*/ 556945 h 590602"/>
                  <a:gd name="connsiteX23" fmla="*/ 59905 w 3548884"/>
                  <a:gd name="connsiteY23" fmla="*/ 566944 h 590602"/>
                  <a:gd name="connsiteX24" fmla="*/ 50059 w 3548884"/>
                  <a:gd name="connsiteY24" fmla="*/ 549008 h 590602"/>
                  <a:gd name="connsiteX25" fmla="*/ 62060 w 3548884"/>
                  <a:gd name="connsiteY25" fmla="*/ 538562 h 590602"/>
                  <a:gd name="connsiteX26" fmla="*/ 1847158 w 3548884"/>
                  <a:gd name="connsiteY26" fmla="*/ 534278 h 590602"/>
                  <a:gd name="connsiteX27" fmla="*/ 1861457 w 3548884"/>
                  <a:gd name="connsiteY27" fmla="*/ 548798 h 590602"/>
                  <a:gd name="connsiteX28" fmla="*/ 1847158 w 3548884"/>
                  <a:gd name="connsiteY28" fmla="*/ 563318 h 590602"/>
                  <a:gd name="connsiteX29" fmla="*/ 1832859 w 3548884"/>
                  <a:gd name="connsiteY29" fmla="*/ 548798 h 590602"/>
                  <a:gd name="connsiteX30" fmla="*/ 1847158 w 3548884"/>
                  <a:gd name="connsiteY30" fmla="*/ 534278 h 590602"/>
                  <a:gd name="connsiteX31" fmla="*/ 1576183 w 3548884"/>
                  <a:gd name="connsiteY31" fmla="*/ 532177 h 590602"/>
                  <a:gd name="connsiteX32" fmla="*/ 1590481 w 3548884"/>
                  <a:gd name="connsiteY32" fmla="*/ 546697 h 590602"/>
                  <a:gd name="connsiteX33" fmla="*/ 1576183 w 3548884"/>
                  <a:gd name="connsiteY33" fmla="*/ 561217 h 590602"/>
                  <a:gd name="connsiteX34" fmla="*/ 1561884 w 3548884"/>
                  <a:gd name="connsiteY34" fmla="*/ 546697 h 590602"/>
                  <a:gd name="connsiteX35" fmla="*/ 1576183 w 3548884"/>
                  <a:gd name="connsiteY35" fmla="*/ 532177 h 590602"/>
                  <a:gd name="connsiteX36" fmla="*/ 1396222 w 3548884"/>
                  <a:gd name="connsiteY36" fmla="*/ 527975 h 590602"/>
                  <a:gd name="connsiteX37" fmla="*/ 1410521 w 3548884"/>
                  <a:gd name="connsiteY37" fmla="*/ 542496 h 590602"/>
                  <a:gd name="connsiteX38" fmla="*/ 1396222 w 3548884"/>
                  <a:gd name="connsiteY38" fmla="*/ 557016 h 590602"/>
                  <a:gd name="connsiteX39" fmla="*/ 1381924 w 3548884"/>
                  <a:gd name="connsiteY39" fmla="*/ 542496 h 590602"/>
                  <a:gd name="connsiteX40" fmla="*/ 1396222 w 3548884"/>
                  <a:gd name="connsiteY40" fmla="*/ 527975 h 590602"/>
                  <a:gd name="connsiteX41" fmla="*/ 2234855 w 3548884"/>
                  <a:gd name="connsiteY41" fmla="*/ 519409 h 590602"/>
                  <a:gd name="connsiteX42" fmla="*/ 2249153 w 3548884"/>
                  <a:gd name="connsiteY42" fmla="*/ 533929 h 590602"/>
                  <a:gd name="connsiteX43" fmla="*/ 2234855 w 3548884"/>
                  <a:gd name="connsiteY43" fmla="*/ 548449 h 590602"/>
                  <a:gd name="connsiteX44" fmla="*/ 2220556 w 3548884"/>
                  <a:gd name="connsiteY44" fmla="*/ 533929 h 590602"/>
                  <a:gd name="connsiteX45" fmla="*/ 2234855 w 3548884"/>
                  <a:gd name="connsiteY45" fmla="*/ 519409 h 590602"/>
                  <a:gd name="connsiteX46" fmla="*/ 2102423 w 3548884"/>
                  <a:gd name="connsiteY46" fmla="*/ 519331 h 590602"/>
                  <a:gd name="connsiteX47" fmla="*/ 2108084 w 3548884"/>
                  <a:gd name="connsiteY47" fmla="*/ 519778 h 590602"/>
                  <a:gd name="connsiteX48" fmla="*/ 2117931 w 3548884"/>
                  <a:gd name="connsiteY48" fmla="*/ 537714 h 590602"/>
                  <a:gd name="connsiteX49" fmla="*/ 2100269 w 3548884"/>
                  <a:gd name="connsiteY49" fmla="*/ 547713 h 590602"/>
                  <a:gd name="connsiteX50" fmla="*/ 2090423 w 3548884"/>
                  <a:gd name="connsiteY50" fmla="*/ 529777 h 590602"/>
                  <a:gd name="connsiteX51" fmla="*/ 2102423 w 3548884"/>
                  <a:gd name="connsiteY51" fmla="*/ 519331 h 590602"/>
                  <a:gd name="connsiteX52" fmla="*/ 1189733 w 3548884"/>
                  <a:gd name="connsiteY52" fmla="*/ 511356 h 590602"/>
                  <a:gd name="connsiteX53" fmla="*/ 1204031 w 3548884"/>
                  <a:gd name="connsiteY53" fmla="*/ 525876 h 590602"/>
                  <a:gd name="connsiteX54" fmla="*/ 1189733 w 3548884"/>
                  <a:gd name="connsiteY54" fmla="*/ 540396 h 590602"/>
                  <a:gd name="connsiteX55" fmla="*/ 1175434 w 3548884"/>
                  <a:gd name="connsiteY55" fmla="*/ 525876 h 590602"/>
                  <a:gd name="connsiteX56" fmla="*/ 1189733 w 3548884"/>
                  <a:gd name="connsiteY56" fmla="*/ 511356 h 590602"/>
                  <a:gd name="connsiteX57" fmla="*/ 1057301 w 3548884"/>
                  <a:gd name="connsiteY57" fmla="*/ 511277 h 590602"/>
                  <a:gd name="connsiteX58" fmla="*/ 1062962 w 3548884"/>
                  <a:gd name="connsiteY58" fmla="*/ 511725 h 590602"/>
                  <a:gd name="connsiteX59" fmla="*/ 1072809 w 3548884"/>
                  <a:gd name="connsiteY59" fmla="*/ 529660 h 590602"/>
                  <a:gd name="connsiteX60" fmla="*/ 1055147 w 3548884"/>
                  <a:gd name="connsiteY60" fmla="*/ 539660 h 590602"/>
                  <a:gd name="connsiteX61" fmla="*/ 1045301 w 3548884"/>
                  <a:gd name="connsiteY61" fmla="*/ 521723 h 590602"/>
                  <a:gd name="connsiteX62" fmla="*/ 1057301 w 3548884"/>
                  <a:gd name="connsiteY62" fmla="*/ 511277 h 590602"/>
                  <a:gd name="connsiteX63" fmla="*/ 616106 w 3548884"/>
                  <a:gd name="connsiteY63" fmla="*/ 498545 h 590602"/>
                  <a:gd name="connsiteX64" fmla="*/ 630404 w 3548884"/>
                  <a:gd name="connsiteY64" fmla="*/ 513066 h 590602"/>
                  <a:gd name="connsiteX65" fmla="*/ 616106 w 3548884"/>
                  <a:gd name="connsiteY65" fmla="*/ 527586 h 590602"/>
                  <a:gd name="connsiteX66" fmla="*/ 601807 w 3548884"/>
                  <a:gd name="connsiteY66" fmla="*/ 513066 h 590602"/>
                  <a:gd name="connsiteX67" fmla="*/ 616106 w 3548884"/>
                  <a:gd name="connsiteY67" fmla="*/ 498545 h 590602"/>
                  <a:gd name="connsiteX68" fmla="*/ 971890 w 3548884"/>
                  <a:gd name="connsiteY68" fmla="*/ 496445 h 590602"/>
                  <a:gd name="connsiteX69" fmla="*/ 986189 w 3548884"/>
                  <a:gd name="connsiteY69" fmla="*/ 510965 h 590602"/>
                  <a:gd name="connsiteX70" fmla="*/ 971890 w 3548884"/>
                  <a:gd name="connsiteY70" fmla="*/ 525485 h 590602"/>
                  <a:gd name="connsiteX71" fmla="*/ 957591 w 3548884"/>
                  <a:gd name="connsiteY71" fmla="*/ 510965 h 590602"/>
                  <a:gd name="connsiteX72" fmla="*/ 971890 w 3548884"/>
                  <a:gd name="connsiteY72" fmla="*/ 496445 h 590602"/>
                  <a:gd name="connsiteX73" fmla="*/ 739307 w 3548884"/>
                  <a:gd name="connsiteY73" fmla="*/ 493917 h 590602"/>
                  <a:gd name="connsiteX74" fmla="*/ 753606 w 3548884"/>
                  <a:gd name="connsiteY74" fmla="*/ 508437 h 590602"/>
                  <a:gd name="connsiteX75" fmla="*/ 739307 w 3548884"/>
                  <a:gd name="connsiteY75" fmla="*/ 522957 h 590602"/>
                  <a:gd name="connsiteX76" fmla="*/ 725008 w 3548884"/>
                  <a:gd name="connsiteY76" fmla="*/ 508437 h 590602"/>
                  <a:gd name="connsiteX77" fmla="*/ 739307 w 3548884"/>
                  <a:gd name="connsiteY77" fmla="*/ 493917 h 590602"/>
                  <a:gd name="connsiteX78" fmla="*/ 520954 w 3548884"/>
                  <a:gd name="connsiteY78" fmla="*/ 490144 h 590602"/>
                  <a:gd name="connsiteX79" fmla="*/ 535253 w 3548884"/>
                  <a:gd name="connsiteY79" fmla="*/ 504664 h 590602"/>
                  <a:gd name="connsiteX80" fmla="*/ 520954 w 3548884"/>
                  <a:gd name="connsiteY80" fmla="*/ 519184 h 590602"/>
                  <a:gd name="connsiteX81" fmla="*/ 506656 w 3548884"/>
                  <a:gd name="connsiteY81" fmla="*/ 504664 h 590602"/>
                  <a:gd name="connsiteX82" fmla="*/ 520954 w 3548884"/>
                  <a:gd name="connsiteY82" fmla="*/ 490144 h 590602"/>
                  <a:gd name="connsiteX83" fmla="*/ 864327 w 3548884"/>
                  <a:gd name="connsiteY83" fmla="*/ 483842 h 590602"/>
                  <a:gd name="connsiteX84" fmla="*/ 878626 w 3548884"/>
                  <a:gd name="connsiteY84" fmla="*/ 498363 h 590602"/>
                  <a:gd name="connsiteX85" fmla="*/ 864327 w 3548884"/>
                  <a:gd name="connsiteY85" fmla="*/ 512883 h 590602"/>
                  <a:gd name="connsiteX86" fmla="*/ 850028 w 3548884"/>
                  <a:gd name="connsiteY86" fmla="*/ 498363 h 590602"/>
                  <a:gd name="connsiteX87" fmla="*/ 864327 w 3548884"/>
                  <a:gd name="connsiteY87" fmla="*/ 483842 h 590602"/>
                  <a:gd name="connsiteX88" fmla="*/ 308260 w 3548884"/>
                  <a:gd name="connsiteY88" fmla="*/ 483842 h 590602"/>
                  <a:gd name="connsiteX89" fmla="*/ 322558 w 3548884"/>
                  <a:gd name="connsiteY89" fmla="*/ 498363 h 590602"/>
                  <a:gd name="connsiteX90" fmla="*/ 308260 w 3548884"/>
                  <a:gd name="connsiteY90" fmla="*/ 512883 h 590602"/>
                  <a:gd name="connsiteX91" fmla="*/ 293961 w 3548884"/>
                  <a:gd name="connsiteY91" fmla="*/ 498363 h 590602"/>
                  <a:gd name="connsiteX92" fmla="*/ 308260 w 3548884"/>
                  <a:gd name="connsiteY92" fmla="*/ 483842 h 590602"/>
                  <a:gd name="connsiteX93" fmla="*/ 413392 w 3548884"/>
                  <a:gd name="connsiteY93" fmla="*/ 477540 h 590602"/>
                  <a:gd name="connsiteX94" fmla="*/ 427691 w 3548884"/>
                  <a:gd name="connsiteY94" fmla="*/ 492060 h 590602"/>
                  <a:gd name="connsiteX95" fmla="*/ 413392 w 3548884"/>
                  <a:gd name="connsiteY95" fmla="*/ 506581 h 590602"/>
                  <a:gd name="connsiteX96" fmla="*/ 399093 w 3548884"/>
                  <a:gd name="connsiteY96" fmla="*/ 492060 h 590602"/>
                  <a:gd name="connsiteX97" fmla="*/ 413392 w 3548884"/>
                  <a:gd name="connsiteY97" fmla="*/ 477540 h 590602"/>
                  <a:gd name="connsiteX98" fmla="*/ 229294 w 3548884"/>
                  <a:gd name="connsiteY98" fmla="*/ 475440 h 590602"/>
                  <a:gd name="connsiteX99" fmla="*/ 243593 w 3548884"/>
                  <a:gd name="connsiteY99" fmla="*/ 489960 h 590602"/>
                  <a:gd name="connsiteX100" fmla="*/ 229294 w 3548884"/>
                  <a:gd name="connsiteY100" fmla="*/ 504480 h 590602"/>
                  <a:gd name="connsiteX101" fmla="*/ 214995 w 3548884"/>
                  <a:gd name="connsiteY101" fmla="*/ 489960 h 590602"/>
                  <a:gd name="connsiteX102" fmla="*/ 229294 w 3548884"/>
                  <a:gd name="connsiteY102" fmla="*/ 475440 h 590602"/>
                  <a:gd name="connsiteX103" fmla="*/ 1611348 w 3548884"/>
                  <a:gd name="connsiteY103" fmla="*/ 471261 h 590602"/>
                  <a:gd name="connsiteX104" fmla="*/ 1625646 w 3548884"/>
                  <a:gd name="connsiteY104" fmla="*/ 485782 h 590602"/>
                  <a:gd name="connsiteX105" fmla="*/ 1611348 w 3548884"/>
                  <a:gd name="connsiteY105" fmla="*/ 500302 h 590602"/>
                  <a:gd name="connsiteX106" fmla="*/ 1597049 w 3548884"/>
                  <a:gd name="connsiteY106" fmla="*/ 485782 h 590602"/>
                  <a:gd name="connsiteX107" fmla="*/ 1611348 w 3548884"/>
                  <a:gd name="connsiteY107" fmla="*/ 471261 h 590602"/>
                  <a:gd name="connsiteX108" fmla="*/ 2561318 w 3548884"/>
                  <a:gd name="connsiteY108" fmla="*/ 470913 h 590602"/>
                  <a:gd name="connsiteX109" fmla="*/ 2575617 w 3548884"/>
                  <a:gd name="connsiteY109" fmla="*/ 485433 h 590602"/>
                  <a:gd name="connsiteX110" fmla="*/ 2574313 w 3548884"/>
                  <a:gd name="connsiteY110" fmla="*/ 488630 h 590602"/>
                  <a:gd name="connsiteX111" fmla="*/ 2550489 w 3548884"/>
                  <a:gd name="connsiteY111" fmla="*/ 493940 h 590602"/>
                  <a:gd name="connsiteX112" fmla="*/ 2547019 w 3548884"/>
                  <a:gd name="connsiteY112" fmla="*/ 485433 h 590602"/>
                  <a:gd name="connsiteX113" fmla="*/ 2561318 w 3548884"/>
                  <a:gd name="connsiteY113" fmla="*/ 470913 h 590602"/>
                  <a:gd name="connsiteX114" fmla="*/ 1967132 w 3548884"/>
                  <a:gd name="connsiteY114" fmla="*/ 469161 h 590602"/>
                  <a:gd name="connsiteX115" fmla="*/ 1981430 w 3548884"/>
                  <a:gd name="connsiteY115" fmla="*/ 483681 h 590602"/>
                  <a:gd name="connsiteX116" fmla="*/ 1967132 w 3548884"/>
                  <a:gd name="connsiteY116" fmla="*/ 498201 h 590602"/>
                  <a:gd name="connsiteX117" fmla="*/ 1952833 w 3548884"/>
                  <a:gd name="connsiteY117" fmla="*/ 483681 h 590602"/>
                  <a:gd name="connsiteX118" fmla="*/ 1967132 w 3548884"/>
                  <a:gd name="connsiteY118" fmla="*/ 469161 h 590602"/>
                  <a:gd name="connsiteX119" fmla="*/ 132390 w 3548884"/>
                  <a:gd name="connsiteY119" fmla="*/ 467144 h 590602"/>
                  <a:gd name="connsiteX120" fmla="*/ 138051 w 3548884"/>
                  <a:gd name="connsiteY120" fmla="*/ 467591 h 590602"/>
                  <a:gd name="connsiteX121" fmla="*/ 147896 w 3548884"/>
                  <a:gd name="connsiteY121" fmla="*/ 485526 h 590602"/>
                  <a:gd name="connsiteX122" fmla="*/ 130235 w 3548884"/>
                  <a:gd name="connsiteY122" fmla="*/ 495525 h 590602"/>
                  <a:gd name="connsiteX123" fmla="*/ 120388 w 3548884"/>
                  <a:gd name="connsiteY123" fmla="*/ 477589 h 590602"/>
                  <a:gd name="connsiteX124" fmla="*/ 132390 w 3548884"/>
                  <a:gd name="connsiteY124" fmla="*/ 467144 h 590602"/>
                  <a:gd name="connsiteX125" fmla="*/ 1734548 w 3548884"/>
                  <a:gd name="connsiteY125" fmla="*/ 466632 h 590602"/>
                  <a:gd name="connsiteX126" fmla="*/ 1748848 w 3548884"/>
                  <a:gd name="connsiteY126" fmla="*/ 481152 h 590602"/>
                  <a:gd name="connsiteX127" fmla="*/ 1734548 w 3548884"/>
                  <a:gd name="connsiteY127" fmla="*/ 495672 h 590602"/>
                  <a:gd name="connsiteX128" fmla="*/ 1720250 w 3548884"/>
                  <a:gd name="connsiteY128" fmla="*/ 481152 h 590602"/>
                  <a:gd name="connsiteX129" fmla="*/ 1734548 w 3548884"/>
                  <a:gd name="connsiteY129" fmla="*/ 466632 h 590602"/>
                  <a:gd name="connsiteX130" fmla="*/ 2348623 w 3548884"/>
                  <a:gd name="connsiteY130" fmla="*/ 464611 h 590602"/>
                  <a:gd name="connsiteX131" fmla="*/ 2362922 w 3548884"/>
                  <a:gd name="connsiteY131" fmla="*/ 479132 h 590602"/>
                  <a:gd name="connsiteX132" fmla="*/ 2348623 w 3548884"/>
                  <a:gd name="connsiteY132" fmla="*/ 493652 h 590602"/>
                  <a:gd name="connsiteX133" fmla="*/ 2334324 w 3548884"/>
                  <a:gd name="connsiteY133" fmla="*/ 479132 h 590602"/>
                  <a:gd name="connsiteX134" fmla="*/ 2348623 w 3548884"/>
                  <a:gd name="connsiteY134" fmla="*/ 464611 h 590602"/>
                  <a:gd name="connsiteX135" fmla="*/ 1516196 w 3548884"/>
                  <a:gd name="connsiteY135" fmla="*/ 462859 h 590602"/>
                  <a:gd name="connsiteX136" fmla="*/ 1530494 w 3548884"/>
                  <a:gd name="connsiteY136" fmla="*/ 477379 h 590602"/>
                  <a:gd name="connsiteX137" fmla="*/ 1516196 w 3548884"/>
                  <a:gd name="connsiteY137" fmla="*/ 491899 h 590602"/>
                  <a:gd name="connsiteX138" fmla="*/ 1501897 w 3548884"/>
                  <a:gd name="connsiteY138" fmla="*/ 477379 h 590602"/>
                  <a:gd name="connsiteX139" fmla="*/ 1516196 w 3548884"/>
                  <a:gd name="connsiteY139" fmla="*/ 462859 h 590602"/>
                  <a:gd name="connsiteX140" fmla="*/ 49649 w 3548884"/>
                  <a:gd name="connsiteY140" fmla="*/ 460842 h 590602"/>
                  <a:gd name="connsiteX141" fmla="*/ 55310 w 3548884"/>
                  <a:gd name="connsiteY141" fmla="*/ 461290 h 590602"/>
                  <a:gd name="connsiteX142" fmla="*/ 65156 w 3548884"/>
                  <a:gd name="connsiteY142" fmla="*/ 479225 h 590602"/>
                  <a:gd name="connsiteX143" fmla="*/ 47493 w 3548884"/>
                  <a:gd name="connsiteY143" fmla="*/ 489223 h 590602"/>
                  <a:gd name="connsiteX144" fmla="*/ 37648 w 3548884"/>
                  <a:gd name="connsiteY144" fmla="*/ 471288 h 590602"/>
                  <a:gd name="connsiteX145" fmla="*/ 49649 w 3548884"/>
                  <a:gd name="connsiteY145" fmla="*/ 460842 h 590602"/>
                  <a:gd name="connsiteX146" fmla="*/ 2453755 w 3548884"/>
                  <a:gd name="connsiteY146" fmla="*/ 458309 h 590602"/>
                  <a:gd name="connsiteX147" fmla="*/ 2468054 w 3548884"/>
                  <a:gd name="connsiteY147" fmla="*/ 472829 h 590602"/>
                  <a:gd name="connsiteX148" fmla="*/ 2453755 w 3548884"/>
                  <a:gd name="connsiteY148" fmla="*/ 487350 h 590602"/>
                  <a:gd name="connsiteX149" fmla="*/ 2439457 w 3548884"/>
                  <a:gd name="connsiteY149" fmla="*/ 472829 h 590602"/>
                  <a:gd name="connsiteX150" fmla="*/ 2453755 w 3548884"/>
                  <a:gd name="connsiteY150" fmla="*/ 458309 h 590602"/>
                  <a:gd name="connsiteX151" fmla="*/ 1859570 w 3548884"/>
                  <a:gd name="connsiteY151" fmla="*/ 456558 h 590602"/>
                  <a:gd name="connsiteX152" fmla="*/ 1873868 w 3548884"/>
                  <a:gd name="connsiteY152" fmla="*/ 471078 h 590602"/>
                  <a:gd name="connsiteX153" fmla="*/ 1859570 w 3548884"/>
                  <a:gd name="connsiteY153" fmla="*/ 485598 h 590602"/>
                  <a:gd name="connsiteX154" fmla="*/ 1845270 w 3548884"/>
                  <a:gd name="connsiteY154" fmla="*/ 471078 h 590602"/>
                  <a:gd name="connsiteX155" fmla="*/ 1859570 w 3548884"/>
                  <a:gd name="connsiteY155" fmla="*/ 456558 h 590602"/>
                  <a:gd name="connsiteX156" fmla="*/ 1303502 w 3548884"/>
                  <a:gd name="connsiteY156" fmla="*/ 456558 h 590602"/>
                  <a:gd name="connsiteX157" fmla="*/ 1317800 w 3548884"/>
                  <a:gd name="connsiteY157" fmla="*/ 471078 h 590602"/>
                  <a:gd name="connsiteX158" fmla="*/ 1303502 w 3548884"/>
                  <a:gd name="connsiteY158" fmla="*/ 485598 h 590602"/>
                  <a:gd name="connsiteX159" fmla="*/ 1289203 w 3548884"/>
                  <a:gd name="connsiteY159" fmla="*/ 471078 h 590602"/>
                  <a:gd name="connsiteX160" fmla="*/ 1303502 w 3548884"/>
                  <a:gd name="connsiteY160" fmla="*/ 456558 h 590602"/>
                  <a:gd name="connsiteX161" fmla="*/ 2269658 w 3548884"/>
                  <a:gd name="connsiteY161" fmla="*/ 456209 h 590602"/>
                  <a:gd name="connsiteX162" fmla="*/ 2283957 w 3548884"/>
                  <a:gd name="connsiteY162" fmla="*/ 470729 h 590602"/>
                  <a:gd name="connsiteX163" fmla="*/ 2269658 w 3548884"/>
                  <a:gd name="connsiteY163" fmla="*/ 485249 h 590602"/>
                  <a:gd name="connsiteX164" fmla="*/ 2255359 w 3548884"/>
                  <a:gd name="connsiteY164" fmla="*/ 470729 h 590602"/>
                  <a:gd name="connsiteX165" fmla="*/ 2269658 w 3548884"/>
                  <a:gd name="connsiteY165" fmla="*/ 456209 h 590602"/>
                  <a:gd name="connsiteX166" fmla="*/ 1408633 w 3548884"/>
                  <a:gd name="connsiteY166" fmla="*/ 450256 h 590602"/>
                  <a:gd name="connsiteX167" fmla="*/ 1422932 w 3548884"/>
                  <a:gd name="connsiteY167" fmla="*/ 464776 h 590602"/>
                  <a:gd name="connsiteX168" fmla="*/ 1408633 w 3548884"/>
                  <a:gd name="connsiteY168" fmla="*/ 479297 h 590602"/>
                  <a:gd name="connsiteX169" fmla="*/ 1394335 w 3548884"/>
                  <a:gd name="connsiteY169" fmla="*/ 464776 h 590602"/>
                  <a:gd name="connsiteX170" fmla="*/ 1408633 w 3548884"/>
                  <a:gd name="connsiteY170" fmla="*/ 450256 h 590602"/>
                  <a:gd name="connsiteX171" fmla="*/ 1224536 w 3548884"/>
                  <a:gd name="connsiteY171" fmla="*/ 448156 h 590602"/>
                  <a:gd name="connsiteX172" fmla="*/ 1238834 w 3548884"/>
                  <a:gd name="connsiteY172" fmla="*/ 462676 h 590602"/>
                  <a:gd name="connsiteX173" fmla="*/ 1224536 w 3548884"/>
                  <a:gd name="connsiteY173" fmla="*/ 477196 h 590602"/>
                  <a:gd name="connsiteX174" fmla="*/ 1210237 w 3548884"/>
                  <a:gd name="connsiteY174" fmla="*/ 462676 h 590602"/>
                  <a:gd name="connsiteX175" fmla="*/ 1224536 w 3548884"/>
                  <a:gd name="connsiteY175" fmla="*/ 448156 h 590602"/>
                  <a:gd name="connsiteX176" fmla="*/ 2172754 w 3548884"/>
                  <a:gd name="connsiteY176" fmla="*/ 447913 h 590602"/>
                  <a:gd name="connsiteX177" fmla="*/ 2178414 w 3548884"/>
                  <a:gd name="connsiteY177" fmla="*/ 448360 h 590602"/>
                  <a:gd name="connsiteX178" fmla="*/ 2188261 w 3548884"/>
                  <a:gd name="connsiteY178" fmla="*/ 466295 h 590602"/>
                  <a:gd name="connsiteX179" fmla="*/ 2170598 w 3548884"/>
                  <a:gd name="connsiteY179" fmla="*/ 476294 h 590602"/>
                  <a:gd name="connsiteX180" fmla="*/ 2160752 w 3548884"/>
                  <a:gd name="connsiteY180" fmla="*/ 458358 h 590602"/>
                  <a:gd name="connsiteX181" fmla="*/ 2172754 w 3548884"/>
                  <a:gd name="connsiteY181" fmla="*/ 447913 h 590602"/>
                  <a:gd name="connsiteX182" fmla="*/ 2090013 w 3548884"/>
                  <a:gd name="connsiteY182" fmla="*/ 441611 h 590602"/>
                  <a:gd name="connsiteX183" fmla="*/ 2095674 w 3548884"/>
                  <a:gd name="connsiteY183" fmla="*/ 442059 h 590602"/>
                  <a:gd name="connsiteX184" fmla="*/ 2105520 w 3548884"/>
                  <a:gd name="connsiteY184" fmla="*/ 459994 h 590602"/>
                  <a:gd name="connsiteX185" fmla="*/ 2087858 w 3548884"/>
                  <a:gd name="connsiteY185" fmla="*/ 469992 h 590602"/>
                  <a:gd name="connsiteX186" fmla="*/ 2078011 w 3548884"/>
                  <a:gd name="connsiteY186" fmla="*/ 452057 h 590602"/>
                  <a:gd name="connsiteX187" fmla="*/ 2090013 w 3548884"/>
                  <a:gd name="connsiteY187" fmla="*/ 441611 h 590602"/>
                  <a:gd name="connsiteX188" fmla="*/ 1127631 w 3548884"/>
                  <a:gd name="connsiteY188" fmla="*/ 439859 h 590602"/>
                  <a:gd name="connsiteX189" fmla="*/ 1133292 w 3548884"/>
                  <a:gd name="connsiteY189" fmla="*/ 440306 h 590602"/>
                  <a:gd name="connsiteX190" fmla="*/ 1143138 w 3548884"/>
                  <a:gd name="connsiteY190" fmla="*/ 458242 h 590602"/>
                  <a:gd name="connsiteX191" fmla="*/ 1125476 w 3548884"/>
                  <a:gd name="connsiteY191" fmla="*/ 468241 h 590602"/>
                  <a:gd name="connsiteX192" fmla="*/ 1115630 w 3548884"/>
                  <a:gd name="connsiteY192" fmla="*/ 450305 h 590602"/>
                  <a:gd name="connsiteX193" fmla="*/ 1127631 w 3548884"/>
                  <a:gd name="connsiteY193" fmla="*/ 439859 h 590602"/>
                  <a:gd name="connsiteX194" fmla="*/ 1044891 w 3548884"/>
                  <a:gd name="connsiteY194" fmla="*/ 433558 h 590602"/>
                  <a:gd name="connsiteX195" fmla="*/ 1050551 w 3548884"/>
                  <a:gd name="connsiteY195" fmla="*/ 434005 h 590602"/>
                  <a:gd name="connsiteX196" fmla="*/ 1060398 w 3548884"/>
                  <a:gd name="connsiteY196" fmla="*/ 451941 h 590602"/>
                  <a:gd name="connsiteX197" fmla="*/ 1042735 w 3548884"/>
                  <a:gd name="connsiteY197" fmla="*/ 461939 h 590602"/>
                  <a:gd name="connsiteX198" fmla="*/ 1032889 w 3548884"/>
                  <a:gd name="connsiteY198" fmla="*/ 444004 h 590602"/>
                  <a:gd name="connsiteX199" fmla="*/ 1044891 w 3548884"/>
                  <a:gd name="connsiteY199" fmla="*/ 433558 h 590602"/>
                  <a:gd name="connsiteX200" fmla="*/ 628517 w 3548884"/>
                  <a:gd name="connsiteY200" fmla="*/ 420826 h 590602"/>
                  <a:gd name="connsiteX201" fmla="*/ 642816 w 3548884"/>
                  <a:gd name="connsiteY201" fmla="*/ 435346 h 590602"/>
                  <a:gd name="connsiteX202" fmla="*/ 628517 w 3548884"/>
                  <a:gd name="connsiteY202" fmla="*/ 449866 h 590602"/>
                  <a:gd name="connsiteX203" fmla="*/ 614218 w 3548884"/>
                  <a:gd name="connsiteY203" fmla="*/ 435346 h 590602"/>
                  <a:gd name="connsiteX204" fmla="*/ 628517 w 3548884"/>
                  <a:gd name="connsiteY204" fmla="*/ 420826 h 590602"/>
                  <a:gd name="connsiteX205" fmla="*/ 804341 w 3548884"/>
                  <a:gd name="connsiteY205" fmla="*/ 418726 h 590602"/>
                  <a:gd name="connsiteX206" fmla="*/ 818639 w 3548884"/>
                  <a:gd name="connsiteY206" fmla="*/ 433246 h 590602"/>
                  <a:gd name="connsiteX207" fmla="*/ 804341 w 3548884"/>
                  <a:gd name="connsiteY207" fmla="*/ 447766 h 590602"/>
                  <a:gd name="connsiteX208" fmla="*/ 790041 w 3548884"/>
                  <a:gd name="connsiteY208" fmla="*/ 433246 h 590602"/>
                  <a:gd name="connsiteX209" fmla="*/ 804341 w 3548884"/>
                  <a:gd name="connsiteY209" fmla="*/ 418726 h 590602"/>
                  <a:gd name="connsiteX210" fmla="*/ 2668881 w 3548884"/>
                  <a:gd name="connsiteY210" fmla="*/ 401595 h 590602"/>
                  <a:gd name="connsiteX211" fmla="*/ 2683180 w 3548884"/>
                  <a:gd name="connsiteY211" fmla="*/ 416115 h 590602"/>
                  <a:gd name="connsiteX212" fmla="*/ 2668881 w 3548884"/>
                  <a:gd name="connsiteY212" fmla="*/ 430635 h 590602"/>
                  <a:gd name="connsiteX213" fmla="*/ 2654582 w 3548884"/>
                  <a:gd name="connsiteY213" fmla="*/ 416115 h 590602"/>
                  <a:gd name="connsiteX214" fmla="*/ 2668881 w 3548884"/>
                  <a:gd name="connsiteY214" fmla="*/ 401595 h 590602"/>
                  <a:gd name="connsiteX215" fmla="*/ 539571 w 3548884"/>
                  <a:gd name="connsiteY215" fmla="*/ 399820 h 590602"/>
                  <a:gd name="connsiteX216" fmla="*/ 553870 w 3548884"/>
                  <a:gd name="connsiteY216" fmla="*/ 414340 h 590602"/>
                  <a:gd name="connsiteX217" fmla="*/ 539571 w 3548884"/>
                  <a:gd name="connsiteY217" fmla="*/ 428860 h 590602"/>
                  <a:gd name="connsiteX218" fmla="*/ 525272 w 3548884"/>
                  <a:gd name="connsiteY218" fmla="*/ 414340 h 590602"/>
                  <a:gd name="connsiteX219" fmla="*/ 539571 w 3548884"/>
                  <a:gd name="connsiteY219" fmla="*/ 399820 h 590602"/>
                  <a:gd name="connsiteX220" fmla="*/ 463036 w 3548884"/>
                  <a:gd name="connsiteY220" fmla="*/ 399820 h 590602"/>
                  <a:gd name="connsiteX221" fmla="*/ 477335 w 3548884"/>
                  <a:gd name="connsiteY221" fmla="*/ 414340 h 590602"/>
                  <a:gd name="connsiteX222" fmla="*/ 463036 w 3548884"/>
                  <a:gd name="connsiteY222" fmla="*/ 428860 h 590602"/>
                  <a:gd name="connsiteX223" fmla="*/ 448737 w 3548884"/>
                  <a:gd name="connsiteY223" fmla="*/ 414340 h 590602"/>
                  <a:gd name="connsiteX224" fmla="*/ 463036 w 3548884"/>
                  <a:gd name="connsiteY224" fmla="*/ 399820 h 590602"/>
                  <a:gd name="connsiteX225" fmla="*/ 2844704 w 3548884"/>
                  <a:gd name="connsiteY225" fmla="*/ 399495 h 590602"/>
                  <a:gd name="connsiteX226" fmla="*/ 2859003 w 3548884"/>
                  <a:gd name="connsiteY226" fmla="*/ 414015 h 590602"/>
                  <a:gd name="connsiteX227" fmla="*/ 2854815 w 3548884"/>
                  <a:gd name="connsiteY227" fmla="*/ 424282 h 590602"/>
                  <a:gd name="connsiteX228" fmla="*/ 2845587 w 3548884"/>
                  <a:gd name="connsiteY228" fmla="*/ 428163 h 590602"/>
                  <a:gd name="connsiteX229" fmla="*/ 2844433 w 3548884"/>
                  <a:gd name="connsiteY229" fmla="*/ 428421 h 590602"/>
                  <a:gd name="connsiteX230" fmla="*/ 2834593 w 3548884"/>
                  <a:gd name="connsiteY230" fmla="*/ 424282 h 590602"/>
                  <a:gd name="connsiteX231" fmla="*/ 2830405 w 3548884"/>
                  <a:gd name="connsiteY231" fmla="*/ 414015 h 590602"/>
                  <a:gd name="connsiteX232" fmla="*/ 2844704 w 3548884"/>
                  <a:gd name="connsiteY232" fmla="*/ 399495 h 590602"/>
                  <a:gd name="connsiteX233" fmla="*/ 241705 w 3548884"/>
                  <a:gd name="connsiteY233" fmla="*/ 397720 h 590602"/>
                  <a:gd name="connsiteX234" fmla="*/ 256004 w 3548884"/>
                  <a:gd name="connsiteY234" fmla="*/ 412241 h 590602"/>
                  <a:gd name="connsiteX235" fmla="*/ 241705 w 3548884"/>
                  <a:gd name="connsiteY235" fmla="*/ 426761 h 590602"/>
                  <a:gd name="connsiteX236" fmla="*/ 227406 w 3548884"/>
                  <a:gd name="connsiteY236" fmla="*/ 412241 h 590602"/>
                  <a:gd name="connsiteX237" fmla="*/ 241705 w 3548884"/>
                  <a:gd name="connsiteY237" fmla="*/ 397720 h 590602"/>
                  <a:gd name="connsiteX238" fmla="*/ 1623759 w 3548884"/>
                  <a:gd name="connsiteY238" fmla="*/ 393541 h 590602"/>
                  <a:gd name="connsiteX239" fmla="*/ 1638057 w 3548884"/>
                  <a:gd name="connsiteY239" fmla="*/ 408061 h 590602"/>
                  <a:gd name="connsiteX240" fmla="*/ 1623759 w 3548884"/>
                  <a:gd name="connsiteY240" fmla="*/ 422582 h 590602"/>
                  <a:gd name="connsiteX241" fmla="*/ 1609460 w 3548884"/>
                  <a:gd name="connsiteY241" fmla="*/ 408061 h 590602"/>
                  <a:gd name="connsiteX242" fmla="*/ 1623759 w 3548884"/>
                  <a:gd name="connsiteY242" fmla="*/ 393541 h 590602"/>
                  <a:gd name="connsiteX243" fmla="*/ 1799582 w 3548884"/>
                  <a:gd name="connsiteY243" fmla="*/ 391442 h 590602"/>
                  <a:gd name="connsiteX244" fmla="*/ 1813881 w 3548884"/>
                  <a:gd name="connsiteY244" fmla="*/ 405962 h 590602"/>
                  <a:gd name="connsiteX245" fmla="*/ 1799582 w 3548884"/>
                  <a:gd name="connsiteY245" fmla="*/ 420481 h 590602"/>
                  <a:gd name="connsiteX246" fmla="*/ 1785283 w 3548884"/>
                  <a:gd name="connsiteY246" fmla="*/ 405962 h 590602"/>
                  <a:gd name="connsiteX247" fmla="*/ 1799582 w 3548884"/>
                  <a:gd name="connsiteY247" fmla="*/ 391442 h 590602"/>
                  <a:gd name="connsiteX248" fmla="*/ 367884 w 3548884"/>
                  <a:gd name="connsiteY248" fmla="*/ 391418 h 590602"/>
                  <a:gd name="connsiteX249" fmla="*/ 382183 w 3548884"/>
                  <a:gd name="connsiteY249" fmla="*/ 405939 h 590602"/>
                  <a:gd name="connsiteX250" fmla="*/ 367884 w 3548884"/>
                  <a:gd name="connsiteY250" fmla="*/ 420459 h 590602"/>
                  <a:gd name="connsiteX251" fmla="*/ 353586 w 3548884"/>
                  <a:gd name="connsiteY251" fmla="*/ 405939 h 590602"/>
                  <a:gd name="connsiteX252" fmla="*/ 367884 w 3548884"/>
                  <a:gd name="connsiteY252" fmla="*/ 391418 h 590602"/>
                  <a:gd name="connsiteX253" fmla="*/ 119978 w 3548884"/>
                  <a:gd name="connsiteY253" fmla="*/ 389423 h 590602"/>
                  <a:gd name="connsiteX254" fmla="*/ 125639 w 3548884"/>
                  <a:gd name="connsiteY254" fmla="*/ 389870 h 590602"/>
                  <a:gd name="connsiteX255" fmla="*/ 135486 w 3548884"/>
                  <a:gd name="connsiteY255" fmla="*/ 407806 h 590602"/>
                  <a:gd name="connsiteX256" fmla="*/ 117824 w 3548884"/>
                  <a:gd name="connsiteY256" fmla="*/ 417805 h 590602"/>
                  <a:gd name="connsiteX257" fmla="*/ 107977 w 3548884"/>
                  <a:gd name="connsiteY257" fmla="*/ 399869 h 590602"/>
                  <a:gd name="connsiteX258" fmla="*/ 119978 w 3548884"/>
                  <a:gd name="connsiteY258" fmla="*/ 389423 h 590602"/>
                  <a:gd name="connsiteX259" fmla="*/ 26580 w 3548884"/>
                  <a:gd name="connsiteY259" fmla="*/ 380915 h 590602"/>
                  <a:gd name="connsiteX260" fmla="*/ 40879 w 3548884"/>
                  <a:gd name="connsiteY260" fmla="*/ 395436 h 590602"/>
                  <a:gd name="connsiteX261" fmla="*/ 26580 w 3548884"/>
                  <a:gd name="connsiteY261" fmla="*/ 409956 h 590602"/>
                  <a:gd name="connsiteX262" fmla="*/ 12281 w 3548884"/>
                  <a:gd name="connsiteY262" fmla="*/ 395436 h 590602"/>
                  <a:gd name="connsiteX263" fmla="*/ 26580 w 3548884"/>
                  <a:gd name="connsiteY263" fmla="*/ 380915 h 590602"/>
                  <a:gd name="connsiteX264" fmla="*/ 2579934 w 3548884"/>
                  <a:gd name="connsiteY264" fmla="*/ 380589 h 590602"/>
                  <a:gd name="connsiteX265" fmla="*/ 2594233 w 3548884"/>
                  <a:gd name="connsiteY265" fmla="*/ 395109 h 590602"/>
                  <a:gd name="connsiteX266" fmla="*/ 2579934 w 3548884"/>
                  <a:gd name="connsiteY266" fmla="*/ 409629 h 590602"/>
                  <a:gd name="connsiteX267" fmla="*/ 2565636 w 3548884"/>
                  <a:gd name="connsiteY267" fmla="*/ 395109 h 590602"/>
                  <a:gd name="connsiteX268" fmla="*/ 2579934 w 3548884"/>
                  <a:gd name="connsiteY268" fmla="*/ 380589 h 590602"/>
                  <a:gd name="connsiteX269" fmla="*/ 2503400 w 3548884"/>
                  <a:gd name="connsiteY269" fmla="*/ 380589 h 590602"/>
                  <a:gd name="connsiteX270" fmla="*/ 2517698 w 3548884"/>
                  <a:gd name="connsiteY270" fmla="*/ 395109 h 590602"/>
                  <a:gd name="connsiteX271" fmla="*/ 2503400 w 3548884"/>
                  <a:gd name="connsiteY271" fmla="*/ 409629 h 590602"/>
                  <a:gd name="connsiteX272" fmla="*/ 2489101 w 3548884"/>
                  <a:gd name="connsiteY272" fmla="*/ 395109 h 590602"/>
                  <a:gd name="connsiteX273" fmla="*/ 2503400 w 3548884"/>
                  <a:gd name="connsiteY273" fmla="*/ 380589 h 590602"/>
                  <a:gd name="connsiteX274" fmla="*/ 2282069 w 3548884"/>
                  <a:gd name="connsiteY274" fmla="*/ 378489 h 590602"/>
                  <a:gd name="connsiteX275" fmla="*/ 2296367 w 3548884"/>
                  <a:gd name="connsiteY275" fmla="*/ 393010 h 590602"/>
                  <a:gd name="connsiteX276" fmla="*/ 2282069 w 3548884"/>
                  <a:gd name="connsiteY276" fmla="*/ 407530 h 590602"/>
                  <a:gd name="connsiteX277" fmla="*/ 2267770 w 3548884"/>
                  <a:gd name="connsiteY277" fmla="*/ 393010 h 590602"/>
                  <a:gd name="connsiteX278" fmla="*/ 2282069 w 3548884"/>
                  <a:gd name="connsiteY278" fmla="*/ 378489 h 590602"/>
                  <a:gd name="connsiteX279" fmla="*/ 754696 w 3548884"/>
                  <a:gd name="connsiteY279" fmla="*/ 376714 h 590602"/>
                  <a:gd name="connsiteX280" fmla="*/ 768995 w 3548884"/>
                  <a:gd name="connsiteY280" fmla="*/ 391235 h 590602"/>
                  <a:gd name="connsiteX281" fmla="*/ 754696 w 3548884"/>
                  <a:gd name="connsiteY281" fmla="*/ 405755 h 590602"/>
                  <a:gd name="connsiteX282" fmla="*/ 740398 w 3548884"/>
                  <a:gd name="connsiteY282" fmla="*/ 391235 h 590602"/>
                  <a:gd name="connsiteX283" fmla="*/ 754696 w 3548884"/>
                  <a:gd name="connsiteY283" fmla="*/ 376714 h 590602"/>
                  <a:gd name="connsiteX284" fmla="*/ 1534812 w 3548884"/>
                  <a:gd name="connsiteY284" fmla="*/ 372536 h 590602"/>
                  <a:gd name="connsiteX285" fmla="*/ 1549111 w 3548884"/>
                  <a:gd name="connsiteY285" fmla="*/ 387056 h 590602"/>
                  <a:gd name="connsiteX286" fmla="*/ 1534812 w 3548884"/>
                  <a:gd name="connsiteY286" fmla="*/ 401576 h 590602"/>
                  <a:gd name="connsiteX287" fmla="*/ 1520514 w 3548884"/>
                  <a:gd name="connsiteY287" fmla="*/ 387056 h 590602"/>
                  <a:gd name="connsiteX288" fmla="*/ 1534812 w 3548884"/>
                  <a:gd name="connsiteY288" fmla="*/ 372536 h 590602"/>
                  <a:gd name="connsiteX289" fmla="*/ 1458278 w 3548884"/>
                  <a:gd name="connsiteY289" fmla="*/ 372536 h 590602"/>
                  <a:gd name="connsiteX290" fmla="*/ 1472576 w 3548884"/>
                  <a:gd name="connsiteY290" fmla="*/ 387056 h 590602"/>
                  <a:gd name="connsiteX291" fmla="*/ 1458278 w 3548884"/>
                  <a:gd name="connsiteY291" fmla="*/ 401576 h 590602"/>
                  <a:gd name="connsiteX292" fmla="*/ 1443979 w 3548884"/>
                  <a:gd name="connsiteY292" fmla="*/ 387056 h 590602"/>
                  <a:gd name="connsiteX293" fmla="*/ 1458278 w 3548884"/>
                  <a:gd name="connsiteY293" fmla="*/ 372536 h 590602"/>
                  <a:gd name="connsiteX294" fmla="*/ 2408248 w 3548884"/>
                  <a:gd name="connsiteY294" fmla="*/ 372187 h 590602"/>
                  <a:gd name="connsiteX295" fmla="*/ 2422547 w 3548884"/>
                  <a:gd name="connsiteY295" fmla="*/ 386708 h 590602"/>
                  <a:gd name="connsiteX296" fmla="*/ 2408248 w 3548884"/>
                  <a:gd name="connsiteY296" fmla="*/ 401228 h 590602"/>
                  <a:gd name="connsiteX297" fmla="*/ 2393950 w 3548884"/>
                  <a:gd name="connsiteY297" fmla="*/ 386708 h 590602"/>
                  <a:gd name="connsiteX298" fmla="*/ 2408248 w 3548884"/>
                  <a:gd name="connsiteY298" fmla="*/ 372187 h 590602"/>
                  <a:gd name="connsiteX299" fmla="*/ 1236947 w 3548884"/>
                  <a:gd name="connsiteY299" fmla="*/ 370436 h 590602"/>
                  <a:gd name="connsiteX300" fmla="*/ 1251245 w 3548884"/>
                  <a:gd name="connsiteY300" fmla="*/ 384956 h 590602"/>
                  <a:gd name="connsiteX301" fmla="*/ 1236947 w 3548884"/>
                  <a:gd name="connsiteY301" fmla="*/ 399476 h 590602"/>
                  <a:gd name="connsiteX302" fmla="*/ 1222647 w 3548884"/>
                  <a:gd name="connsiteY302" fmla="*/ 384956 h 590602"/>
                  <a:gd name="connsiteX303" fmla="*/ 1236947 w 3548884"/>
                  <a:gd name="connsiteY303" fmla="*/ 370436 h 590602"/>
                  <a:gd name="connsiteX304" fmla="*/ 2160342 w 3548884"/>
                  <a:gd name="connsiteY304" fmla="*/ 370192 h 590602"/>
                  <a:gd name="connsiteX305" fmla="*/ 2166003 w 3548884"/>
                  <a:gd name="connsiteY305" fmla="*/ 370639 h 590602"/>
                  <a:gd name="connsiteX306" fmla="*/ 2175849 w 3548884"/>
                  <a:gd name="connsiteY306" fmla="*/ 388575 h 590602"/>
                  <a:gd name="connsiteX307" fmla="*/ 2158188 w 3548884"/>
                  <a:gd name="connsiteY307" fmla="*/ 398575 h 590602"/>
                  <a:gd name="connsiteX308" fmla="*/ 2148340 w 3548884"/>
                  <a:gd name="connsiteY308" fmla="*/ 380638 h 590602"/>
                  <a:gd name="connsiteX309" fmla="*/ 2160342 w 3548884"/>
                  <a:gd name="connsiteY309" fmla="*/ 370192 h 590602"/>
                  <a:gd name="connsiteX310" fmla="*/ 1363126 w 3548884"/>
                  <a:gd name="connsiteY310" fmla="*/ 364134 h 590602"/>
                  <a:gd name="connsiteX311" fmla="*/ 1377425 w 3548884"/>
                  <a:gd name="connsiteY311" fmla="*/ 378655 h 590602"/>
                  <a:gd name="connsiteX312" fmla="*/ 1363126 w 3548884"/>
                  <a:gd name="connsiteY312" fmla="*/ 393175 h 590602"/>
                  <a:gd name="connsiteX313" fmla="*/ 1348828 w 3548884"/>
                  <a:gd name="connsiteY313" fmla="*/ 378655 h 590602"/>
                  <a:gd name="connsiteX314" fmla="*/ 1363126 w 3548884"/>
                  <a:gd name="connsiteY314" fmla="*/ 364134 h 590602"/>
                  <a:gd name="connsiteX315" fmla="*/ 1115220 w 3548884"/>
                  <a:gd name="connsiteY315" fmla="*/ 362139 h 590602"/>
                  <a:gd name="connsiteX316" fmla="*/ 1120881 w 3548884"/>
                  <a:gd name="connsiteY316" fmla="*/ 362586 h 590602"/>
                  <a:gd name="connsiteX317" fmla="*/ 1130727 w 3548884"/>
                  <a:gd name="connsiteY317" fmla="*/ 380521 h 590602"/>
                  <a:gd name="connsiteX318" fmla="*/ 1113066 w 3548884"/>
                  <a:gd name="connsiteY318" fmla="*/ 390521 h 590602"/>
                  <a:gd name="connsiteX319" fmla="*/ 1103219 w 3548884"/>
                  <a:gd name="connsiteY319" fmla="*/ 372585 h 590602"/>
                  <a:gd name="connsiteX320" fmla="*/ 1115220 w 3548884"/>
                  <a:gd name="connsiteY320" fmla="*/ 362139 h 590602"/>
                  <a:gd name="connsiteX321" fmla="*/ 2066943 w 3548884"/>
                  <a:gd name="connsiteY321" fmla="*/ 361684 h 590602"/>
                  <a:gd name="connsiteX322" fmla="*/ 2081242 w 3548884"/>
                  <a:gd name="connsiteY322" fmla="*/ 376205 h 590602"/>
                  <a:gd name="connsiteX323" fmla="*/ 2066943 w 3548884"/>
                  <a:gd name="connsiteY323" fmla="*/ 390725 h 590602"/>
                  <a:gd name="connsiteX324" fmla="*/ 2052645 w 3548884"/>
                  <a:gd name="connsiteY324" fmla="*/ 376205 h 590602"/>
                  <a:gd name="connsiteX325" fmla="*/ 2066943 w 3548884"/>
                  <a:gd name="connsiteY325" fmla="*/ 361684 h 590602"/>
                  <a:gd name="connsiteX326" fmla="*/ 2795060 w 3548884"/>
                  <a:gd name="connsiteY326" fmla="*/ 357483 h 590602"/>
                  <a:gd name="connsiteX327" fmla="*/ 2809359 w 3548884"/>
                  <a:gd name="connsiteY327" fmla="*/ 372004 h 590602"/>
                  <a:gd name="connsiteX328" fmla="*/ 2795060 w 3548884"/>
                  <a:gd name="connsiteY328" fmla="*/ 386524 h 590602"/>
                  <a:gd name="connsiteX329" fmla="*/ 2780762 w 3548884"/>
                  <a:gd name="connsiteY329" fmla="*/ 372004 h 590602"/>
                  <a:gd name="connsiteX330" fmla="*/ 2795060 w 3548884"/>
                  <a:gd name="connsiteY330" fmla="*/ 357483 h 590602"/>
                  <a:gd name="connsiteX331" fmla="*/ 1021822 w 3548884"/>
                  <a:gd name="connsiteY331" fmla="*/ 353631 h 590602"/>
                  <a:gd name="connsiteX332" fmla="*/ 1036121 w 3548884"/>
                  <a:gd name="connsiteY332" fmla="*/ 368152 h 590602"/>
                  <a:gd name="connsiteX333" fmla="*/ 1021822 w 3548884"/>
                  <a:gd name="connsiteY333" fmla="*/ 382672 h 590602"/>
                  <a:gd name="connsiteX334" fmla="*/ 1007523 w 3548884"/>
                  <a:gd name="connsiteY334" fmla="*/ 368152 h 590602"/>
                  <a:gd name="connsiteX335" fmla="*/ 1021822 w 3548884"/>
                  <a:gd name="connsiteY335" fmla="*/ 353631 h 590602"/>
                  <a:gd name="connsiteX336" fmla="*/ 1749938 w 3548884"/>
                  <a:gd name="connsiteY336" fmla="*/ 349430 h 590602"/>
                  <a:gd name="connsiteX337" fmla="*/ 1764237 w 3548884"/>
                  <a:gd name="connsiteY337" fmla="*/ 363950 h 590602"/>
                  <a:gd name="connsiteX338" fmla="*/ 1749938 w 3548884"/>
                  <a:gd name="connsiteY338" fmla="*/ 378470 h 590602"/>
                  <a:gd name="connsiteX339" fmla="*/ 1735640 w 3548884"/>
                  <a:gd name="connsiteY339" fmla="*/ 363950 h 590602"/>
                  <a:gd name="connsiteX340" fmla="*/ 1749938 w 3548884"/>
                  <a:gd name="connsiteY340" fmla="*/ 349430 h 590602"/>
                  <a:gd name="connsiteX341" fmla="*/ 3062185 w 3548884"/>
                  <a:gd name="connsiteY341" fmla="*/ 334400 h 590602"/>
                  <a:gd name="connsiteX342" fmla="*/ 3076485 w 3548884"/>
                  <a:gd name="connsiteY342" fmla="*/ 348921 h 590602"/>
                  <a:gd name="connsiteX343" fmla="*/ 3062185 w 3548884"/>
                  <a:gd name="connsiteY343" fmla="*/ 363441 h 590602"/>
                  <a:gd name="connsiteX344" fmla="*/ 3047887 w 3548884"/>
                  <a:gd name="connsiteY344" fmla="*/ 348921 h 590602"/>
                  <a:gd name="connsiteX345" fmla="*/ 3062185 w 3548884"/>
                  <a:gd name="connsiteY345" fmla="*/ 334400 h 590602"/>
                  <a:gd name="connsiteX346" fmla="*/ 475447 w 3548884"/>
                  <a:gd name="connsiteY346" fmla="*/ 322101 h 590602"/>
                  <a:gd name="connsiteX347" fmla="*/ 489745 w 3548884"/>
                  <a:gd name="connsiteY347" fmla="*/ 336621 h 590602"/>
                  <a:gd name="connsiteX348" fmla="*/ 475447 w 3548884"/>
                  <a:gd name="connsiteY348" fmla="*/ 351141 h 590602"/>
                  <a:gd name="connsiteX349" fmla="*/ 461148 w 3548884"/>
                  <a:gd name="connsiteY349" fmla="*/ 336621 h 590602"/>
                  <a:gd name="connsiteX350" fmla="*/ 475447 w 3548884"/>
                  <a:gd name="connsiteY350" fmla="*/ 322101 h 590602"/>
                  <a:gd name="connsiteX351" fmla="*/ 580941 w 3548884"/>
                  <a:gd name="connsiteY351" fmla="*/ 317900 h 590602"/>
                  <a:gd name="connsiteX352" fmla="*/ 595240 w 3548884"/>
                  <a:gd name="connsiteY352" fmla="*/ 332420 h 590602"/>
                  <a:gd name="connsiteX353" fmla="*/ 580941 w 3548884"/>
                  <a:gd name="connsiteY353" fmla="*/ 346940 h 590602"/>
                  <a:gd name="connsiteX354" fmla="*/ 566642 w 3548884"/>
                  <a:gd name="connsiteY354" fmla="*/ 332420 h 590602"/>
                  <a:gd name="connsiteX355" fmla="*/ 580941 w 3548884"/>
                  <a:gd name="connsiteY355" fmla="*/ 317900 h 590602"/>
                  <a:gd name="connsiteX356" fmla="*/ 874670 w 3548884"/>
                  <a:gd name="connsiteY356" fmla="*/ 311598 h 590602"/>
                  <a:gd name="connsiteX357" fmla="*/ 888968 w 3548884"/>
                  <a:gd name="connsiteY357" fmla="*/ 326118 h 590602"/>
                  <a:gd name="connsiteX358" fmla="*/ 874670 w 3548884"/>
                  <a:gd name="connsiteY358" fmla="*/ 340638 h 590602"/>
                  <a:gd name="connsiteX359" fmla="*/ 860371 w 3548884"/>
                  <a:gd name="connsiteY359" fmla="*/ 326118 h 590602"/>
                  <a:gd name="connsiteX360" fmla="*/ 874670 w 3548884"/>
                  <a:gd name="connsiteY360" fmla="*/ 311598 h 590602"/>
                  <a:gd name="connsiteX361" fmla="*/ 134143 w 3548884"/>
                  <a:gd name="connsiteY361" fmla="*/ 311598 h 590602"/>
                  <a:gd name="connsiteX362" fmla="*/ 148441 w 3548884"/>
                  <a:gd name="connsiteY362" fmla="*/ 326118 h 590602"/>
                  <a:gd name="connsiteX363" fmla="*/ 134143 w 3548884"/>
                  <a:gd name="connsiteY363" fmla="*/ 340638 h 590602"/>
                  <a:gd name="connsiteX364" fmla="*/ 119844 w 3548884"/>
                  <a:gd name="connsiteY364" fmla="*/ 326118 h 590602"/>
                  <a:gd name="connsiteX365" fmla="*/ 134143 w 3548884"/>
                  <a:gd name="connsiteY365" fmla="*/ 311598 h 590602"/>
                  <a:gd name="connsiteX366" fmla="*/ 676092 w 3548884"/>
                  <a:gd name="connsiteY366" fmla="*/ 309497 h 590602"/>
                  <a:gd name="connsiteX367" fmla="*/ 690391 w 3548884"/>
                  <a:gd name="connsiteY367" fmla="*/ 324018 h 590602"/>
                  <a:gd name="connsiteX368" fmla="*/ 676092 w 3548884"/>
                  <a:gd name="connsiteY368" fmla="*/ 338538 h 590602"/>
                  <a:gd name="connsiteX369" fmla="*/ 661794 w 3548884"/>
                  <a:gd name="connsiteY369" fmla="*/ 324018 h 590602"/>
                  <a:gd name="connsiteX370" fmla="*/ 676092 w 3548884"/>
                  <a:gd name="connsiteY370" fmla="*/ 309497 h 590602"/>
                  <a:gd name="connsiteX371" fmla="*/ 2515810 w 3548884"/>
                  <a:gd name="connsiteY371" fmla="*/ 302870 h 590602"/>
                  <a:gd name="connsiteX372" fmla="*/ 2530109 w 3548884"/>
                  <a:gd name="connsiteY372" fmla="*/ 317390 h 590602"/>
                  <a:gd name="connsiteX373" fmla="*/ 2515810 w 3548884"/>
                  <a:gd name="connsiteY373" fmla="*/ 331910 h 590602"/>
                  <a:gd name="connsiteX374" fmla="*/ 2501512 w 3548884"/>
                  <a:gd name="connsiteY374" fmla="*/ 317390 h 590602"/>
                  <a:gd name="connsiteX375" fmla="*/ 2515810 w 3548884"/>
                  <a:gd name="connsiteY375" fmla="*/ 302870 h 590602"/>
                  <a:gd name="connsiteX376" fmla="*/ 767107 w 3548884"/>
                  <a:gd name="connsiteY376" fmla="*/ 298994 h 590602"/>
                  <a:gd name="connsiteX377" fmla="*/ 781406 w 3548884"/>
                  <a:gd name="connsiteY377" fmla="*/ 313514 h 590602"/>
                  <a:gd name="connsiteX378" fmla="*/ 767107 w 3548884"/>
                  <a:gd name="connsiteY378" fmla="*/ 328035 h 590602"/>
                  <a:gd name="connsiteX379" fmla="*/ 752809 w 3548884"/>
                  <a:gd name="connsiteY379" fmla="*/ 313514 h 590602"/>
                  <a:gd name="connsiteX380" fmla="*/ 767107 w 3548884"/>
                  <a:gd name="connsiteY380" fmla="*/ 298994 h 590602"/>
                  <a:gd name="connsiteX381" fmla="*/ 355474 w 3548884"/>
                  <a:gd name="connsiteY381" fmla="*/ 298994 h 590602"/>
                  <a:gd name="connsiteX382" fmla="*/ 369772 w 3548884"/>
                  <a:gd name="connsiteY382" fmla="*/ 313514 h 590602"/>
                  <a:gd name="connsiteX383" fmla="*/ 355474 w 3548884"/>
                  <a:gd name="connsiteY383" fmla="*/ 328035 h 590602"/>
                  <a:gd name="connsiteX384" fmla="*/ 341174 w 3548884"/>
                  <a:gd name="connsiteY384" fmla="*/ 313514 h 590602"/>
                  <a:gd name="connsiteX385" fmla="*/ 355474 w 3548884"/>
                  <a:gd name="connsiteY385" fmla="*/ 298994 h 590602"/>
                  <a:gd name="connsiteX386" fmla="*/ 2621305 w 3548884"/>
                  <a:gd name="connsiteY386" fmla="*/ 298669 h 590602"/>
                  <a:gd name="connsiteX387" fmla="*/ 2635603 w 3548884"/>
                  <a:gd name="connsiteY387" fmla="*/ 313189 h 590602"/>
                  <a:gd name="connsiteX388" fmla="*/ 2621305 w 3548884"/>
                  <a:gd name="connsiteY388" fmla="*/ 327709 h 590602"/>
                  <a:gd name="connsiteX389" fmla="*/ 2607006 w 3548884"/>
                  <a:gd name="connsiteY389" fmla="*/ 313189 h 590602"/>
                  <a:gd name="connsiteX390" fmla="*/ 2621305 w 3548884"/>
                  <a:gd name="connsiteY390" fmla="*/ 298669 h 590602"/>
                  <a:gd name="connsiteX391" fmla="*/ 1470689 w 3548884"/>
                  <a:gd name="connsiteY391" fmla="*/ 294817 h 590602"/>
                  <a:gd name="connsiteX392" fmla="*/ 1484987 w 3548884"/>
                  <a:gd name="connsiteY392" fmla="*/ 309337 h 590602"/>
                  <a:gd name="connsiteX393" fmla="*/ 1470689 w 3548884"/>
                  <a:gd name="connsiteY393" fmla="*/ 323857 h 590602"/>
                  <a:gd name="connsiteX394" fmla="*/ 1456390 w 3548884"/>
                  <a:gd name="connsiteY394" fmla="*/ 309337 h 590602"/>
                  <a:gd name="connsiteX395" fmla="*/ 1470689 w 3548884"/>
                  <a:gd name="connsiteY395" fmla="*/ 294817 h 590602"/>
                  <a:gd name="connsiteX396" fmla="*/ 2915034 w 3548884"/>
                  <a:gd name="connsiteY396" fmla="*/ 292367 h 590602"/>
                  <a:gd name="connsiteX397" fmla="*/ 2929333 w 3548884"/>
                  <a:gd name="connsiteY397" fmla="*/ 306887 h 590602"/>
                  <a:gd name="connsiteX398" fmla="*/ 2915034 w 3548884"/>
                  <a:gd name="connsiteY398" fmla="*/ 321407 h 590602"/>
                  <a:gd name="connsiteX399" fmla="*/ 2900735 w 3548884"/>
                  <a:gd name="connsiteY399" fmla="*/ 306887 h 590602"/>
                  <a:gd name="connsiteX400" fmla="*/ 2915034 w 3548884"/>
                  <a:gd name="connsiteY400" fmla="*/ 292367 h 590602"/>
                  <a:gd name="connsiteX401" fmla="*/ 2174507 w 3548884"/>
                  <a:gd name="connsiteY401" fmla="*/ 292367 h 590602"/>
                  <a:gd name="connsiteX402" fmla="*/ 2188805 w 3548884"/>
                  <a:gd name="connsiteY402" fmla="*/ 306887 h 590602"/>
                  <a:gd name="connsiteX403" fmla="*/ 2174507 w 3548884"/>
                  <a:gd name="connsiteY403" fmla="*/ 321407 h 590602"/>
                  <a:gd name="connsiteX404" fmla="*/ 2160208 w 3548884"/>
                  <a:gd name="connsiteY404" fmla="*/ 306887 h 590602"/>
                  <a:gd name="connsiteX405" fmla="*/ 2174507 w 3548884"/>
                  <a:gd name="connsiteY405" fmla="*/ 292367 h 590602"/>
                  <a:gd name="connsiteX406" fmla="*/ 1576183 w 3548884"/>
                  <a:gd name="connsiteY406" fmla="*/ 290615 h 590602"/>
                  <a:gd name="connsiteX407" fmla="*/ 1590481 w 3548884"/>
                  <a:gd name="connsiteY407" fmla="*/ 305135 h 590602"/>
                  <a:gd name="connsiteX408" fmla="*/ 1576183 w 3548884"/>
                  <a:gd name="connsiteY408" fmla="*/ 319655 h 590602"/>
                  <a:gd name="connsiteX409" fmla="*/ 1561884 w 3548884"/>
                  <a:gd name="connsiteY409" fmla="*/ 305135 h 590602"/>
                  <a:gd name="connsiteX410" fmla="*/ 1576183 w 3548884"/>
                  <a:gd name="connsiteY410" fmla="*/ 290615 h 590602"/>
                  <a:gd name="connsiteX411" fmla="*/ 260321 w 3548884"/>
                  <a:gd name="connsiteY411" fmla="*/ 290593 h 590602"/>
                  <a:gd name="connsiteX412" fmla="*/ 274621 w 3548884"/>
                  <a:gd name="connsiteY412" fmla="*/ 305113 h 590602"/>
                  <a:gd name="connsiteX413" fmla="*/ 260321 w 3548884"/>
                  <a:gd name="connsiteY413" fmla="*/ 319633 h 590602"/>
                  <a:gd name="connsiteX414" fmla="*/ 246023 w 3548884"/>
                  <a:gd name="connsiteY414" fmla="*/ 305113 h 590602"/>
                  <a:gd name="connsiteX415" fmla="*/ 260321 w 3548884"/>
                  <a:gd name="connsiteY415" fmla="*/ 290593 h 590602"/>
                  <a:gd name="connsiteX416" fmla="*/ 2716456 w 3548884"/>
                  <a:gd name="connsiteY416" fmla="*/ 290266 h 590602"/>
                  <a:gd name="connsiteX417" fmla="*/ 2730755 w 3548884"/>
                  <a:gd name="connsiteY417" fmla="*/ 304787 h 590602"/>
                  <a:gd name="connsiteX418" fmla="*/ 2716456 w 3548884"/>
                  <a:gd name="connsiteY418" fmla="*/ 319307 h 590602"/>
                  <a:gd name="connsiteX419" fmla="*/ 2702158 w 3548884"/>
                  <a:gd name="connsiteY419" fmla="*/ 304787 h 590602"/>
                  <a:gd name="connsiteX420" fmla="*/ 2716456 w 3548884"/>
                  <a:gd name="connsiteY420" fmla="*/ 290266 h 590602"/>
                  <a:gd name="connsiteX421" fmla="*/ 1869912 w 3548884"/>
                  <a:gd name="connsiteY421" fmla="*/ 284314 h 590602"/>
                  <a:gd name="connsiteX422" fmla="*/ 1884211 w 3548884"/>
                  <a:gd name="connsiteY422" fmla="*/ 298834 h 590602"/>
                  <a:gd name="connsiteX423" fmla="*/ 1869912 w 3548884"/>
                  <a:gd name="connsiteY423" fmla="*/ 313354 h 590602"/>
                  <a:gd name="connsiteX424" fmla="*/ 1855613 w 3548884"/>
                  <a:gd name="connsiteY424" fmla="*/ 298834 h 590602"/>
                  <a:gd name="connsiteX425" fmla="*/ 1869912 w 3548884"/>
                  <a:gd name="connsiteY425" fmla="*/ 284314 h 590602"/>
                  <a:gd name="connsiteX426" fmla="*/ 1129385 w 3548884"/>
                  <a:gd name="connsiteY426" fmla="*/ 284314 h 590602"/>
                  <a:gd name="connsiteX427" fmla="*/ 1143683 w 3548884"/>
                  <a:gd name="connsiteY427" fmla="*/ 298834 h 590602"/>
                  <a:gd name="connsiteX428" fmla="*/ 1129385 w 3548884"/>
                  <a:gd name="connsiteY428" fmla="*/ 313354 h 590602"/>
                  <a:gd name="connsiteX429" fmla="*/ 1115086 w 3548884"/>
                  <a:gd name="connsiteY429" fmla="*/ 298834 h 590602"/>
                  <a:gd name="connsiteX430" fmla="*/ 1129385 w 3548884"/>
                  <a:gd name="connsiteY430" fmla="*/ 284314 h 590602"/>
                  <a:gd name="connsiteX431" fmla="*/ 1671335 w 3548884"/>
                  <a:gd name="connsiteY431" fmla="*/ 282213 h 590602"/>
                  <a:gd name="connsiteX432" fmla="*/ 1685633 w 3548884"/>
                  <a:gd name="connsiteY432" fmla="*/ 296734 h 590602"/>
                  <a:gd name="connsiteX433" fmla="*/ 1671335 w 3548884"/>
                  <a:gd name="connsiteY433" fmla="*/ 311254 h 590602"/>
                  <a:gd name="connsiteX434" fmla="*/ 1657036 w 3548884"/>
                  <a:gd name="connsiteY434" fmla="*/ 296734 h 590602"/>
                  <a:gd name="connsiteX435" fmla="*/ 1671335 w 3548884"/>
                  <a:gd name="connsiteY435" fmla="*/ 282213 h 590602"/>
                  <a:gd name="connsiteX436" fmla="*/ 2807471 w 3548884"/>
                  <a:gd name="connsiteY436" fmla="*/ 279763 h 590602"/>
                  <a:gd name="connsiteX437" fmla="*/ 2821770 w 3548884"/>
                  <a:gd name="connsiteY437" fmla="*/ 294283 h 590602"/>
                  <a:gd name="connsiteX438" fmla="*/ 2807471 w 3548884"/>
                  <a:gd name="connsiteY438" fmla="*/ 308804 h 590602"/>
                  <a:gd name="connsiteX439" fmla="*/ 2793172 w 3548884"/>
                  <a:gd name="connsiteY439" fmla="*/ 294283 h 590602"/>
                  <a:gd name="connsiteX440" fmla="*/ 2807471 w 3548884"/>
                  <a:gd name="connsiteY440" fmla="*/ 279763 h 590602"/>
                  <a:gd name="connsiteX441" fmla="*/ 2395837 w 3548884"/>
                  <a:gd name="connsiteY441" fmla="*/ 279763 h 590602"/>
                  <a:gd name="connsiteX442" fmla="*/ 2410136 w 3548884"/>
                  <a:gd name="connsiteY442" fmla="*/ 294283 h 590602"/>
                  <a:gd name="connsiteX443" fmla="*/ 2395837 w 3548884"/>
                  <a:gd name="connsiteY443" fmla="*/ 308804 h 590602"/>
                  <a:gd name="connsiteX444" fmla="*/ 2381538 w 3548884"/>
                  <a:gd name="connsiteY444" fmla="*/ 294283 h 590602"/>
                  <a:gd name="connsiteX445" fmla="*/ 2395837 w 3548884"/>
                  <a:gd name="connsiteY445" fmla="*/ 279763 h 590602"/>
                  <a:gd name="connsiteX446" fmla="*/ 1762349 w 3548884"/>
                  <a:gd name="connsiteY446" fmla="*/ 271710 h 590602"/>
                  <a:gd name="connsiteX447" fmla="*/ 1776648 w 3548884"/>
                  <a:gd name="connsiteY447" fmla="*/ 286230 h 590602"/>
                  <a:gd name="connsiteX448" fmla="*/ 1762349 w 3548884"/>
                  <a:gd name="connsiteY448" fmla="*/ 300751 h 590602"/>
                  <a:gd name="connsiteX449" fmla="*/ 1748050 w 3548884"/>
                  <a:gd name="connsiteY449" fmla="*/ 286230 h 590602"/>
                  <a:gd name="connsiteX450" fmla="*/ 1762349 w 3548884"/>
                  <a:gd name="connsiteY450" fmla="*/ 271710 h 590602"/>
                  <a:gd name="connsiteX451" fmla="*/ 1350715 w 3548884"/>
                  <a:gd name="connsiteY451" fmla="*/ 271710 h 590602"/>
                  <a:gd name="connsiteX452" fmla="*/ 1365014 w 3548884"/>
                  <a:gd name="connsiteY452" fmla="*/ 286230 h 590602"/>
                  <a:gd name="connsiteX453" fmla="*/ 1350715 w 3548884"/>
                  <a:gd name="connsiteY453" fmla="*/ 300751 h 590602"/>
                  <a:gd name="connsiteX454" fmla="*/ 1336416 w 3548884"/>
                  <a:gd name="connsiteY454" fmla="*/ 286230 h 590602"/>
                  <a:gd name="connsiteX455" fmla="*/ 1350715 w 3548884"/>
                  <a:gd name="connsiteY455" fmla="*/ 271710 h 590602"/>
                  <a:gd name="connsiteX456" fmla="*/ 2300685 w 3548884"/>
                  <a:gd name="connsiteY456" fmla="*/ 271362 h 590602"/>
                  <a:gd name="connsiteX457" fmla="*/ 2314985 w 3548884"/>
                  <a:gd name="connsiteY457" fmla="*/ 285882 h 590602"/>
                  <a:gd name="connsiteX458" fmla="*/ 2300685 w 3548884"/>
                  <a:gd name="connsiteY458" fmla="*/ 300402 h 590602"/>
                  <a:gd name="connsiteX459" fmla="*/ 2286387 w 3548884"/>
                  <a:gd name="connsiteY459" fmla="*/ 285882 h 590602"/>
                  <a:gd name="connsiteX460" fmla="*/ 2300685 w 3548884"/>
                  <a:gd name="connsiteY460" fmla="*/ 271362 h 590602"/>
                  <a:gd name="connsiteX461" fmla="*/ 3169748 w 3548884"/>
                  <a:gd name="connsiteY461" fmla="*/ 265083 h 590602"/>
                  <a:gd name="connsiteX462" fmla="*/ 3184047 w 3548884"/>
                  <a:gd name="connsiteY462" fmla="*/ 279603 h 590602"/>
                  <a:gd name="connsiteX463" fmla="*/ 3169748 w 3548884"/>
                  <a:gd name="connsiteY463" fmla="*/ 294123 h 590602"/>
                  <a:gd name="connsiteX464" fmla="*/ 3155450 w 3548884"/>
                  <a:gd name="connsiteY464" fmla="*/ 279603 h 590602"/>
                  <a:gd name="connsiteX465" fmla="*/ 3169748 w 3548884"/>
                  <a:gd name="connsiteY465" fmla="*/ 265083 h 590602"/>
                  <a:gd name="connsiteX466" fmla="*/ 1255563 w 3548884"/>
                  <a:gd name="connsiteY466" fmla="*/ 263308 h 590602"/>
                  <a:gd name="connsiteX467" fmla="*/ 1269862 w 3548884"/>
                  <a:gd name="connsiteY467" fmla="*/ 277828 h 590602"/>
                  <a:gd name="connsiteX468" fmla="*/ 1255563 w 3548884"/>
                  <a:gd name="connsiteY468" fmla="*/ 292348 h 590602"/>
                  <a:gd name="connsiteX469" fmla="*/ 1241265 w 3548884"/>
                  <a:gd name="connsiteY469" fmla="*/ 277828 h 590602"/>
                  <a:gd name="connsiteX470" fmla="*/ 1255563 w 3548884"/>
                  <a:gd name="connsiteY470" fmla="*/ 263308 h 590602"/>
                  <a:gd name="connsiteX471" fmla="*/ 3295927 w 3548884"/>
                  <a:gd name="connsiteY471" fmla="*/ 244078 h 590602"/>
                  <a:gd name="connsiteX472" fmla="*/ 3310226 w 3548884"/>
                  <a:gd name="connsiteY472" fmla="*/ 258597 h 590602"/>
                  <a:gd name="connsiteX473" fmla="*/ 3295927 w 3548884"/>
                  <a:gd name="connsiteY473" fmla="*/ 273117 h 590602"/>
                  <a:gd name="connsiteX474" fmla="*/ 3281628 w 3548884"/>
                  <a:gd name="connsiteY474" fmla="*/ 258597 h 590602"/>
                  <a:gd name="connsiteX475" fmla="*/ 3295927 w 3548884"/>
                  <a:gd name="connsiteY475" fmla="*/ 244078 h 590602"/>
                  <a:gd name="connsiteX476" fmla="*/ 367884 w 3548884"/>
                  <a:gd name="connsiteY476" fmla="*/ 221275 h 590602"/>
                  <a:gd name="connsiteX477" fmla="*/ 382183 w 3548884"/>
                  <a:gd name="connsiteY477" fmla="*/ 235795 h 590602"/>
                  <a:gd name="connsiteX478" fmla="*/ 367884 w 3548884"/>
                  <a:gd name="connsiteY478" fmla="*/ 250315 h 590602"/>
                  <a:gd name="connsiteX479" fmla="*/ 353586 w 3548884"/>
                  <a:gd name="connsiteY479" fmla="*/ 235795 h 590602"/>
                  <a:gd name="connsiteX480" fmla="*/ 367884 w 3548884"/>
                  <a:gd name="connsiteY480" fmla="*/ 221275 h 590602"/>
                  <a:gd name="connsiteX481" fmla="*/ 465234 w 3548884"/>
                  <a:gd name="connsiteY481" fmla="*/ 206038 h 590602"/>
                  <a:gd name="connsiteX482" fmla="*/ 479533 w 3548884"/>
                  <a:gd name="connsiteY482" fmla="*/ 220558 h 590602"/>
                  <a:gd name="connsiteX483" fmla="*/ 465234 w 3548884"/>
                  <a:gd name="connsiteY483" fmla="*/ 235079 h 590602"/>
                  <a:gd name="connsiteX484" fmla="*/ 450935 w 3548884"/>
                  <a:gd name="connsiteY484" fmla="*/ 220558 h 590602"/>
                  <a:gd name="connsiteX485" fmla="*/ 465234 w 3548884"/>
                  <a:gd name="connsiteY485" fmla="*/ 206038 h 590602"/>
                  <a:gd name="connsiteX486" fmla="*/ 194259 w 3548884"/>
                  <a:gd name="connsiteY486" fmla="*/ 203937 h 590602"/>
                  <a:gd name="connsiteX487" fmla="*/ 208558 w 3548884"/>
                  <a:gd name="connsiteY487" fmla="*/ 218457 h 590602"/>
                  <a:gd name="connsiteX488" fmla="*/ 194259 w 3548884"/>
                  <a:gd name="connsiteY488" fmla="*/ 232978 h 590602"/>
                  <a:gd name="connsiteX489" fmla="*/ 179961 w 3548884"/>
                  <a:gd name="connsiteY489" fmla="*/ 218457 h 590602"/>
                  <a:gd name="connsiteX490" fmla="*/ 194259 w 3548884"/>
                  <a:gd name="connsiteY490" fmla="*/ 203937 h 590602"/>
                  <a:gd name="connsiteX491" fmla="*/ 2408248 w 3548884"/>
                  <a:gd name="connsiteY491" fmla="*/ 202044 h 590602"/>
                  <a:gd name="connsiteX492" fmla="*/ 2422547 w 3548884"/>
                  <a:gd name="connsiteY492" fmla="*/ 216564 h 590602"/>
                  <a:gd name="connsiteX493" fmla="*/ 2408248 w 3548884"/>
                  <a:gd name="connsiteY493" fmla="*/ 231084 h 590602"/>
                  <a:gd name="connsiteX494" fmla="*/ 2393950 w 3548884"/>
                  <a:gd name="connsiteY494" fmla="*/ 216564 h 590602"/>
                  <a:gd name="connsiteX495" fmla="*/ 2408248 w 3548884"/>
                  <a:gd name="connsiteY495" fmla="*/ 202044 h 590602"/>
                  <a:gd name="connsiteX496" fmla="*/ 14299 w 3548884"/>
                  <a:gd name="connsiteY496" fmla="*/ 199736 h 590602"/>
                  <a:gd name="connsiteX497" fmla="*/ 28598 w 3548884"/>
                  <a:gd name="connsiteY497" fmla="*/ 214256 h 590602"/>
                  <a:gd name="connsiteX498" fmla="*/ 14299 w 3548884"/>
                  <a:gd name="connsiteY498" fmla="*/ 228777 h 590602"/>
                  <a:gd name="connsiteX499" fmla="*/ 0 w 3548884"/>
                  <a:gd name="connsiteY499" fmla="*/ 214256 h 590602"/>
                  <a:gd name="connsiteX500" fmla="*/ 14299 w 3548884"/>
                  <a:gd name="connsiteY500" fmla="*/ 199736 h 590602"/>
                  <a:gd name="connsiteX501" fmla="*/ 1363126 w 3548884"/>
                  <a:gd name="connsiteY501" fmla="*/ 193990 h 590602"/>
                  <a:gd name="connsiteX502" fmla="*/ 1377425 w 3548884"/>
                  <a:gd name="connsiteY502" fmla="*/ 208510 h 590602"/>
                  <a:gd name="connsiteX503" fmla="*/ 1363126 w 3548884"/>
                  <a:gd name="connsiteY503" fmla="*/ 223030 h 590602"/>
                  <a:gd name="connsiteX504" fmla="*/ 1348828 w 3548884"/>
                  <a:gd name="connsiteY504" fmla="*/ 208510 h 590602"/>
                  <a:gd name="connsiteX505" fmla="*/ 1363126 w 3548884"/>
                  <a:gd name="connsiteY505" fmla="*/ 193990 h 590602"/>
                  <a:gd name="connsiteX506" fmla="*/ 2505598 w 3548884"/>
                  <a:gd name="connsiteY506" fmla="*/ 186807 h 590602"/>
                  <a:gd name="connsiteX507" fmla="*/ 2519897 w 3548884"/>
                  <a:gd name="connsiteY507" fmla="*/ 201327 h 590602"/>
                  <a:gd name="connsiteX508" fmla="*/ 2505598 w 3548884"/>
                  <a:gd name="connsiteY508" fmla="*/ 215848 h 590602"/>
                  <a:gd name="connsiteX509" fmla="*/ 2491300 w 3548884"/>
                  <a:gd name="connsiteY509" fmla="*/ 201327 h 590602"/>
                  <a:gd name="connsiteX510" fmla="*/ 2505598 w 3548884"/>
                  <a:gd name="connsiteY510" fmla="*/ 186807 h 590602"/>
                  <a:gd name="connsiteX511" fmla="*/ 2234623 w 3548884"/>
                  <a:gd name="connsiteY511" fmla="*/ 184706 h 590602"/>
                  <a:gd name="connsiteX512" fmla="*/ 2248922 w 3548884"/>
                  <a:gd name="connsiteY512" fmla="*/ 199226 h 590602"/>
                  <a:gd name="connsiteX513" fmla="*/ 2234623 w 3548884"/>
                  <a:gd name="connsiteY513" fmla="*/ 213747 h 590602"/>
                  <a:gd name="connsiteX514" fmla="*/ 2220324 w 3548884"/>
                  <a:gd name="connsiteY514" fmla="*/ 199226 h 590602"/>
                  <a:gd name="connsiteX515" fmla="*/ 2234623 w 3548884"/>
                  <a:gd name="connsiteY515" fmla="*/ 184706 h 590602"/>
                  <a:gd name="connsiteX516" fmla="*/ 2054662 w 3548884"/>
                  <a:gd name="connsiteY516" fmla="*/ 180505 h 590602"/>
                  <a:gd name="connsiteX517" fmla="*/ 2068961 w 3548884"/>
                  <a:gd name="connsiteY517" fmla="*/ 195025 h 590602"/>
                  <a:gd name="connsiteX518" fmla="*/ 2054662 w 3548884"/>
                  <a:gd name="connsiteY518" fmla="*/ 209546 h 590602"/>
                  <a:gd name="connsiteX519" fmla="*/ 2040364 w 3548884"/>
                  <a:gd name="connsiteY519" fmla="*/ 195025 h 590602"/>
                  <a:gd name="connsiteX520" fmla="*/ 2054662 w 3548884"/>
                  <a:gd name="connsiteY520" fmla="*/ 180505 h 590602"/>
                  <a:gd name="connsiteX521" fmla="*/ 3403490 w 3548884"/>
                  <a:gd name="connsiteY521" fmla="*/ 174759 h 590602"/>
                  <a:gd name="connsiteX522" fmla="*/ 3417789 w 3548884"/>
                  <a:gd name="connsiteY522" fmla="*/ 189279 h 590602"/>
                  <a:gd name="connsiteX523" fmla="*/ 3403490 w 3548884"/>
                  <a:gd name="connsiteY523" fmla="*/ 203799 h 590602"/>
                  <a:gd name="connsiteX524" fmla="*/ 3389191 w 3548884"/>
                  <a:gd name="connsiteY524" fmla="*/ 189279 h 590602"/>
                  <a:gd name="connsiteX525" fmla="*/ 3403490 w 3548884"/>
                  <a:gd name="connsiteY525" fmla="*/ 174759 h 590602"/>
                  <a:gd name="connsiteX526" fmla="*/ 1481810 w 3548884"/>
                  <a:gd name="connsiteY526" fmla="*/ 172548 h 590602"/>
                  <a:gd name="connsiteX527" fmla="*/ 1496109 w 3548884"/>
                  <a:gd name="connsiteY527" fmla="*/ 187069 h 590602"/>
                  <a:gd name="connsiteX528" fmla="*/ 1481810 w 3548884"/>
                  <a:gd name="connsiteY528" fmla="*/ 201589 h 590602"/>
                  <a:gd name="connsiteX529" fmla="*/ 1467511 w 3548884"/>
                  <a:gd name="connsiteY529" fmla="*/ 187069 h 590602"/>
                  <a:gd name="connsiteX530" fmla="*/ 1481810 w 3548884"/>
                  <a:gd name="connsiteY530" fmla="*/ 172548 h 590602"/>
                  <a:gd name="connsiteX531" fmla="*/ 1210835 w 3548884"/>
                  <a:gd name="connsiteY531" fmla="*/ 170448 h 590602"/>
                  <a:gd name="connsiteX532" fmla="*/ 1225133 w 3548884"/>
                  <a:gd name="connsiteY532" fmla="*/ 184968 h 590602"/>
                  <a:gd name="connsiteX533" fmla="*/ 1210835 w 3548884"/>
                  <a:gd name="connsiteY533" fmla="*/ 199488 h 590602"/>
                  <a:gd name="connsiteX534" fmla="*/ 1196536 w 3548884"/>
                  <a:gd name="connsiteY534" fmla="*/ 184968 h 590602"/>
                  <a:gd name="connsiteX535" fmla="*/ 1210835 w 3548884"/>
                  <a:gd name="connsiteY535" fmla="*/ 170448 h 590602"/>
                  <a:gd name="connsiteX536" fmla="*/ 1030874 w 3548884"/>
                  <a:gd name="connsiteY536" fmla="*/ 166247 h 590602"/>
                  <a:gd name="connsiteX537" fmla="*/ 1045174 w 3548884"/>
                  <a:gd name="connsiteY537" fmla="*/ 180767 h 590602"/>
                  <a:gd name="connsiteX538" fmla="*/ 1030874 w 3548884"/>
                  <a:gd name="connsiteY538" fmla="*/ 195288 h 590602"/>
                  <a:gd name="connsiteX539" fmla="*/ 1016576 w 3548884"/>
                  <a:gd name="connsiteY539" fmla="*/ 180767 h 590602"/>
                  <a:gd name="connsiteX540" fmla="*/ 1030874 w 3548884"/>
                  <a:gd name="connsiteY540" fmla="*/ 166247 h 590602"/>
                  <a:gd name="connsiteX541" fmla="*/ 1848173 w 3548884"/>
                  <a:gd name="connsiteY541" fmla="*/ 163885 h 590602"/>
                  <a:gd name="connsiteX542" fmla="*/ 1862472 w 3548884"/>
                  <a:gd name="connsiteY542" fmla="*/ 178405 h 590602"/>
                  <a:gd name="connsiteX543" fmla="*/ 1848173 w 3548884"/>
                  <a:gd name="connsiteY543" fmla="*/ 192925 h 590602"/>
                  <a:gd name="connsiteX544" fmla="*/ 1833874 w 3548884"/>
                  <a:gd name="connsiteY544" fmla="*/ 178405 h 590602"/>
                  <a:gd name="connsiteX545" fmla="*/ 1848173 w 3548884"/>
                  <a:gd name="connsiteY545" fmla="*/ 163885 h 590602"/>
                  <a:gd name="connsiteX546" fmla="*/ 1715742 w 3548884"/>
                  <a:gd name="connsiteY546" fmla="*/ 163807 h 590602"/>
                  <a:gd name="connsiteX547" fmla="*/ 1721403 w 3548884"/>
                  <a:gd name="connsiteY547" fmla="*/ 164254 h 590602"/>
                  <a:gd name="connsiteX548" fmla="*/ 1731249 w 3548884"/>
                  <a:gd name="connsiteY548" fmla="*/ 182190 h 590602"/>
                  <a:gd name="connsiteX549" fmla="*/ 1713587 w 3548884"/>
                  <a:gd name="connsiteY549" fmla="*/ 192188 h 590602"/>
                  <a:gd name="connsiteX550" fmla="*/ 1703741 w 3548884"/>
                  <a:gd name="connsiteY550" fmla="*/ 174253 h 590602"/>
                  <a:gd name="connsiteX551" fmla="*/ 1715742 w 3548884"/>
                  <a:gd name="connsiteY551" fmla="*/ 163807 h 590602"/>
                  <a:gd name="connsiteX552" fmla="*/ 3522174 w 3548884"/>
                  <a:gd name="connsiteY552" fmla="*/ 153317 h 590602"/>
                  <a:gd name="connsiteX553" fmla="*/ 3532285 w 3548884"/>
                  <a:gd name="connsiteY553" fmla="*/ 157570 h 590602"/>
                  <a:gd name="connsiteX554" fmla="*/ 3533203 w 3548884"/>
                  <a:gd name="connsiteY554" fmla="*/ 159822 h 590602"/>
                  <a:gd name="connsiteX555" fmla="*/ 3512405 w 3548884"/>
                  <a:gd name="connsiteY555" fmla="*/ 178248 h 590602"/>
                  <a:gd name="connsiteX556" fmla="*/ 3512063 w 3548884"/>
                  <a:gd name="connsiteY556" fmla="*/ 178105 h 590602"/>
                  <a:gd name="connsiteX557" fmla="*/ 3507875 w 3548884"/>
                  <a:gd name="connsiteY557" fmla="*/ 167838 h 590602"/>
                  <a:gd name="connsiteX558" fmla="*/ 3522174 w 3548884"/>
                  <a:gd name="connsiteY558" fmla="*/ 153317 h 590602"/>
                  <a:gd name="connsiteX559" fmla="*/ 3251199 w 3548884"/>
                  <a:gd name="connsiteY559" fmla="*/ 151217 h 590602"/>
                  <a:gd name="connsiteX560" fmla="*/ 3265498 w 3548884"/>
                  <a:gd name="connsiteY560" fmla="*/ 165737 h 590602"/>
                  <a:gd name="connsiteX561" fmla="*/ 3251199 w 3548884"/>
                  <a:gd name="connsiteY561" fmla="*/ 180257 h 590602"/>
                  <a:gd name="connsiteX562" fmla="*/ 3236900 w 3548884"/>
                  <a:gd name="connsiteY562" fmla="*/ 165737 h 590602"/>
                  <a:gd name="connsiteX563" fmla="*/ 3251199 w 3548884"/>
                  <a:gd name="connsiteY563" fmla="*/ 151217 h 590602"/>
                  <a:gd name="connsiteX564" fmla="*/ 824385 w 3548884"/>
                  <a:gd name="connsiteY564" fmla="*/ 149626 h 590602"/>
                  <a:gd name="connsiteX565" fmla="*/ 838683 w 3548884"/>
                  <a:gd name="connsiteY565" fmla="*/ 164146 h 590602"/>
                  <a:gd name="connsiteX566" fmla="*/ 824385 w 3548884"/>
                  <a:gd name="connsiteY566" fmla="*/ 178666 h 590602"/>
                  <a:gd name="connsiteX567" fmla="*/ 810086 w 3548884"/>
                  <a:gd name="connsiteY567" fmla="*/ 164146 h 590602"/>
                  <a:gd name="connsiteX568" fmla="*/ 824385 w 3548884"/>
                  <a:gd name="connsiteY568" fmla="*/ 149626 h 590602"/>
                  <a:gd name="connsiteX569" fmla="*/ 691954 w 3548884"/>
                  <a:gd name="connsiteY569" fmla="*/ 149548 h 590602"/>
                  <a:gd name="connsiteX570" fmla="*/ 697615 w 3548884"/>
                  <a:gd name="connsiteY570" fmla="*/ 149996 h 590602"/>
                  <a:gd name="connsiteX571" fmla="*/ 707462 w 3548884"/>
                  <a:gd name="connsiteY571" fmla="*/ 167931 h 590602"/>
                  <a:gd name="connsiteX572" fmla="*/ 689799 w 3548884"/>
                  <a:gd name="connsiteY572" fmla="*/ 177930 h 590602"/>
                  <a:gd name="connsiteX573" fmla="*/ 679953 w 3548884"/>
                  <a:gd name="connsiteY573" fmla="*/ 159995 h 590602"/>
                  <a:gd name="connsiteX574" fmla="*/ 691954 w 3548884"/>
                  <a:gd name="connsiteY574" fmla="*/ 149548 h 590602"/>
                  <a:gd name="connsiteX575" fmla="*/ 3071238 w 3548884"/>
                  <a:gd name="connsiteY575" fmla="*/ 147016 h 590602"/>
                  <a:gd name="connsiteX576" fmla="*/ 3085537 w 3548884"/>
                  <a:gd name="connsiteY576" fmla="*/ 161536 h 590602"/>
                  <a:gd name="connsiteX577" fmla="*/ 3071238 w 3548884"/>
                  <a:gd name="connsiteY577" fmla="*/ 176057 h 590602"/>
                  <a:gd name="connsiteX578" fmla="*/ 3056940 w 3548884"/>
                  <a:gd name="connsiteY578" fmla="*/ 161536 h 590602"/>
                  <a:gd name="connsiteX579" fmla="*/ 3071238 w 3548884"/>
                  <a:gd name="connsiteY579" fmla="*/ 147016 h 590602"/>
                  <a:gd name="connsiteX580" fmla="*/ 229424 w 3548884"/>
                  <a:gd name="connsiteY580" fmla="*/ 143022 h 590602"/>
                  <a:gd name="connsiteX581" fmla="*/ 243723 w 3548884"/>
                  <a:gd name="connsiteY581" fmla="*/ 157542 h 590602"/>
                  <a:gd name="connsiteX582" fmla="*/ 229424 w 3548884"/>
                  <a:gd name="connsiteY582" fmla="*/ 172062 h 590602"/>
                  <a:gd name="connsiteX583" fmla="*/ 215125 w 3548884"/>
                  <a:gd name="connsiteY583" fmla="*/ 157542 h 590602"/>
                  <a:gd name="connsiteX584" fmla="*/ 229424 w 3548884"/>
                  <a:gd name="connsiteY584" fmla="*/ 143022 h 590602"/>
                  <a:gd name="connsiteX585" fmla="*/ 38968 w 3548884"/>
                  <a:gd name="connsiteY585" fmla="*/ 141539 h 590602"/>
                  <a:gd name="connsiteX586" fmla="*/ 36820 w 3548884"/>
                  <a:gd name="connsiteY586" fmla="*/ 146804 h 590602"/>
                  <a:gd name="connsiteX587" fmla="*/ 26710 w 3548884"/>
                  <a:gd name="connsiteY587" fmla="*/ 151056 h 590602"/>
                  <a:gd name="connsiteX588" fmla="*/ 25702 w 3548884"/>
                  <a:gd name="connsiteY588" fmla="*/ 150632 h 590602"/>
                  <a:gd name="connsiteX589" fmla="*/ 585208 w 3548884"/>
                  <a:gd name="connsiteY589" fmla="*/ 140921 h 590602"/>
                  <a:gd name="connsiteX590" fmla="*/ 599507 w 3548884"/>
                  <a:gd name="connsiteY590" fmla="*/ 155441 h 590602"/>
                  <a:gd name="connsiteX591" fmla="*/ 585208 w 3548884"/>
                  <a:gd name="connsiteY591" fmla="*/ 169962 h 590602"/>
                  <a:gd name="connsiteX592" fmla="*/ 570910 w 3548884"/>
                  <a:gd name="connsiteY592" fmla="*/ 155441 h 590602"/>
                  <a:gd name="connsiteX593" fmla="*/ 585208 w 3548884"/>
                  <a:gd name="connsiteY593" fmla="*/ 140921 h 590602"/>
                  <a:gd name="connsiteX594" fmla="*/ 352625 w 3548884"/>
                  <a:gd name="connsiteY594" fmla="*/ 138392 h 590602"/>
                  <a:gd name="connsiteX595" fmla="*/ 366923 w 3548884"/>
                  <a:gd name="connsiteY595" fmla="*/ 152913 h 590602"/>
                  <a:gd name="connsiteX596" fmla="*/ 352625 w 3548884"/>
                  <a:gd name="connsiteY596" fmla="*/ 167433 h 590602"/>
                  <a:gd name="connsiteX597" fmla="*/ 338326 w 3548884"/>
                  <a:gd name="connsiteY597" fmla="*/ 152913 h 590602"/>
                  <a:gd name="connsiteX598" fmla="*/ 352625 w 3548884"/>
                  <a:gd name="connsiteY598" fmla="*/ 138392 h 590602"/>
                  <a:gd name="connsiteX599" fmla="*/ 134272 w 3548884"/>
                  <a:gd name="connsiteY599" fmla="*/ 134620 h 590602"/>
                  <a:gd name="connsiteX600" fmla="*/ 148571 w 3548884"/>
                  <a:gd name="connsiteY600" fmla="*/ 149140 h 590602"/>
                  <a:gd name="connsiteX601" fmla="*/ 134272 w 3548884"/>
                  <a:gd name="connsiteY601" fmla="*/ 163660 h 590602"/>
                  <a:gd name="connsiteX602" fmla="*/ 119973 w 3548884"/>
                  <a:gd name="connsiteY602" fmla="*/ 149140 h 590602"/>
                  <a:gd name="connsiteX603" fmla="*/ 134272 w 3548884"/>
                  <a:gd name="connsiteY603" fmla="*/ 134620 h 590602"/>
                  <a:gd name="connsiteX604" fmla="*/ 2864749 w 3548884"/>
                  <a:gd name="connsiteY604" fmla="*/ 130395 h 590602"/>
                  <a:gd name="connsiteX605" fmla="*/ 2879048 w 3548884"/>
                  <a:gd name="connsiteY605" fmla="*/ 144915 h 590602"/>
                  <a:gd name="connsiteX606" fmla="*/ 2864749 w 3548884"/>
                  <a:gd name="connsiteY606" fmla="*/ 159435 h 590602"/>
                  <a:gd name="connsiteX607" fmla="*/ 2850450 w 3548884"/>
                  <a:gd name="connsiteY607" fmla="*/ 144915 h 590602"/>
                  <a:gd name="connsiteX608" fmla="*/ 2864749 w 3548884"/>
                  <a:gd name="connsiteY608" fmla="*/ 130395 h 590602"/>
                  <a:gd name="connsiteX609" fmla="*/ 2732318 w 3548884"/>
                  <a:gd name="connsiteY609" fmla="*/ 130317 h 590602"/>
                  <a:gd name="connsiteX610" fmla="*/ 2737979 w 3548884"/>
                  <a:gd name="connsiteY610" fmla="*/ 130765 h 590602"/>
                  <a:gd name="connsiteX611" fmla="*/ 2747825 w 3548884"/>
                  <a:gd name="connsiteY611" fmla="*/ 148700 h 590602"/>
                  <a:gd name="connsiteX612" fmla="*/ 2730163 w 3548884"/>
                  <a:gd name="connsiteY612" fmla="*/ 158699 h 590602"/>
                  <a:gd name="connsiteX613" fmla="*/ 2720317 w 3548884"/>
                  <a:gd name="connsiteY613" fmla="*/ 140764 h 590602"/>
                  <a:gd name="connsiteX614" fmla="*/ 2732318 w 3548884"/>
                  <a:gd name="connsiteY614" fmla="*/ 130317 h 590602"/>
                  <a:gd name="connsiteX615" fmla="*/ 477646 w 3548884"/>
                  <a:gd name="connsiteY615" fmla="*/ 128318 h 590602"/>
                  <a:gd name="connsiteX616" fmla="*/ 491945 w 3548884"/>
                  <a:gd name="connsiteY616" fmla="*/ 142838 h 590602"/>
                  <a:gd name="connsiteX617" fmla="*/ 477646 w 3548884"/>
                  <a:gd name="connsiteY617" fmla="*/ 157358 h 590602"/>
                  <a:gd name="connsiteX618" fmla="*/ 463347 w 3548884"/>
                  <a:gd name="connsiteY618" fmla="*/ 142838 h 590602"/>
                  <a:gd name="connsiteX619" fmla="*/ 477646 w 3548884"/>
                  <a:gd name="connsiteY619" fmla="*/ 128318 h 590602"/>
                  <a:gd name="connsiteX620" fmla="*/ 2269788 w 3548884"/>
                  <a:gd name="connsiteY620" fmla="*/ 123791 h 590602"/>
                  <a:gd name="connsiteX621" fmla="*/ 2284086 w 3548884"/>
                  <a:gd name="connsiteY621" fmla="*/ 138311 h 590602"/>
                  <a:gd name="connsiteX622" fmla="*/ 2269788 w 3548884"/>
                  <a:gd name="connsiteY622" fmla="*/ 152831 h 590602"/>
                  <a:gd name="connsiteX623" fmla="*/ 2255489 w 3548884"/>
                  <a:gd name="connsiteY623" fmla="*/ 138311 h 590602"/>
                  <a:gd name="connsiteX624" fmla="*/ 2269788 w 3548884"/>
                  <a:gd name="connsiteY624" fmla="*/ 123791 h 590602"/>
                  <a:gd name="connsiteX625" fmla="*/ 2625572 w 3548884"/>
                  <a:gd name="connsiteY625" fmla="*/ 121690 h 590602"/>
                  <a:gd name="connsiteX626" fmla="*/ 2639871 w 3548884"/>
                  <a:gd name="connsiteY626" fmla="*/ 136210 h 590602"/>
                  <a:gd name="connsiteX627" fmla="*/ 2625572 w 3548884"/>
                  <a:gd name="connsiteY627" fmla="*/ 150731 h 590602"/>
                  <a:gd name="connsiteX628" fmla="*/ 2611273 w 3548884"/>
                  <a:gd name="connsiteY628" fmla="*/ 136210 h 590602"/>
                  <a:gd name="connsiteX629" fmla="*/ 2625572 w 3548884"/>
                  <a:gd name="connsiteY629" fmla="*/ 121690 h 590602"/>
                  <a:gd name="connsiteX630" fmla="*/ 2392989 w 3548884"/>
                  <a:gd name="connsiteY630" fmla="*/ 119161 h 590602"/>
                  <a:gd name="connsiteX631" fmla="*/ 2407287 w 3548884"/>
                  <a:gd name="connsiteY631" fmla="*/ 133682 h 590602"/>
                  <a:gd name="connsiteX632" fmla="*/ 2392989 w 3548884"/>
                  <a:gd name="connsiteY632" fmla="*/ 148202 h 590602"/>
                  <a:gd name="connsiteX633" fmla="*/ 2378690 w 3548884"/>
                  <a:gd name="connsiteY633" fmla="*/ 133682 h 590602"/>
                  <a:gd name="connsiteX634" fmla="*/ 2392989 w 3548884"/>
                  <a:gd name="connsiteY634" fmla="*/ 119161 h 590602"/>
                  <a:gd name="connsiteX635" fmla="*/ 2174636 w 3548884"/>
                  <a:gd name="connsiteY635" fmla="*/ 115389 h 590602"/>
                  <a:gd name="connsiteX636" fmla="*/ 2188934 w 3548884"/>
                  <a:gd name="connsiteY636" fmla="*/ 129909 h 590602"/>
                  <a:gd name="connsiteX637" fmla="*/ 2174636 w 3548884"/>
                  <a:gd name="connsiteY637" fmla="*/ 144429 h 590602"/>
                  <a:gd name="connsiteX638" fmla="*/ 2160337 w 3548884"/>
                  <a:gd name="connsiteY638" fmla="*/ 129909 h 590602"/>
                  <a:gd name="connsiteX639" fmla="*/ 2174636 w 3548884"/>
                  <a:gd name="connsiteY639" fmla="*/ 115389 h 590602"/>
                  <a:gd name="connsiteX640" fmla="*/ 1246000 w 3548884"/>
                  <a:gd name="connsiteY640" fmla="*/ 109532 h 590602"/>
                  <a:gd name="connsiteX641" fmla="*/ 1260299 w 3548884"/>
                  <a:gd name="connsiteY641" fmla="*/ 124052 h 590602"/>
                  <a:gd name="connsiteX642" fmla="*/ 1246000 w 3548884"/>
                  <a:gd name="connsiteY642" fmla="*/ 138573 h 590602"/>
                  <a:gd name="connsiteX643" fmla="*/ 1231701 w 3548884"/>
                  <a:gd name="connsiteY643" fmla="*/ 124052 h 590602"/>
                  <a:gd name="connsiteX644" fmla="*/ 1246000 w 3548884"/>
                  <a:gd name="connsiteY644" fmla="*/ 109532 h 590602"/>
                  <a:gd name="connsiteX645" fmla="*/ 2518009 w 3548884"/>
                  <a:gd name="connsiteY645" fmla="*/ 109087 h 590602"/>
                  <a:gd name="connsiteX646" fmla="*/ 2532308 w 3548884"/>
                  <a:gd name="connsiteY646" fmla="*/ 123607 h 590602"/>
                  <a:gd name="connsiteX647" fmla="*/ 2518009 w 3548884"/>
                  <a:gd name="connsiteY647" fmla="*/ 138127 h 590602"/>
                  <a:gd name="connsiteX648" fmla="*/ 2503710 w 3548884"/>
                  <a:gd name="connsiteY648" fmla="*/ 123607 h 590602"/>
                  <a:gd name="connsiteX649" fmla="*/ 2518009 w 3548884"/>
                  <a:gd name="connsiteY649" fmla="*/ 109087 h 590602"/>
                  <a:gd name="connsiteX650" fmla="*/ 1961941 w 3548884"/>
                  <a:gd name="connsiteY650" fmla="*/ 109087 h 590602"/>
                  <a:gd name="connsiteX651" fmla="*/ 1976240 w 3548884"/>
                  <a:gd name="connsiteY651" fmla="*/ 123607 h 590602"/>
                  <a:gd name="connsiteX652" fmla="*/ 1961941 w 3548884"/>
                  <a:gd name="connsiteY652" fmla="*/ 138127 h 590602"/>
                  <a:gd name="connsiteX653" fmla="*/ 1947643 w 3548884"/>
                  <a:gd name="connsiteY653" fmla="*/ 123607 h 590602"/>
                  <a:gd name="connsiteX654" fmla="*/ 1961941 w 3548884"/>
                  <a:gd name="connsiteY654" fmla="*/ 109087 h 590602"/>
                  <a:gd name="connsiteX655" fmla="*/ 1601784 w 3548884"/>
                  <a:gd name="connsiteY655" fmla="*/ 107432 h 590602"/>
                  <a:gd name="connsiteX656" fmla="*/ 1616083 w 3548884"/>
                  <a:gd name="connsiteY656" fmla="*/ 121952 h 590602"/>
                  <a:gd name="connsiteX657" fmla="*/ 1601784 w 3548884"/>
                  <a:gd name="connsiteY657" fmla="*/ 136472 h 590602"/>
                  <a:gd name="connsiteX658" fmla="*/ 1587485 w 3548884"/>
                  <a:gd name="connsiteY658" fmla="*/ 121952 h 590602"/>
                  <a:gd name="connsiteX659" fmla="*/ 1601784 w 3548884"/>
                  <a:gd name="connsiteY659" fmla="*/ 107432 h 590602"/>
                  <a:gd name="connsiteX660" fmla="*/ 1369201 w 3548884"/>
                  <a:gd name="connsiteY660" fmla="*/ 104902 h 590602"/>
                  <a:gd name="connsiteX661" fmla="*/ 1383500 w 3548884"/>
                  <a:gd name="connsiteY661" fmla="*/ 119423 h 590602"/>
                  <a:gd name="connsiteX662" fmla="*/ 1369201 w 3548884"/>
                  <a:gd name="connsiteY662" fmla="*/ 133943 h 590602"/>
                  <a:gd name="connsiteX663" fmla="*/ 1354902 w 3548884"/>
                  <a:gd name="connsiteY663" fmla="*/ 119423 h 590602"/>
                  <a:gd name="connsiteX664" fmla="*/ 1369201 w 3548884"/>
                  <a:gd name="connsiteY664" fmla="*/ 104902 h 590602"/>
                  <a:gd name="connsiteX665" fmla="*/ 2067074 w 3548884"/>
                  <a:gd name="connsiteY665" fmla="*/ 102786 h 590602"/>
                  <a:gd name="connsiteX666" fmla="*/ 2081372 w 3548884"/>
                  <a:gd name="connsiteY666" fmla="*/ 117306 h 590602"/>
                  <a:gd name="connsiteX667" fmla="*/ 2067074 w 3548884"/>
                  <a:gd name="connsiteY667" fmla="*/ 131826 h 590602"/>
                  <a:gd name="connsiteX668" fmla="*/ 2052775 w 3548884"/>
                  <a:gd name="connsiteY668" fmla="*/ 117306 h 590602"/>
                  <a:gd name="connsiteX669" fmla="*/ 2067074 w 3548884"/>
                  <a:gd name="connsiteY669" fmla="*/ 102786 h 590602"/>
                  <a:gd name="connsiteX670" fmla="*/ 1150848 w 3548884"/>
                  <a:gd name="connsiteY670" fmla="*/ 101130 h 590602"/>
                  <a:gd name="connsiteX671" fmla="*/ 1165147 w 3548884"/>
                  <a:gd name="connsiteY671" fmla="*/ 115650 h 590602"/>
                  <a:gd name="connsiteX672" fmla="*/ 1150848 w 3548884"/>
                  <a:gd name="connsiteY672" fmla="*/ 130171 h 590602"/>
                  <a:gd name="connsiteX673" fmla="*/ 1136549 w 3548884"/>
                  <a:gd name="connsiteY673" fmla="*/ 115650 h 590602"/>
                  <a:gd name="connsiteX674" fmla="*/ 1150848 w 3548884"/>
                  <a:gd name="connsiteY674" fmla="*/ 101130 h 590602"/>
                  <a:gd name="connsiteX675" fmla="*/ 1882975 w 3548884"/>
                  <a:gd name="connsiteY675" fmla="*/ 100685 h 590602"/>
                  <a:gd name="connsiteX676" fmla="*/ 1897274 w 3548884"/>
                  <a:gd name="connsiteY676" fmla="*/ 115205 h 590602"/>
                  <a:gd name="connsiteX677" fmla="*/ 1882975 w 3548884"/>
                  <a:gd name="connsiteY677" fmla="*/ 129725 h 590602"/>
                  <a:gd name="connsiteX678" fmla="*/ 1868677 w 3548884"/>
                  <a:gd name="connsiteY678" fmla="*/ 115205 h 590602"/>
                  <a:gd name="connsiteX679" fmla="*/ 1882975 w 3548884"/>
                  <a:gd name="connsiteY679" fmla="*/ 100685 h 590602"/>
                  <a:gd name="connsiteX680" fmla="*/ 1494222 w 3548884"/>
                  <a:gd name="connsiteY680" fmla="*/ 94828 h 590602"/>
                  <a:gd name="connsiteX681" fmla="*/ 1508520 w 3548884"/>
                  <a:gd name="connsiteY681" fmla="*/ 109349 h 590602"/>
                  <a:gd name="connsiteX682" fmla="*/ 1494222 w 3548884"/>
                  <a:gd name="connsiteY682" fmla="*/ 123869 h 590602"/>
                  <a:gd name="connsiteX683" fmla="*/ 1479922 w 3548884"/>
                  <a:gd name="connsiteY683" fmla="*/ 109349 h 590602"/>
                  <a:gd name="connsiteX684" fmla="*/ 1494222 w 3548884"/>
                  <a:gd name="connsiteY684" fmla="*/ 94828 h 590602"/>
                  <a:gd name="connsiteX685" fmla="*/ 938154 w 3548884"/>
                  <a:gd name="connsiteY685" fmla="*/ 94828 h 590602"/>
                  <a:gd name="connsiteX686" fmla="*/ 952452 w 3548884"/>
                  <a:gd name="connsiteY686" fmla="*/ 109349 h 590602"/>
                  <a:gd name="connsiteX687" fmla="*/ 938154 w 3548884"/>
                  <a:gd name="connsiteY687" fmla="*/ 123869 h 590602"/>
                  <a:gd name="connsiteX688" fmla="*/ 923855 w 3548884"/>
                  <a:gd name="connsiteY688" fmla="*/ 109349 h 590602"/>
                  <a:gd name="connsiteX689" fmla="*/ 938154 w 3548884"/>
                  <a:gd name="connsiteY689" fmla="*/ 94828 h 590602"/>
                  <a:gd name="connsiteX690" fmla="*/ 1786071 w 3548884"/>
                  <a:gd name="connsiteY690" fmla="*/ 92388 h 590602"/>
                  <a:gd name="connsiteX691" fmla="*/ 1791732 w 3548884"/>
                  <a:gd name="connsiteY691" fmla="*/ 92835 h 590602"/>
                  <a:gd name="connsiteX692" fmla="*/ 1801578 w 3548884"/>
                  <a:gd name="connsiteY692" fmla="*/ 110771 h 590602"/>
                  <a:gd name="connsiteX693" fmla="*/ 1783917 w 3548884"/>
                  <a:gd name="connsiteY693" fmla="*/ 120770 h 590602"/>
                  <a:gd name="connsiteX694" fmla="*/ 1774070 w 3548884"/>
                  <a:gd name="connsiteY694" fmla="*/ 102834 h 590602"/>
                  <a:gd name="connsiteX695" fmla="*/ 1786071 w 3548884"/>
                  <a:gd name="connsiteY695" fmla="*/ 92388 h 590602"/>
                  <a:gd name="connsiteX696" fmla="*/ 3286363 w 3548884"/>
                  <a:gd name="connsiteY696" fmla="*/ 90301 h 590602"/>
                  <a:gd name="connsiteX697" fmla="*/ 3300662 w 3548884"/>
                  <a:gd name="connsiteY697" fmla="*/ 104821 h 590602"/>
                  <a:gd name="connsiteX698" fmla="*/ 3286363 w 3548884"/>
                  <a:gd name="connsiteY698" fmla="*/ 119342 h 590602"/>
                  <a:gd name="connsiteX699" fmla="*/ 3272065 w 3548884"/>
                  <a:gd name="connsiteY699" fmla="*/ 104821 h 590602"/>
                  <a:gd name="connsiteX700" fmla="*/ 3286363 w 3548884"/>
                  <a:gd name="connsiteY700" fmla="*/ 90301 h 590602"/>
                  <a:gd name="connsiteX701" fmla="*/ 1043286 w 3548884"/>
                  <a:gd name="connsiteY701" fmla="*/ 88526 h 590602"/>
                  <a:gd name="connsiteX702" fmla="*/ 1057584 w 3548884"/>
                  <a:gd name="connsiteY702" fmla="*/ 103046 h 590602"/>
                  <a:gd name="connsiteX703" fmla="*/ 1043286 w 3548884"/>
                  <a:gd name="connsiteY703" fmla="*/ 117567 h 590602"/>
                  <a:gd name="connsiteX704" fmla="*/ 1028987 w 3548884"/>
                  <a:gd name="connsiteY704" fmla="*/ 103046 h 590602"/>
                  <a:gd name="connsiteX705" fmla="*/ 1043286 w 3548884"/>
                  <a:gd name="connsiteY705" fmla="*/ 88526 h 590602"/>
                  <a:gd name="connsiteX706" fmla="*/ 859188 w 3548884"/>
                  <a:gd name="connsiteY706" fmla="*/ 86427 h 590602"/>
                  <a:gd name="connsiteX707" fmla="*/ 873486 w 3548884"/>
                  <a:gd name="connsiteY707" fmla="*/ 100947 h 590602"/>
                  <a:gd name="connsiteX708" fmla="*/ 859188 w 3548884"/>
                  <a:gd name="connsiteY708" fmla="*/ 115467 h 590602"/>
                  <a:gd name="connsiteX709" fmla="*/ 844889 w 3548884"/>
                  <a:gd name="connsiteY709" fmla="*/ 100947 h 590602"/>
                  <a:gd name="connsiteX710" fmla="*/ 859188 w 3548884"/>
                  <a:gd name="connsiteY710" fmla="*/ 86427 h 590602"/>
                  <a:gd name="connsiteX711" fmla="*/ 1703331 w 3548884"/>
                  <a:gd name="connsiteY711" fmla="*/ 86087 h 590602"/>
                  <a:gd name="connsiteX712" fmla="*/ 1708991 w 3548884"/>
                  <a:gd name="connsiteY712" fmla="*/ 86534 h 590602"/>
                  <a:gd name="connsiteX713" fmla="*/ 1718838 w 3548884"/>
                  <a:gd name="connsiteY713" fmla="*/ 104470 h 590602"/>
                  <a:gd name="connsiteX714" fmla="*/ 1701176 w 3548884"/>
                  <a:gd name="connsiteY714" fmla="*/ 114469 h 590602"/>
                  <a:gd name="connsiteX715" fmla="*/ 1691329 w 3548884"/>
                  <a:gd name="connsiteY715" fmla="*/ 96533 h 590602"/>
                  <a:gd name="connsiteX716" fmla="*/ 1703331 w 3548884"/>
                  <a:gd name="connsiteY716" fmla="*/ 86087 h 590602"/>
                  <a:gd name="connsiteX717" fmla="*/ 3409565 w 3548884"/>
                  <a:gd name="connsiteY717" fmla="*/ 85671 h 590602"/>
                  <a:gd name="connsiteX718" fmla="*/ 3423863 w 3548884"/>
                  <a:gd name="connsiteY718" fmla="*/ 100192 h 590602"/>
                  <a:gd name="connsiteX719" fmla="*/ 3409565 w 3548884"/>
                  <a:gd name="connsiteY719" fmla="*/ 114712 h 590602"/>
                  <a:gd name="connsiteX720" fmla="*/ 3395265 w 3548884"/>
                  <a:gd name="connsiteY720" fmla="*/ 100192 h 590602"/>
                  <a:gd name="connsiteX721" fmla="*/ 3409565 w 3548884"/>
                  <a:gd name="connsiteY721" fmla="*/ 85671 h 590602"/>
                  <a:gd name="connsiteX722" fmla="*/ 3191212 w 3548884"/>
                  <a:gd name="connsiteY722" fmla="*/ 81899 h 590602"/>
                  <a:gd name="connsiteX723" fmla="*/ 3205510 w 3548884"/>
                  <a:gd name="connsiteY723" fmla="*/ 96419 h 590602"/>
                  <a:gd name="connsiteX724" fmla="*/ 3191212 w 3548884"/>
                  <a:gd name="connsiteY724" fmla="*/ 110940 h 590602"/>
                  <a:gd name="connsiteX725" fmla="*/ 3176913 w 3548884"/>
                  <a:gd name="connsiteY725" fmla="*/ 96419 h 590602"/>
                  <a:gd name="connsiteX726" fmla="*/ 3191212 w 3548884"/>
                  <a:gd name="connsiteY726" fmla="*/ 81899 h 590602"/>
                  <a:gd name="connsiteX727" fmla="*/ 762284 w 3548884"/>
                  <a:gd name="connsiteY727" fmla="*/ 78129 h 590602"/>
                  <a:gd name="connsiteX728" fmla="*/ 767944 w 3548884"/>
                  <a:gd name="connsiteY728" fmla="*/ 78577 h 590602"/>
                  <a:gd name="connsiteX729" fmla="*/ 777791 w 3548884"/>
                  <a:gd name="connsiteY729" fmla="*/ 96512 h 590602"/>
                  <a:gd name="connsiteX730" fmla="*/ 760128 w 3548884"/>
                  <a:gd name="connsiteY730" fmla="*/ 106512 h 590602"/>
                  <a:gd name="connsiteX731" fmla="*/ 750283 w 3548884"/>
                  <a:gd name="connsiteY731" fmla="*/ 88575 h 590602"/>
                  <a:gd name="connsiteX732" fmla="*/ 762284 w 3548884"/>
                  <a:gd name="connsiteY732" fmla="*/ 78129 h 590602"/>
                  <a:gd name="connsiteX733" fmla="*/ 3534585 w 3548884"/>
                  <a:gd name="connsiteY733" fmla="*/ 75597 h 590602"/>
                  <a:gd name="connsiteX734" fmla="*/ 3543991 w 3548884"/>
                  <a:gd name="connsiteY734" fmla="*/ 79554 h 590602"/>
                  <a:gd name="connsiteX735" fmla="*/ 3545631 w 3548884"/>
                  <a:gd name="connsiteY735" fmla="*/ 82143 h 590602"/>
                  <a:gd name="connsiteX736" fmla="*/ 3548884 w 3548884"/>
                  <a:gd name="connsiteY736" fmla="*/ 90118 h 590602"/>
                  <a:gd name="connsiteX737" fmla="*/ 3534585 w 3548884"/>
                  <a:gd name="connsiteY737" fmla="*/ 104638 h 590602"/>
                  <a:gd name="connsiteX738" fmla="*/ 3520286 w 3548884"/>
                  <a:gd name="connsiteY738" fmla="*/ 90118 h 590602"/>
                  <a:gd name="connsiteX739" fmla="*/ 3534585 w 3548884"/>
                  <a:gd name="connsiteY739" fmla="*/ 75597 h 590602"/>
                  <a:gd name="connsiteX740" fmla="*/ 2978517 w 3548884"/>
                  <a:gd name="connsiteY740" fmla="*/ 75597 h 590602"/>
                  <a:gd name="connsiteX741" fmla="*/ 2992816 w 3548884"/>
                  <a:gd name="connsiteY741" fmla="*/ 90118 h 590602"/>
                  <a:gd name="connsiteX742" fmla="*/ 2978517 w 3548884"/>
                  <a:gd name="connsiteY742" fmla="*/ 104638 h 590602"/>
                  <a:gd name="connsiteX743" fmla="*/ 2964219 w 3548884"/>
                  <a:gd name="connsiteY743" fmla="*/ 90118 h 590602"/>
                  <a:gd name="connsiteX744" fmla="*/ 2978517 w 3548884"/>
                  <a:gd name="connsiteY744" fmla="*/ 75597 h 590602"/>
                  <a:gd name="connsiteX745" fmla="*/ 679543 w 3548884"/>
                  <a:gd name="connsiteY745" fmla="*/ 71828 h 590602"/>
                  <a:gd name="connsiteX746" fmla="*/ 685204 w 3548884"/>
                  <a:gd name="connsiteY746" fmla="*/ 72275 h 590602"/>
                  <a:gd name="connsiteX747" fmla="*/ 695050 w 3548884"/>
                  <a:gd name="connsiteY747" fmla="*/ 90211 h 590602"/>
                  <a:gd name="connsiteX748" fmla="*/ 677388 w 3548884"/>
                  <a:gd name="connsiteY748" fmla="*/ 100210 h 590602"/>
                  <a:gd name="connsiteX749" fmla="*/ 667541 w 3548884"/>
                  <a:gd name="connsiteY749" fmla="*/ 82274 h 590602"/>
                  <a:gd name="connsiteX750" fmla="*/ 679543 w 3548884"/>
                  <a:gd name="connsiteY750" fmla="*/ 71828 h 590602"/>
                  <a:gd name="connsiteX751" fmla="*/ 3083650 w 3548884"/>
                  <a:gd name="connsiteY751" fmla="*/ 69295 h 590602"/>
                  <a:gd name="connsiteX752" fmla="*/ 3097948 w 3548884"/>
                  <a:gd name="connsiteY752" fmla="*/ 83815 h 590602"/>
                  <a:gd name="connsiteX753" fmla="*/ 3083650 w 3548884"/>
                  <a:gd name="connsiteY753" fmla="*/ 98336 h 590602"/>
                  <a:gd name="connsiteX754" fmla="*/ 3069351 w 3548884"/>
                  <a:gd name="connsiteY754" fmla="*/ 83815 h 590602"/>
                  <a:gd name="connsiteX755" fmla="*/ 3083650 w 3548884"/>
                  <a:gd name="connsiteY755" fmla="*/ 69295 h 590602"/>
                  <a:gd name="connsiteX756" fmla="*/ 2899551 w 3548884"/>
                  <a:gd name="connsiteY756" fmla="*/ 67196 h 590602"/>
                  <a:gd name="connsiteX757" fmla="*/ 2913850 w 3548884"/>
                  <a:gd name="connsiteY757" fmla="*/ 81716 h 590602"/>
                  <a:gd name="connsiteX758" fmla="*/ 2899551 w 3548884"/>
                  <a:gd name="connsiteY758" fmla="*/ 96236 h 590602"/>
                  <a:gd name="connsiteX759" fmla="*/ 2885253 w 3548884"/>
                  <a:gd name="connsiteY759" fmla="*/ 81716 h 590602"/>
                  <a:gd name="connsiteX760" fmla="*/ 2899551 w 3548884"/>
                  <a:gd name="connsiteY760" fmla="*/ 67196 h 590602"/>
                  <a:gd name="connsiteX761" fmla="*/ 241835 w 3548884"/>
                  <a:gd name="connsiteY761" fmla="*/ 65302 h 590602"/>
                  <a:gd name="connsiteX762" fmla="*/ 256134 w 3548884"/>
                  <a:gd name="connsiteY762" fmla="*/ 79822 h 590602"/>
                  <a:gd name="connsiteX763" fmla="*/ 241835 w 3548884"/>
                  <a:gd name="connsiteY763" fmla="*/ 94342 h 590602"/>
                  <a:gd name="connsiteX764" fmla="*/ 227536 w 3548884"/>
                  <a:gd name="connsiteY764" fmla="*/ 79822 h 590602"/>
                  <a:gd name="connsiteX765" fmla="*/ 241835 w 3548884"/>
                  <a:gd name="connsiteY765" fmla="*/ 65302 h 590602"/>
                  <a:gd name="connsiteX766" fmla="*/ 417659 w 3548884"/>
                  <a:gd name="connsiteY766" fmla="*/ 63201 h 590602"/>
                  <a:gd name="connsiteX767" fmla="*/ 431957 w 3548884"/>
                  <a:gd name="connsiteY767" fmla="*/ 77721 h 590602"/>
                  <a:gd name="connsiteX768" fmla="*/ 417659 w 3548884"/>
                  <a:gd name="connsiteY768" fmla="*/ 92241 h 590602"/>
                  <a:gd name="connsiteX769" fmla="*/ 403360 w 3548884"/>
                  <a:gd name="connsiteY769" fmla="*/ 77721 h 590602"/>
                  <a:gd name="connsiteX770" fmla="*/ 417659 w 3548884"/>
                  <a:gd name="connsiteY770" fmla="*/ 63201 h 590602"/>
                  <a:gd name="connsiteX771" fmla="*/ 2802647 w 3548884"/>
                  <a:gd name="connsiteY771" fmla="*/ 58899 h 590602"/>
                  <a:gd name="connsiteX772" fmla="*/ 2808308 w 3548884"/>
                  <a:gd name="connsiteY772" fmla="*/ 59346 h 590602"/>
                  <a:gd name="connsiteX773" fmla="*/ 2818154 w 3548884"/>
                  <a:gd name="connsiteY773" fmla="*/ 77281 h 590602"/>
                  <a:gd name="connsiteX774" fmla="*/ 2800493 w 3548884"/>
                  <a:gd name="connsiteY774" fmla="*/ 87281 h 590602"/>
                  <a:gd name="connsiteX775" fmla="*/ 2790646 w 3548884"/>
                  <a:gd name="connsiteY775" fmla="*/ 69344 h 590602"/>
                  <a:gd name="connsiteX776" fmla="*/ 2802647 w 3548884"/>
                  <a:gd name="connsiteY776" fmla="*/ 58899 h 590602"/>
                  <a:gd name="connsiteX777" fmla="*/ 2719907 w 3548884"/>
                  <a:gd name="connsiteY777" fmla="*/ 52598 h 590602"/>
                  <a:gd name="connsiteX778" fmla="*/ 2725567 w 3548884"/>
                  <a:gd name="connsiteY778" fmla="*/ 53044 h 590602"/>
                  <a:gd name="connsiteX779" fmla="*/ 2735414 w 3548884"/>
                  <a:gd name="connsiteY779" fmla="*/ 70981 h 590602"/>
                  <a:gd name="connsiteX780" fmla="*/ 2717751 w 3548884"/>
                  <a:gd name="connsiteY780" fmla="*/ 80979 h 590602"/>
                  <a:gd name="connsiteX781" fmla="*/ 2707905 w 3548884"/>
                  <a:gd name="connsiteY781" fmla="*/ 63043 h 590602"/>
                  <a:gd name="connsiteX782" fmla="*/ 2719907 w 3548884"/>
                  <a:gd name="connsiteY782" fmla="*/ 52598 h 590602"/>
                  <a:gd name="connsiteX783" fmla="*/ 2282199 w 3548884"/>
                  <a:gd name="connsiteY783" fmla="*/ 46071 h 590602"/>
                  <a:gd name="connsiteX784" fmla="*/ 2296498 w 3548884"/>
                  <a:gd name="connsiteY784" fmla="*/ 60591 h 590602"/>
                  <a:gd name="connsiteX785" fmla="*/ 2282199 w 3548884"/>
                  <a:gd name="connsiteY785" fmla="*/ 75111 h 590602"/>
                  <a:gd name="connsiteX786" fmla="*/ 2267900 w 3548884"/>
                  <a:gd name="connsiteY786" fmla="*/ 60591 h 590602"/>
                  <a:gd name="connsiteX787" fmla="*/ 2282199 w 3548884"/>
                  <a:gd name="connsiteY787" fmla="*/ 46071 h 590602"/>
                  <a:gd name="connsiteX788" fmla="*/ 2458023 w 3548884"/>
                  <a:gd name="connsiteY788" fmla="*/ 43971 h 590602"/>
                  <a:gd name="connsiteX789" fmla="*/ 2472321 w 3548884"/>
                  <a:gd name="connsiteY789" fmla="*/ 58491 h 590602"/>
                  <a:gd name="connsiteX790" fmla="*/ 2458023 w 3548884"/>
                  <a:gd name="connsiteY790" fmla="*/ 73010 h 590602"/>
                  <a:gd name="connsiteX791" fmla="*/ 2443723 w 3548884"/>
                  <a:gd name="connsiteY791" fmla="*/ 58491 h 590602"/>
                  <a:gd name="connsiteX792" fmla="*/ 2458023 w 3548884"/>
                  <a:gd name="connsiteY792" fmla="*/ 43971 h 590602"/>
                  <a:gd name="connsiteX793" fmla="*/ 1258411 w 3548884"/>
                  <a:gd name="connsiteY793" fmla="*/ 31812 h 590602"/>
                  <a:gd name="connsiteX794" fmla="*/ 1272710 w 3548884"/>
                  <a:gd name="connsiteY794" fmla="*/ 46332 h 590602"/>
                  <a:gd name="connsiteX795" fmla="*/ 1258411 w 3548884"/>
                  <a:gd name="connsiteY795" fmla="*/ 60853 h 590602"/>
                  <a:gd name="connsiteX796" fmla="*/ 1244112 w 3548884"/>
                  <a:gd name="connsiteY796" fmla="*/ 46332 h 590602"/>
                  <a:gd name="connsiteX797" fmla="*/ 1258411 w 3548884"/>
                  <a:gd name="connsiteY797" fmla="*/ 31812 h 590602"/>
                  <a:gd name="connsiteX798" fmla="*/ 1434235 w 3548884"/>
                  <a:gd name="connsiteY798" fmla="*/ 29712 h 590602"/>
                  <a:gd name="connsiteX799" fmla="*/ 1448534 w 3548884"/>
                  <a:gd name="connsiteY799" fmla="*/ 44232 h 590602"/>
                  <a:gd name="connsiteX800" fmla="*/ 1434235 w 3548884"/>
                  <a:gd name="connsiteY800" fmla="*/ 58752 h 590602"/>
                  <a:gd name="connsiteX801" fmla="*/ 1419936 w 3548884"/>
                  <a:gd name="connsiteY801" fmla="*/ 44232 h 590602"/>
                  <a:gd name="connsiteX802" fmla="*/ 1434235 w 3548884"/>
                  <a:gd name="connsiteY802" fmla="*/ 29712 h 590602"/>
                  <a:gd name="connsiteX803" fmla="*/ 378135 w 3548884"/>
                  <a:gd name="connsiteY803" fmla="*/ 25469 h 590602"/>
                  <a:gd name="connsiteX804" fmla="*/ 382313 w 3548884"/>
                  <a:gd name="connsiteY804" fmla="*/ 35711 h 590602"/>
                  <a:gd name="connsiteX805" fmla="*/ 368015 w 3548884"/>
                  <a:gd name="connsiteY805" fmla="*/ 50231 h 590602"/>
                  <a:gd name="connsiteX806" fmla="*/ 353716 w 3548884"/>
                  <a:gd name="connsiteY806" fmla="*/ 35711 h 590602"/>
                  <a:gd name="connsiteX807" fmla="*/ 356237 w 3548884"/>
                  <a:gd name="connsiteY807" fmla="*/ 29529 h 590602"/>
                  <a:gd name="connsiteX808" fmla="*/ 2193253 w 3548884"/>
                  <a:gd name="connsiteY808" fmla="*/ 25066 h 590602"/>
                  <a:gd name="connsiteX809" fmla="*/ 2207552 w 3548884"/>
                  <a:gd name="connsiteY809" fmla="*/ 39586 h 590602"/>
                  <a:gd name="connsiteX810" fmla="*/ 2193253 w 3548884"/>
                  <a:gd name="connsiteY810" fmla="*/ 54106 h 590602"/>
                  <a:gd name="connsiteX811" fmla="*/ 2178954 w 3548884"/>
                  <a:gd name="connsiteY811" fmla="*/ 39586 h 590602"/>
                  <a:gd name="connsiteX812" fmla="*/ 2193253 w 3548884"/>
                  <a:gd name="connsiteY812" fmla="*/ 25066 h 590602"/>
                  <a:gd name="connsiteX813" fmla="*/ 2116718 w 3548884"/>
                  <a:gd name="connsiteY813" fmla="*/ 25066 h 590602"/>
                  <a:gd name="connsiteX814" fmla="*/ 2131017 w 3548884"/>
                  <a:gd name="connsiteY814" fmla="*/ 39586 h 590602"/>
                  <a:gd name="connsiteX815" fmla="*/ 2116718 w 3548884"/>
                  <a:gd name="connsiteY815" fmla="*/ 54106 h 590602"/>
                  <a:gd name="connsiteX816" fmla="*/ 2102419 w 3548884"/>
                  <a:gd name="connsiteY816" fmla="*/ 39586 h 590602"/>
                  <a:gd name="connsiteX817" fmla="*/ 2116718 w 3548884"/>
                  <a:gd name="connsiteY817" fmla="*/ 25066 h 590602"/>
                  <a:gd name="connsiteX818" fmla="*/ 1895387 w 3548884"/>
                  <a:gd name="connsiteY818" fmla="*/ 22965 h 590602"/>
                  <a:gd name="connsiteX819" fmla="*/ 1909686 w 3548884"/>
                  <a:gd name="connsiteY819" fmla="*/ 37485 h 590602"/>
                  <a:gd name="connsiteX820" fmla="*/ 1895387 w 3548884"/>
                  <a:gd name="connsiteY820" fmla="*/ 52005 h 590602"/>
                  <a:gd name="connsiteX821" fmla="*/ 1881088 w 3548884"/>
                  <a:gd name="connsiteY821" fmla="*/ 37485 h 590602"/>
                  <a:gd name="connsiteX822" fmla="*/ 1895387 w 3548884"/>
                  <a:gd name="connsiteY822" fmla="*/ 22965 h 590602"/>
                  <a:gd name="connsiteX823" fmla="*/ 1158086 w 3548884"/>
                  <a:gd name="connsiteY823" fmla="*/ 18168 h 590602"/>
                  <a:gd name="connsiteX824" fmla="*/ 1181042 w 3548884"/>
                  <a:gd name="connsiteY824" fmla="*/ 18655 h 590602"/>
                  <a:gd name="connsiteX825" fmla="*/ 1183763 w 3548884"/>
                  <a:gd name="connsiteY825" fmla="*/ 25327 h 590602"/>
                  <a:gd name="connsiteX826" fmla="*/ 1169465 w 3548884"/>
                  <a:gd name="connsiteY826" fmla="*/ 39847 h 590602"/>
                  <a:gd name="connsiteX827" fmla="*/ 1155166 w 3548884"/>
                  <a:gd name="connsiteY827" fmla="*/ 25327 h 590602"/>
                  <a:gd name="connsiteX828" fmla="*/ 2021566 w 3548884"/>
                  <a:gd name="connsiteY828" fmla="*/ 16664 h 590602"/>
                  <a:gd name="connsiteX829" fmla="*/ 2035865 w 3548884"/>
                  <a:gd name="connsiteY829" fmla="*/ 31184 h 590602"/>
                  <a:gd name="connsiteX830" fmla="*/ 2021566 w 3548884"/>
                  <a:gd name="connsiteY830" fmla="*/ 45704 h 590602"/>
                  <a:gd name="connsiteX831" fmla="*/ 2007267 w 3548884"/>
                  <a:gd name="connsiteY831" fmla="*/ 31184 h 590602"/>
                  <a:gd name="connsiteX832" fmla="*/ 2021566 w 3548884"/>
                  <a:gd name="connsiteY832" fmla="*/ 16664 h 590602"/>
                  <a:gd name="connsiteX833" fmla="*/ 1082207 w 3548884"/>
                  <a:gd name="connsiteY833" fmla="*/ 16561 h 590602"/>
                  <a:gd name="connsiteX834" fmla="*/ 1103840 w 3548884"/>
                  <a:gd name="connsiteY834" fmla="*/ 17019 h 590602"/>
                  <a:gd name="connsiteX835" fmla="*/ 1107229 w 3548884"/>
                  <a:gd name="connsiteY835" fmla="*/ 25327 h 590602"/>
                  <a:gd name="connsiteX836" fmla="*/ 1092930 w 3548884"/>
                  <a:gd name="connsiteY836" fmla="*/ 39847 h 590602"/>
                  <a:gd name="connsiteX837" fmla="*/ 1078632 w 3548884"/>
                  <a:gd name="connsiteY837" fmla="*/ 25327 h 590602"/>
                  <a:gd name="connsiteX838" fmla="*/ 1692861 w 3548884"/>
                  <a:gd name="connsiteY838" fmla="*/ 16513 h 590602"/>
                  <a:gd name="connsiteX839" fmla="*/ 1694561 w 3548884"/>
                  <a:gd name="connsiteY839" fmla="*/ 20681 h 590602"/>
                  <a:gd name="connsiteX840" fmla="*/ 1680262 w 3548884"/>
                  <a:gd name="connsiteY840" fmla="*/ 35201 h 590602"/>
                  <a:gd name="connsiteX841" fmla="*/ 1665963 w 3548884"/>
                  <a:gd name="connsiteY841" fmla="*/ 20681 h 590602"/>
                  <a:gd name="connsiteX842" fmla="*/ 1667508 w 3548884"/>
                  <a:gd name="connsiteY842" fmla="*/ 16893 h 590602"/>
                  <a:gd name="connsiteX843" fmla="*/ 1678198 w 3548884"/>
                  <a:gd name="connsiteY843" fmla="*/ 16802 h 590602"/>
                  <a:gd name="connsiteX844" fmla="*/ 3289441 w 3548884"/>
                  <a:gd name="connsiteY844" fmla="*/ 16507 h 590602"/>
                  <a:gd name="connsiteX845" fmla="*/ 3309996 w 3548884"/>
                  <a:gd name="connsiteY845" fmla="*/ 19557 h 590602"/>
                  <a:gd name="connsiteX846" fmla="*/ 3313074 w 3548884"/>
                  <a:gd name="connsiteY846" fmla="*/ 27101 h 590602"/>
                  <a:gd name="connsiteX847" fmla="*/ 3298775 w 3548884"/>
                  <a:gd name="connsiteY847" fmla="*/ 41622 h 590602"/>
                  <a:gd name="connsiteX848" fmla="*/ 3284476 w 3548884"/>
                  <a:gd name="connsiteY848" fmla="*/ 27101 h 590602"/>
                  <a:gd name="connsiteX849" fmla="*/ 3288664 w 3548884"/>
                  <a:gd name="connsiteY849" fmla="*/ 16834 h 590602"/>
                  <a:gd name="connsiteX850" fmla="*/ 1776261 w 3548884"/>
                  <a:gd name="connsiteY850" fmla="*/ 14874 h 590602"/>
                  <a:gd name="connsiteX851" fmla="*/ 1779321 w 3548884"/>
                  <a:gd name="connsiteY851" fmla="*/ 15116 h 590602"/>
                  <a:gd name="connsiteX852" fmla="*/ 1789168 w 3548884"/>
                  <a:gd name="connsiteY852" fmla="*/ 33051 h 590602"/>
                  <a:gd name="connsiteX853" fmla="*/ 1771506 w 3548884"/>
                  <a:gd name="connsiteY853" fmla="*/ 43050 h 590602"/>
                  <a:gd name="connsiteX854" fmla="*/ 1761659 w 3548884"/>
                  <a:gd name="connsiteY854" fmla="*/ 25114 h 590602"/>
                  <a:gd name="connsiteX855" fmla="*/ 1773358 w 3548884"/>
                  <a:gd name="connsiteY855" fmla="*/ 14931 h 590602"/>
                  <a:gd name="connsiteX856" fmla="*/ 984472 w 3548884"/>
                  <a:gd name="connsiteY856" fmla="*/ 14491 h 590602"/>
                  <a:gd name="connsiteX857" fmla="*/ 1011317 w 3548884"/>
                  <a:gd name="connsiteY857" fmla="*/ 15060 h 590602"/>
                  <a:gd name="connsiteX858" fmla="*/ 1012077 w 3548884"/>
                  <a:gd name="connsiteY858" fmla="*/ 16924 h 590602"/>
                  <a:gd name="connsiteX859" fmla="*/ 997778 w 3548884"/>
                  <a:gd name="connsiteY859" fmla="*/ 31445 h 590602"/>
                  <a:gd name="connsiteX860" fmla="*/ 983480 w 3548884"/>
                  <a:gd name="connsiteY860" fmla="*/ 16924 h 590602"/>
                  <a:gd name="connsiteX861" fmla="*/ 863456 w 3548884"/>
                  <a:gd name="connsiteY861" fmla="*/ 12131 h 590602"/>
                  <a:gd name="connsiteX862" fmla="*/ 880386 w 3548884"/>
                  <a:gd name="connsiteY862" fmla="*/ 12402 h 590602"/>
                  <a:gd name="connsiteX863" fmla="*/ 881710 w 3548884"/>
                  <a:gd name="connsiteY863" fmla="*/ 12959 h 590602"/>
                  <a:gd name="connsiteX864" fmla="*/ 885898 w 3548884"/>
                  <a:gd name="connsiteY864" fmla="*/ 23227 h 590602"/>
                  <a:gd name="connsiteX865" fmla="*/ 871599 w 3548884"/>
                  <a:gd name="connsiteY865" fmla="*/ 37747 h 590602"/>
                  <a:gd name="connsiteX866" fmla="*/ 857300 w 3548884"/>
                  <a:gd name="connsiteY866" fmla="*/ 23227 h 590602"/>
                  <a:gd name="connsiteX867" fmla="*/ 861488 w 3548884"/>
                  <a:gd name="connsiteY867" fmla="*/ 12959 h 590602"/>
                  <a:gd name="connsiteX868" fmla="*/ 738699 w 3548884"/>
                  <a:gd name="connsiteY868" fmla="*/ 10135 h 590602"/>
                  <a:gd name="connsiteX869" fmla="*/ 764435 w 3548884"/>
                  <a:gd name="connsiteY869" fmla="*/ 10547 h 590602"/>
                  <a:gd name="connsiteX870" fmla="*/ 765380 w 3548884"/>
                  <a:gd name="connsiteY870" fmla="*/ 18793 h 590602"/>
                  <a:gd name="connsiteX871" fmla="*/ 747718 w 3548884"/>
                  <a:gd name="connsiteY871" fmla="*/ 28792 h 590602"/>
                  <a:gd name="connsiteX872" fmla="*/ 737871 w 3548884"/>
                  <a:gd name="connsiteY872" fmla="*/ 10856 h 590602"/>
                  <a:gd name="connsiteX873" fmla="*/ 3197134 w 3548884"/>
                  <a:gd name="connsiteY873" fmla="*/ 10030 h 590602"/>
                  <a:gd name="connsiteX874" fmla="*/ 3222119 w 3548884"/>
                  <a:gd name="connsiteY874" fmla="*/ 11020 h 590602"/>
                  <a:gd name="connsiteX875" fmla="*/ 3219939 w 3548884"/>
                  <a:gd name="connsiteY875" fmla="*/ 16363 h 590602"/>
                  <a:gd name="connsiteX876" fmla="*/ 3209829 w 3548884"/>
                  <a:gd name="connsiteY876" fmla="*/ 20616 h 590602"/>
                  <a:gd name="connsiteX877" fmla="*/ 3199718 w 3548884"/>
                  <a:gd name="connsiteY877" fmla="*/ 16363 h 590602"/>
                  <a:gd name="connsiteX878" fmla="*/ 643065 w 3548884"/>
                  <a:gd name="connsiteY878" fmla="*/ 8604 h 590602"/>
                  <a:gd name="connsiteX879" fmla="*/ 669709 w 3548884"/>
                  <a:gd name="connsiteY879" fmla="*/ 9031 h 590602"/>
                  <a:gd name="connsiteX880" fmla="*/ 666585 w 3548884"/>
                  <a:gd name="connsiteY880" fmla="*/ 16690 h 590602"/>
                  <a:gd name="connsiteX881" fmla="*/ 656474 w 3548884"/>
                  <a:gd name="connsiteY881" fmla="*/ 20942 h 590602"/>
                  <a:gd name="connsiteX882" fmla="*/ 646363 w 3548884"/>
                  <a:gd name="connsiteY882" fmla="*/ 16690 h 590602"/>
                  <a:gd name="connsiteX883" fmla="*/ 3119343 w 3548884"/>
                  <a:gd name="connsiteY883" fmla="*/ 6947 h 590602"/>
                  <a:gd name="connsiteX884" fmla="*/ 3146802 w 3548884"/>
                  <a:gd name="connsiteY884" fmla="*/ 8036 h 590602"/>
                  <a:gd name="connsiteX885" fmla="*/ 3143404 w 3548884"/>
                  <a:gd name="connsiteY885" fmla="*/ 16363 h 590602"/>
                  <a:gd name="connsiteX886" fmla="*/ 3133294 w 3548884"/>
                  <a:gd name="connsiteY886" fmla="*/ 20616 h 590602"/>
                  <a:gd name="connsiteX887" fmla="*/ 3123183 w 3548884"/>
                  <a:gd name="connsiteY887" fmla="*/ 16363 h 590602"/>
                  <a:gd name="connsiteX888" fmla="*/ 3026111 w 3548884"/>
                  <a:gd name="connsiteY888" fmla="*/ 3253 h 590602"/>
                  <a:gd name="connsiteX889" fmla="*/ 3049791 w 3548884"/>
                  <a:gd name="connsiteY889" fmla="*/ 4191 h 590602"/>
                  <a:gd name="connsiteX890" fmla="*/ 3048253 w 3548884"/>
                  <a:gd name="connsiteY890" fmla="*/ 7961 h 590602"/>
                  <a:gd name="connsiteX891" fmla="*/ 3038142 w 3548884"/>
                  <a:gd name="connsiteY891" fmla="*/ 12214 h 590602"/>
                  <a:gd name="connsiteX892" fmla="*/ 3028032 w 3548884"/>
                  <a:gd name="connsiteY892" fmla="*/ 7961 h 590602"/>
                  <a:gd name="connsiteX893" fmla="*/ 2410804 w 3548884"/>
                  <a:gd name="connsiteY893" fmla="*/ 2980 h 590602"/>
                  <a:gd name="connsiteX894" fmla="*/ 2418489 w 3548884"/>
                  <a:gd name="connsiteY894" fmla="*/ 6212 h 590602"/>
                  <a:gd name="connsiteX895" fmla="*/ 2422677 w 3548884"/>
                  <a:gd name="connsiteY895" fmla="*/ 16480 h 590602"/>
                  <a:gd name="connsiteX896" fmla="*/ 2408378 w 3548884"/>
                  <a:gd name="connsiteY896" fmla="*/ 31000 h 590602"/>
                  <a:gd name="connsiteX897" fmla="*/ 2394079 w 3548884"/>
                  <a:gd name="connsiteY897" fmla="*/ 16480 h 590602"/>
                  <a:gd name="connsiteX898" fmla="*/ 2398267 w 3548884"/>
                  <a:gd name="connsiteY898" fmla="*/ 6212 h 590602"/>
                  <a:gd name="connsiteX899" fmla="*/ 2405740 w 3548884"/>
                  <a:gd name="connsiteY899" fmla="*/ 3069 h 590602"/>
                  <a:gd name="connsiteX900" fmla="*/ 2700189 w 3548884"/>
                  <a:gd name="connsiteY900" fmla="*/ 302 h 590602"/>
                  <a:gd name="connsiteX901" fmla="*/ 2696838 w 3548884"/>
                  <a:gd name="connsiteY901" fmla="*/ 1711 h 590602"/>
                  <a:gd name="connsiteX902" fmla="*/ 2693508 w 3548884"/>
                  <a:gd name="connsiteY902" fmla="*/ 311 h 590602"/>
                  <a:gd name="connsiteX903" fmla="*/ 2805277 w 3548884"/>
                  <a:gd name="connsiteY903" fmla="*/ 160 h 590602"/>
                  <a:gd name="connsiteX904" fmla="*/ 2798952 w 3548884"/>
                  <a:gd name="connsiteY904" fmla="*/ 8276 h 590602"/>
                  <a:gd name="connsiteX905" fmla="*/ 2788081 w 3548884"/>
                  <a:gd name="connsiteY905" fmla="*/ 9561 h 590602"/>
                  <a:gd name="connsiteX906" fmla="*/ 2779500 w 3548884"/>
                  <a:gd name="connsiteY906" fmla="*/ 2664 h 590602"/>
                  <a:gd name="connsiteX907" fmla="*/ 2779217 w 3548884"/>
                  <a:gd name="connsiteY907" fmla="*/ 195 h 590602"/>
                  <a:gd name="connsiteX908" fmla="*/ 2924632 w 3548884"/>
                  <a:gd name="connsiteY908" fmla="*/ 0 h 590602"/>
                  <a:gd name="connsiteX909" fmla="*/ 2926262 w 3548884"/>
                  <a:gd name="connsiteY909" fmla="*/ 3996 h 590602"/>
                  <a:gd name="connsiteX910" fmla="*/ 2911963 w 3548884"/>
                  <a:gd name="connsiteY910" fmla="*/ 18516 h 590602"/>
                  <a:gd name="connsiteX911" fmla="*/ 2897664 w 3548884"/>
                  <a:gd name="connsiteY911" fmla="*/ 3996 h 590602"/>
                  <a:gd name="connsiteX912" fmla="*/ 2899280 w 3548884"/>
                  <a:gd name="connsiteY912" fmla="*/ 34 h 59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</a:cxnLst>
                <a:rect l="l" t="t" r="r" b="b"/>
                <a:pathLst>
                  <a:path w="3548884" h="590602">
                    <a:moveTo>
                      <a:pt x="851916" y="561562"/>
                    </a:moveTo>
                    <a:cubicBezTo>
                      <a:pt x="859813" y="561562"/>
                      <a:pt x="866215" y="568063"/>
                      <a:pt x="866215" y="576082"/>
                    </a:cubicBezTo>
                    <a:cubicBezTo>
                      <a:pt x="866215" y="584101"/>
                      <a:pt x="859813" y="590602"/>
                      <a:pt x="851916" y="590602"/>
                    </a:cubicBezTo>
                    <a:cubicBezTo>
                      <a:pt x="844019" y="590602"/>
                      <a:pt x="837618" y="584101"/>
                      <a:pt x="837618" y="576082"/>
                    </a:cubicBezTo>
                    <a:cubicBezTo>
                      <a:pt x="837618" y="568063"/>
                      <a:pt x="844019" y="561562"/>
                      <a:pt x="851916" y="561562"/>
                    </a:cubicBezTo>
                    <a:close/>
                    <a:moveTo>
                      <a:pt x="580941" y="559462"/>
                    </a:moveTo>
                    <a:cubicBezTo>
                      <a:pt x="588838" y="559462"/>
                      <a:pt x="595240" y="565962"/>
                      <a:pt x="595240" y="573982"/>
                    </a:cubicBezTo>
                    <a:cubicBezTo>
                      <a:pt x="595240" y="582001"/>
                      <a:pt x="588838" y="588502"/>
                      <a:pt x="580941" y="588502"/>
                    </a:cubicBezTo>
                    <a:cubicBezTo>
                      <a:pt x="573044" y="588502"/>
                      <a:pt x="566642" y="582001"/>
                      <a:pt x="566642" y="573982"/>
                    </a:cubicBezTo>
                    <a:cubicBezTo>
                      <a:pt x="566642" y="565962"/>
                      <a:pt x="573044" y="559462"/>
                      <a:pt x="580941" y="559462"/>
                    </a:cubicBezTo>
                    <a:close/>
                    <a:moveTo>
                      <a:pt x="400981" y="555260"/>
                    </a:moveTo>
                    <a:cubicBezTo>
                      <a:pt x="408878" y="555260"/>
                      <a:pt x="415279" y="561761"/>
                      <a:pt x="415279" y="569780"/>
                    </a:cubicBezTo>
                    <a:cubicBezTo>
                      <a:pt x="415279" y="577800"/>
                      <a:pt x="408878" y="584300"/>
                      <a:pt x="400981" y="584300"/>
                    </a:cubicBezTo>
                    <a:cubicBezTo>
                      <a:pt x="393084" y="584300"/>
                      <a:pt x="386682" y="577800"/>
                      <a:pt x="386682" y="569780"/>
                    </a:cubicBezTo>
                    <a:cubicBezTo>
                      <a:pt x="386682" y="561761"/>
                      <a:pt x="393084" y="555260"/>
                      <a:pt x="400981" y="555260"/>
                    </a:cubicBezTo>
                    <a:close/>
                    <a:moveTo>
                      <a:pt x="194491" y="538640"/>
                    </a:moveTo>
                    <a:cubicBezTo>
                      <a:pt x="202388" y="538640"/>
                      <a:pt x="208790" y="545141"/>
                      <a:pt x="208790" y="553160"/>
                    </a:cubicBezTo>
                    <a:cubicBezTo>
                      <a:pt x="208790" y="561179"/>
                      <a:pt x="202388" y="567680"/>
                      <a:pt x="194491" y="567680"/>
                    </a:cubicBezTo>
                    <a:cubicBezTo>
                      <a:pt x="186595" y="567680"/>
                      <a:pt x="180192" y="561179"/>
                      <a:pt x="180192" y="553160"/>
                    </a:cubicBezTo>
                    <a:cubicBezTo>
                      <a:pt x="180192" y="545141"/>
                      <a:pt x="186595" y="538640"/>
                      <a:pt x="194491" y="538640"/>
                    </a:cubicBezTo>
                    <a:close/>
                    <a:moveTo>
                      <a:pt x="62060" y="538562"/>
                    </a:moveTo>
                    <a:cubicBezTo>
                      <a:pt x="63903" y="538330"/>
                      <a:pt x="65822" y="538461"/>
                      <a:pt x="67721" y="539009"/>
                    </a:cubicBezTo>
                    <a:cubicBezTo>
                      <a:pt x="75318" y="541201"/>
                      <a:pt x="79726" y="549230"/>
                      <a:pt x="77567" y="556945"/>
                    </a:cubicBezTo>
                    <a:cubicBezTo>
                      <a:pt x="75409" y="564659"/>
                      <a:pt x="67502" y="569136"/>
                      <a:pt x="59905" y="566944"/>
                    </a:cubicBezTo>
                    <a:cubicBezTo>
                      <a:pt x="52309" y="564751"/>
                      <a:pt x="47900" y="556722"/>
                      <a:pt x="50059" y="549008"/>
                    </a:cubicBezTo>
                    <a:cubicBezTo>
                      <a:pt x="51677" y="543222"/>
                      <a:pt x="56530" y="539258"/>
                      <a:pt x="62060" y="538562"/>
                    </a:cubicBezTo>
                    <a:close/>
                    <a:moveTo>
                      <a:pt x="1847158" y="534278"/>
                    </a:moveTo>
                    <a:cubicBezTo>
                      <a:pt x="1855055" y="534278"/>
                      <a:pt x="1861457" y="540778"/>
                      <a:pt x="1861457" y="548798"/>
                    </a:cubicBezTo>
                    <a:cubicBezTo>
                      <a:pt x="1861457" y="556817"/>
                      <a:pt x="1855055" y="563318"/>
                      <a:pt x="1847158" y="563318"/>
                    </a:cubicBezTo>
                    <a:cubicBezTo>
                      <a:pt x="1839262" y="563318"/>
                      <a:pt x="1832859" y="556817"/>
                      <a:pt x="1832859" y="548798"/>
                    </a:cubicBezTo>
                    <a:cubicBezTo>
                      <a:pt x="1832859" y="540778"/>
                      <a:pt x="1839262" y="534278"/>
                      <a:pt x="1847158" y="534278"/>
                    </a:cubicBezTo>
                    <a:close/>
                    <a:moveTo>
                      <a:pt x="1576183" y="532177"/>
                    </a:moveTo>
                    <a:cubicBezTo>
                      <a:pt x="1584080" y="532177"/>
                      <a:pt x="1590481" y="538678"/>
                      <a:pt x="1590481" y="546697"/>
                    </a:cubicBezTo>
                    <a:cubicBezTo>
                      <a:pt x="1590481" y="554716"/>
                      <a:pt x="1584080" y="561217"/>
                      <a:pt x="1576183" y="561217"/>
                    </a:cubicBezTo>
                    <a:cubicBezTo>
                      <a:pt x="1568286" y="561217"/>
                      <a:pt x="1561884" y="554716"/>
                      <a:pt x="1561884" y="546697"/>
                    </a:cubicBezTo>
                    <a:cubicBezTo>
                      <a:pt x="1561884" y="538678"/>
                      <a:pt x="1568286" y="532177"/>
                      <a:pt x="1576183" y="532177"/>
                    </a:cubicBezTo>
                    <a:close/>
                    <a:moveTo>
                      <a:pt x="1396222" y="527975"/>
                    </a:moveTo>
                    <a:cubicBezTo>
                      <a:pt x="1404119" y="527975"/>
                      <a:pt x="1410521" y="534477"/>
                      <a:pt x="1410521" y="542496"/>
                    </a:cubicBezTo>
                    <a:cubicBezTo>
                      <a:pt x="1410521" y="550515"/>
                      <a:pt x="1404119" y="557016"/>
                      <a:pt x="1396222" y="557016"/>
                    </a:cubicBezTo>
                    <a:cubicBezTo>
                      <a:pt x="1388325" y="557016"/>
                      <a:pt x="1381924" y="550515"/>
                      <a:pt x="1381924" y="542496"/>
                    </a:cubicBezTo>
                    <a:cubicBezTo>
                      <a:pt x="1381924" y="534477"/>
                      <a:pt x="1388325" y="527975"/>
                      <a:pt x="1396222" y="527975"/>
                    </a:cubicBezTo>
                    <a:close/>
                    <a:moveTo>
                      <a:pt x="2234855" y="519409"/>
                    </a:moveTo>
                    <a:cubicBezTo>
                      <a:pt x="2242752" y="519409"/>
                      <a:pt x="2249153" y="525910"/>
                      <a:pt x="2249153" y="533929"/>
                    </a:cubicBezTo>
                    <a:cubicBezTo>
                      <a:pt x="2249153" y="541949"/>
                      <a:pt x="2242752" y="548449"/>
                      <a:pt x="2234855" y="548449"/>
                    </a:cubicBezTo>
                    <a:cubicBezTo>
                      <a:pt x="2226958" y="548449"/>
                      <a:pt x="2220556" y="541949"/>
                      <a:pt x="2220556" y="533929"/>
                    </a:cubicBezTo>
                    <a:cubicBezTo>
                      <a:pt x="2220556" y="525910"/>
                      <a:pt x="2226958" y="519409"/>
                      <a:pt x="2234855" y="519409"/>
                    </a:cubicBezTo>
                    <a:close/>
                    <a:moveTo>
                      <a:pt x="2102423" y="519331"/>
                    </a:moveTo>
                    <a:cubicBezTo>
                      <a:pt x="2104267" y="519099"/>
                      <a:pt x="2106185" y="519230"/>
                      <a:pt x="2108084" y="519778"/>
                    </a:cubicBezTo>
                    <a:cubicBezTo>
                      <a:pt x="2115681" y="521970"/>
                      <a:pt x="2120090" y="529999"/>
                      <a:pt x="2117931" y="537714"/>
                    </a:cubicBezTo>
                    <a:cubicBezTo>
                      <a:pt x="2115773" y="545428"/>
                      <a:pt x="2107865" y="549905"/>
                      <a:pt x="2100269" y="547713"/>
                    </a:cubicBezTo>
                    <a:cubicBezTo>
                      <a:pt x="2092672" y="545520"/>
                      <a:pt x="2088264" y="537491"/>
                      <a:pt x="2090423" y="529777"/>
                    </a:cubicBezTo>
                    <a:cubicBezTo>
                      <a:pt x="2092041" y="523991"/>
                      <a:pt x="2096894" y="520027"/>
                      <a:pt x="2102423" y="519331"/>
                    </a:cubicBezTo>
                    <a:close/>
                    <a:moveTo>
                      <a:pt x="1189733" y="511356"/>
                    </a:moveTo>
                    <a:cubicBezTo>
                      <a:pt x="1197630" y="511356"/>
                      <a:pt x="1204031" y="517857"/>
                      <a:pt x="1204031" y="525876"/>
                    </a:cubicBezTo>
                    <a:cubicBezTo>
                      <a:pt x="1204031" y="533895"/>
                      <a:pt x="1197630" y="540396"/>
                      <a:pt x="1189733" y="540396"/>
                    </a:cubicBezTo>
                    <a:cubicBezTo>
                      <a:pt x="1181836" y="540396"/>
                      <a:pt x="1175434" y="533895"/>
                      <a:pt x="1175434" y="525876"/>
                    </a:cubicBezTo>
                    <a:cubicBezTo>
                      <a:pt x="1175434" y="517857"/>
                      <a:pt x="1181836" y="511356"/>
                      <a:pt x="1189733" y="511356"/>
                    </a:cubicBezTo>
                    <a:close/>
                    <a:moveTo>
                      <a:pt x="1057301" y="511277"/>
                    </a:moveTo>
                    <a:cubicBezTo>
                      <a:pt x="1059145" y="511045"/>
                      <a:pt x="1061063" y="511177"/>
                      <a:pt x="1062962" y="511725"/>
                    </a:cubicBezTo>
                    <a:cubicBezTo>
                      <a:pt x="1070559" y="513916"/>
                      <a:pt x="1074968" y="521946"/>
                      <a:pt x="1072809" y="529660"/>
                    </a:cubicBezTo>
                    <a:cubicBezTo>
                      <a:pt x="1070651" y="537375"/>
                      <a:pt x="1062743" y="541851"/>
                      <a:pt x="1055147" y="539660"/>
                    </a:cubicBezTo>
                    <a:cubicBezTo>
                      <a:pt x="1047550" y="537467"/>
                      <a:pt x="1043142" y="529437"/>
                      <a:pt x="1045301" y="521723"/>
                    </a:cubicBezTo>
                    <a:cubicBezTo>
                      <a:pt x="1046919" y="515938"/>
                      <a:pt x="1051772" y="511974"/>
                      <a:pt x="1057301" y="511277"/>
                    </a:cubicBezTo>
                    <a:close/>
                    <a:moveTo>
                      <a:pt x="616106" y="498545"/>
                    </a:moveTo>
                    <a:cubicBezTo>
                      <a:pt x="624003" y="498545"/>
                      <a:pt x="630404" y="505046"/>
                      <a:pt x="630404" y="513066"/>
                    </a:cubicBezTo>
                    <a:cubicBezTo>
                      <a:pt x="630404" y="521086"/>
                      <a:pt x="624003" y="527586"/>
                      <a:pt x="616106" y="527586"/>
                    </a:cubicBezTo>
                    <a:cubicBezTo>
                      <a:pt x="608209" y="527586"/>
                      <a:pt x="601807" y="521086"/>
                      <a:pt x="601807" y="513066"/>
                    </a:cubicBezTo>
                    <a:cubicBezTo>
                      <a:pt x="601807" y="505046"/>
                      <a:pt x="608209" y="498545"/>
                      <a:pt x="616106" y="498545"/>
                    </a:cubicBezTo>
                    <a:close/>
                    <a:moveTo>
                      <a:pt x="971890" y="496445"/>
                    </a:moveTo>
                    <a:cubicBezTo>
                      <a:pt x="979787" y="496445"/>
                      <a:pt x="986189" y="502947"/>
                      <a:pt x="986189" y="510965"/>
                    </a:cubicBezTo>
                    <a:cubicBezTo>
                      <a:pt x="986189" y="518985"/>
                      <a:pt x="979787" y="525485"/>
                      <a:pt x="971890" y="525485"/>
                    </a:cubicBezTo>
                    <a:cubicBezTo>
                      <a:pt x="963993" y="525485"/>
                      <a:pt x="957591" y="518985"/>
                      <a:pt x="957591" y="510965"/>
                    </a:cubicBezTo>
                    <a:cubicBezTo>
                      <a:pt x="957591" y="502947"/>
                      <a:pt x="963993" y="496445"/>
                      <a:pt x="971890" y="496445"/>
                    </a:cubicBezTo>
                    <a:close/>
                    <a:moveTo>
                      <a:pt x="739307" y="493917"/>
                    </a:moveTo>
                    <a:cubicBezTo>
                      <a:pt x="747204" y="493917"/>
                      <a:pt x="753606" y="500417"/>
                      <a:pt x="753606" y="508437"/>
                    </a:cubicBezTo>
                    <a:cubicBezTo>
                      <a:pt x="753606" y="516455"/>
                      <a:pt x="747204" y="522957"/>
                      <a:pt x="739307" y="522957"/>
                    </a:cubicBezTo>
                    <a:cubicBezTo>
                      <a:pt x="731409" y="522957"/>
                      <a:pt x="725008" y="516455"/>
                      <a:pt x="725008" y="508437"/>
                    </a:cubicBezTo>
                    <a:cubicBezTo>
                      <a:pt x="725008" y="500417"/>
                      <a:pt x="731409" y="493917"/>
                      <a:pt x="739307" y="493917"/>
                    </a:cubicBezTo>
                    <a:close/>
                    <a:moveTo>
                      <a:pt x="520954" y="490144"/>
                    </a:moveTo>
                    <a:cubicBezTo>
                      <a:pt x="528851" y="490144"/>
                      <a:pt x="535253" y="496644"/>
                      <a:pt x="535253" y="504664"/>
                    </a:cubicBezTo>
                    <a:cubicBezTo>
                      <a:pt x="535253" y="512683"/>
                      <a:pt x="528851" y="519184"/>
                      <a:pt x="520954" y="519184"/>
                    </a:cubicBezTo>
                    <a:cubicBezTo>
                      <a:pt x="513057" y="519184"/>
                      <a:pt x="506656" y="512683"/>
                      <a:pt x="506656" y="504664"/>
                    </a:cubicBezTo>
                    <a:cubicBezTo>
                      <a:pt x="506656" y="496644"/>
                      <a:pt x="513057" y="490144"/>
                      <a:pt x="520954" y="490144"/>
                    </a:cubicBezTo>
                    <a:close/>
                    <a:moveTo>
                      <a:pt x="864327" y="483842"/>
                    </a:moveTo>
                    <a:cubicBezTo>
                      <a:pt x="872224" y="483842"/>
                      <a:pt x="878626" y="490343"/>
                      <a:pt x="878626" y="498363"/>
                    </a:cubicBezTo>
                    <a:cubicBezTo>
                      <a:pt x="878626" y="506381"/>
                      <a:pt x="872224" y="512883"/>
                      <a:pt x="864327" y="512883"/>
                    </a:cubicBezTo>
                    <a:cubicBezTo>
                      <a:pt x="856430" y="512883"/>
                      <a:pt x="850028" y="506381"/>
                      <a:pt x="850028" y="498363"/>
                    </a:cubicBezTo>
                    <a:cubicBezTo>
                      <a:pt x="850028" y="490343"/>
                      <a:pt x="856430" y="483842"/>
                      <a:pt x="864327" y="483842"/>
                    </a:cubicBezTo>
                    <a:close/>
                    <a:moveTo>
                      <a:pt x="308260" y="483842"/>
                    </a:moveTo>
                    <a:cubicBezTo>
                      <a:pt x="316156" y="483842"/>
                      <a:pt x="322558" y="490343"/>
                      <a:pt x="322558" y="498363"/>
                    </a:cubicBezTo>
                    <a:cubicBezTo>
                      <a:pt x="322558" y="506381"/>
                      <a:pt x="316156" y="512883"/>
                      <a:pt x="308260" y="512883"/>
                    </a:cubicBezTo>
                    <a:cubicBezTo>
                      <a:pt x="300362" y="512883"/>
                      <a:pt x="293961" y="506381"/>
                      <a:pt x="293961" y="498363"/>
                    </a:cubicBezTo>
                    <a:cubicBezTo>
                      <a:pt x="293961" y="490343"/>
                      <a:pt x="300362" y="483842"/>
                      <a:pt x="308260" y="483842"/>
                    </a:cubicBezTo>
                    <a:close/>
                    <a:moveTo>
                      <a:pt x="413392" y="477540"/>
                    </a:moveTo>
                    <a:cubicBezTo>
                      <a:pt x="421288" y="477540"/>
                      <a:pt x="427691" y="484041"/>
                      <a:pt x="427691" y="492060"/>
                    </a:cubicBezTo>
                    <a:cubicBezTo>
                      <a:pt x="427691" y="500080"/>
                      <a:pt x="421288" y="506581"/>
                      <a:pt x="413392" y="506581"/>
                    </a:cubicBezTo>
                    <a:cubicBezTo>
                      <a:pt x="405494" y="506581"/>
                      <a:pt x="399093" y="500080"/>
                      <a:pt x="399093" y="492060"/>
                    </a:cubicBezTo>
                    <a:cubicBezTo>
                      <a:pt x="399093" y="484041"/>
                      <a:pt x="405494" y="477540"/>
                      <a:pt x="413392" y="477540"/>
                    </a:cubicBezTo>
                    <a:close/>
                    <a:moveTo>
                      <a:pt x="229294" y="475440"/>
                    </a:moveTo>
                    <a:cubicBezTo>
                      <a:pt x="237191" y="475440"/>
                      <a:pt x="243593" y="481941"/>
                      <a:pt x="243593" y="489960"/>
                    </a:cubicBezTo>
                    <a:cubicBezTo>
                      <a:pt x="243593" y="497980"/>
                      <a:pt x="237191" y="504480"/>
                      <a:pt x="229294" y="504480"/>
                    </a:cubicBezTo>
                    <a:cubicBezTo>
                      <a:pt x="221397" y="504480"/>
                      <a:pt x="214995" y="497980"/>
                      <a:pt x="214995" y="489960"/>
                    </a:cubicBezTo>
                    <a:cubicBezTo>
                      <a:pt x="214995" y="481941"/>
                      <a:pt x="221397" y="475440"/>
                      <a:pt x="229294" y="475440"/>
                    </a:cubicBezTo>
                    <a:close/>
                    <a:moveTo>
                      <a:pt x="1611348" y="471261"/>
                    </a:moveTo>
                    <a:cubicBezTo>
                      <a:pt x="1619245" y="471261"/>
                      <a:pt x="1625646" y="477762"/>
                      <a:pt x="1625646" y="485782"/>
                    </a:cubicBezTo>
                    <a:cubicBezTo>
                      <a:pt x="1625646" y="493801"/>
                      <a:pt x="1619245" y="500302"/>
                      <a:pt x="1611348" y="500302"/>
                    </a:cubicBezTo>
                    <a:cubicBezTo>
                      <a:pt x="1603451" y="500302"/>
                      <a:pt x="1597049" y="493801"/>
                      <a:pt x="1597049" y="485782"/>
                    </a:cubicBezTo>
                    <a:cubicBezTo>
                      <a:pt x="1597049" y="477762"/>
                      <a:pt x="1603451" y="471261"/>
                      <a:pt x="1611348" y="471261"/>
                    </a:cubicBezTo>
                    <a:close/>
                    <a:moveTo>
                      <a:pt x="2561318" y="470913"/>
                    </a:moveTo>
                    <a:cubicBezTo>
                      <a:pt x="2569215" y="470913"/>
                      <a:pt x="2575617" y="477413"/>
                      <a:pt x="2575617" y="485433"/>
                    </a:cubicBezTo>
                    <a:lnTo>
                      <a:pt x="2574313" y="488630"/>
                    </a:lnTo>
                    <a:lnTo>
                      <a:pt x="2550489" y="493940"/>
                    </a:lnTo>
                    <a:lnTo>
                      <a:pt x="2547019" y="485433"/>
                    </a:lnTo>
                    <a:cubicBezTo>
                      <a:pt x="2547019" y="477413"/>
                      <a:pt x="2553421" y="470913"/>
                      <a:pt x="2561318" y="470913"/>
                    </a:cubicBezTo>
                    <a:close/>
                    <a:moveTo>
                      <a:pt x="1967132" y="469161"/>
                    </a:moveTo>
                    <a:cubicBezTo>
                      <a:pt x="1975029" y="469161"/>
                      <a:pt x="1981430" y="475662"/>
                      <a:pt x="1981430" y="483681"/>
                    </a:cubicBezTo>
                    <a:cubicBezTo>
                      <a:pt x="1981430" y="491701"/>
                      <a:pt x="1975029" y="498201"/>
                      <a:pt x="1967132" y="498201"/>
                    </a:cubicBezTo>
                    <a:cubicBezTo>
                      <a:pt x="1959235" y="498201"/>
                      <a:pt x="1952833" y="491701"/>
                      <a:pt x="1952833" y="483681"/>
                    </a:cubicBezTo>
                    <a:cubicBezTo>
                      <a:pt x="1952833" y="475662"/>
                      <a:pt x="1959235" y="469161"/>
                      <a:pt x="1967132" y="469161"/>
                    </a:cubicBezTo>
                    <a:close/>
                    <a:moveTo>
                      <a:pt x="132390" y="467144"/>
                    </a:moveTo>
                    <a:cubicBezTo>
                      <a:pt x="134232" y="466911"/>
                      <a:pt x="136151" y="467042"/>
                      <a:pt x="138051" y="467591"/>
                    </a:cubicBezTo>
                    <a:cubicBezTo>
                      <a:pt x="145647" y="469782"/>
                      <a:pt x="150055" y="477813"/>
                      <a:pt x="147896" y="485526"/>
                    </a:cubicBezTo>
                    <a:cubicBezTo>
                      <a:pt x="145738" y="493240"/>
                      <a:pt x="137831" y="497717"/>
                      <a:pt x="130235" y="495525"/>
                    </a:cubicBezTo>
                    <a:cubicBezTo>
                      <a:pt x="122638" y="493334"/>
                      <a:pt x="118229" y="485303"/>
                      <a:pt x="120388" y="477589"/>
                    </a:cubicBezTo>
                    <a:cubicBezTo>
                      <a:pt x="122007" y="471804"/>
                      <a:pt x="126860" y="467839"/>
                      <a:pt x="132390" y="467144"/>
                    </a:cubicBezTo>
                    <a:close/>
                    <a:moveTo>
                      <a:pt x="1734548" y="466632"/>
                    </a:moveTo>
                    <a:cubicBezTo>
                      <a:pt x="1742445" y="466632"/>
                      <a:pt x="1748848" y="473133"/>
                      <a:pt x="1748848" y="481152"/>
                    </a:cubicBezTo>
                    <a:cubicBezTo>
                      <a:pt x="1748848" y="489171"/>
                      <a:pt x="1742445" y="495672"/>
                      <a:pt x="1734548" y="495672"/>
                    </a:cubicBezTo>
                    <a:cubicBezTo>
                      <a:pt x="1726651" y="495672"/>
                      <a:pt x="1720250" y="489171"/>
                      <a:pt x="1720250" y="481152"/>
                    </a:cubicBezTo>
                    <a:cubicBezTo>
                      <a:pt x="1720250" y="473133"/>
                      <a:pt x="1726651" y="466632"/>
                      <a:pt x="1734548" y="466632"/>
                    </a:cubicBezTo>
                    <a:close/>
                    <a:moveTo>
                      <a:pt x="2348623" y="464611"/>
                    </a:moveTo>
                    <a:cubicBezTo>
                      <a:pt x="2356521" y="464611"/>
                      <a:pt x="2362922" y="471112"/>
                      <a:pt x="2362922" y="479132"/>
                    </a:cubicBezTo>
                    <a:cubicBezTo>
                      <a:pt x="2362922" y="487150"/>
                      <a:pt x="2356521" y="493652"/>
                      <a:pt x="2348623" y="493652"/>
                    </a:cubicBezTo>
                    <a:cubicBezTo>
                      <a:pt x="2340726" y="493652"/>
                      <a:pt x="2334324" y="487150"/>
                      <a:pt x="2334324" y="479132"/>
                    </a:cubicBezTo>
                    <a:cubicBezTo>
                      <a:pt x="2334324" y="471112"/>
                      <a:pt x="2340726" y="464611"/>
                      <a:pt x="2348623" y="464611"/>
                    </a:cubicBezTo>
                    <a:close/>
                    <a:moveTo>
                      <a:pt x="1516196" y="462859"/>
                    </a:moveTo>
                    <a:cubicBezTo>
                      <a:pt x="1524093" y="462859"/>
                      <a:pt x="1530494" y="469360"/>
                      <a:pt x="1530494" y="477379"/>
                    </a:cubicBezTo>
                    <a:cubicBezTo>
                      <a:pt x="1530494" y="485398"/>
                      <a:pt x="1524093" y="491899"/>
                      <a:pt x="1516196" y="491899"/>
                    </a:cubicBezTo>
                    <a:cubicBezTo>
                      <a:pt x="1508299" y="491899"/>
                      <a:pt x="1501897" y="485398"/>
                      <a:pt x="1501897" y="477379"/>
                    </a:cubicBezTo>
                    <a:cubicBezTo>
                      <a:pt x="1501897" y="469360"/>
                      <a:pt x="1508299" y="462859"/>
                      <a:pt x="1516196" y="462859"/>
                    </a:cubicBezTo>
                    <a:close/>
                    <a:moveTo>
                      <a:pt x="49649" y="460842"/>
                    </a:moveTo>
                    <a:cubicBezTo>
                      <a:pt x="51492" y="460610"/>
                      <a:pt x="53411" y="460741"/>
                      <a:pt x="55310" y="461290"/>
                    </a:cubicBezTo>
                    <a:cubicBezTo>
                      <a:pt x="62906" y="463480"/>
                      <a:pt x="67315" y="471511"/>
                      <a:pt x="65156" y="479225"/>
                    </a:cubicBezTo>
                    <a:cubicBezTo>
                      <a:pt x="62998" y="486939"/>
                      <a:pt x="55090" y="491416"/>
                      <a:pt x="47493" y="489223"/>
                    </a:cubicBezTo>
                    <a:cubicBezTo>
                      <a:pt x="39898" y="487032"/>
                      <a:pt x="35489" y="479002"/>
                      <a:pt x="37648" y="471288"/>
                    </a:cubicBezTo>
                    <a:cubicBezTo>
                      <a:pt x="39266" y="465503"/>
                      <a:pt x="44119" y="461539"/>
                      <a:pt x="49649" y="460842"/>
                    </a:cubicBezTo>
                    <a:close/>
                    <a:moveTo>
                      <a:pt x="2453755" y="458309"/>
                    </a:moveTo>
                    <a:cubicBezTo>
                      <a:pt x="2461652" y="458309"/>
                      <a:pt x="2468054" y="464810"/>
                      <a:pt x="2468054" y="472829"/>
                    </a:cubicBezTo>
                    <a:cubicBezTo>
                      <a:pt x="2468054" y="480849"/>
                      <a:pt x="2461652" y="487350"/>
                      <a:pt x="2453755" y="487350"/>
                    </a:cubicBezTo>
                    <a:cubicBezTo>
                      <a:pt x="2445858" y="487350"/>
                      <a:pt x="2439457" y="480849"/>
                      <a:pt x="2439457" y="472829"/>
                    </a:cubicBezTo>
                    <a:cubicBezTo>
                      <a:pt x="2439457" y="464810"/>
                      <a:pt x="2445858" y="458309"/>
                      <a:pt x="2453755" y="458309"/>
                    </a:cubicBezTo>
                    <a:close/>
                    <a:moveTo>
                      <a:pt x="1859570" y="456558"/>
                    </a:moveTo>
                    <a:cubicBezTo>
                      <a:pt x="1867466" y="456558"/>
                      <a:pt x="1873868" y="463059"/>
                      <a:pt x="1873868" y="471078"/>
                    </a:cubicBezTo>
                    <a:cubicBezTo>
                      <a:pt x="1873868" y="479097"/>
                      <a:pt x="1867466" y="485598"/>
                      <a:pt x="1859570" y="485598"/>
                    </a:cubicBezTo>
                    <a:cubicBezTo>
                      <a:pt x="1851672" y="485598"/>
                      <a:pt x="1845270" y="479097"/>
                      <a:pt x="1845270" y="471078"/>
                    </a:cubicBezTo>
                    <a:cubicBezTo>
                      <a:pt x="1845270" y="463059"/>
                      <a:pt x="1851672" y="456558"/>
                      <a:pt x="1859570" y="456558"/>
                    </a:cubicBezTo>
                    <a:close/>
                    <a:moveTo>
                      <a:pt x="1303502" y="456558"/>
                    </a:moveTo>
                    <a:cubicBezTo>
                      <a:pt x="1311398" y="456558"/>
                      <a:pt x="1317800" y="463059"/>
                      <a:pt x="1317800" y="471078"/>
                    </a:cubicBezTo>
                    <a:cubicBezTo>
                      <a:pt x="1317800" y="479097"/>
                      <a:pt x="1311398" y="485598"/>
                      <a:pt x="1303502" y="485598"/>
                    </a:cubicBezTo>
                    <a:cubicBezTo>
                      <a:pt x="1295604" y="485598"/>
                      <a:pt x="1289203" y="479097"/>
                      <a:pt x="1289203" y="471078"/>
                    </a:cubicBezTo>
                    <a:cubicBezTo>
                      <a:pt x="1289203" y="463059"/>
                      <a:pt x="1295604" y="456558"/>
                      <a:pt x="1303502" y="456558"/>
                    </a:cubicBezTo>
                    <a:close/>
                    <a:moveTo>
                      <a:pt x="2269658" y="456209"/>
                    </a:moveTo>
                    <a:cubicBezTo>
                      <a:pt x="2277555" y="456209"/>
                      <a:pt x="2283957" y="462710"/>
                      <a:pt x="2283957" y="470729"/>
                    </a:cubicBezTo>
                    <a:cubicBezTo>
                      <a:pt x="2283957" y="478749"/>
                      <a:pt x="2277555" y="485249"/>
                      <a:pt x="2269658" y="485249"/>
                    </a:cubicBezTo>
                    <a:cubicBezTo>
                      <a:pt x="2261761" y="485249"/>
                      <a:pt x="2255359" y="478749"/>
                      <a:pt x="2255359" y="470729"/>
                    </a:cubicBezTo>
                    <a:cubicBezTo>
                      <a:pt x="2255359" y="462710"/>
                      <a:pt x="2261761" y="456209"/>
                      <a:pt x="2269658" y="456209"/>
                    </a:cubicBezTo>
                    <a:close/>
                    <a:moveTo>
                      <a:pt x="1408633" y="450256"/>
                    </a:moveTo>
                    <a:cubicBezTo>
                      <a:pt x="1416530" y="450256"/>
                      <a:pt x="1422932" y="456757"/>
                      <a:pt x="1422932" y="464776"/>
                    </a:cubicBezTo>
                    <a:cubicBezTo>
                      <a:pt x="1422932" y="472795"/>
                      <a:pt x="1416530" y="479297"/>
                      <a:pt x="1408633" y="479297"/>
                    </a:cubicBezTo>
                    <a:cubicBezTo>
                      <a:pt x="1400736" y="479297"/>
                      <a:pt x="1394335" y="472795"/>
                      <a:pt x="1394335" y="464776"/>
                    </a:cubicBezTo>
                    <a:cubicBezTo>
                      <a:pt x="1394335" y="456757"/>
                      <a:pt x="1400736" y="450256"/>
                      <a:pt x="1408633" y="450256"/>
                    </a:cubicBezTo>
                    <a:close/>
                    <a:moveTo>
                      <a:pt x="1224536" y="448156"/>
                    </a:moveTo>
                    <a:cubicBezTo>
                      <a:pt x="1232432" y="448156"/>
                      <a:pt x="1238834" y="454656"/>
                      <a:pt x="1238834" y="462676"/>
                    </a:cubicBezTo>
                    <a:cubicBezTo>
                      <a:pt x="1238834" y="470696"/>
                      <a:pt x="1232432" y="477196"/>
                      <a:pt x="1224536" y="477196"/>
                    </a:cubicBezTo>
                    <a:cubicBezTo>
                      <a:pt x="1216639" y="477196"/>
                      <a:pt x="1210237" y="470696"/>
                      <a:pt x="1210237" y="462676"/>
                    </a:cubicBezTo>
                    <a:cubicBezTo>
                      <a:pt x="1210237" y="454656"/>
                      <a:pt x="1216639" y="448156"/>
                      <a:pt x="1224536" y="448156"/>
                    </a:cubicBezTo>
                    <a:close/>
                    <a:moveTo>
                      <a:pt x="2172754" y="447913"/>
                    </a:moveTo>
                    <a:cubicBezTo>
                      <a:pt x="2174597" y="447680"/>
                      <a:pt x="2176515" y="447811"/>
                      <a:pt x="2178414" y="448360"/>
                    </a:cubicBezTo>
                    <a:cubicBezTo>
                      <a:pt x="2186010" y="450551"/>
                      <a:pt x="2190419" y="458582"/>
                      <a:pt x="2188261" y="466295"/>
                    </a:cubicBezTo>
                    <a:cubicBezTo>
                      <a:pt x="2186103" y="474009"/>
                      <a:pt x="2178194" y="478486"/>
                      <a:pt x="2170598" y="476294"/>
                    </a:cubicBezTo>
                    <a:cubicBezTo>
                      <a:pt x="2163002" y="474103"/>
                      <a:pt x="2158593" y="466072"/>
                      <a:pt x="2160752" y="458358"/>
                    </a:cubicBezTo>
                    <a:cubicBezTo>
                      <a:pt x="2162370" y="452573"/>
                      <a:pt x="2167223" y="448608"/>
                      <a:pt x="2172754" y="447913"/>
                    </a:cubicBezTo>
                    <a:close/>
                    <a:moveTo>
                      <a:pt x="2090013" y="441611"/>
                    </a:moveTo>
                    <a:cubicBezTo>
                      <a:pt x="2091856" y="441379"/>
                      <a:pt x="2093775" y="441510"/>
                      <a:pt x="2095674" y="442059"/>
                    </a:cubicBezTo>
                    <a:cubicBezTo>
                      <a:pt x="2103271" y="444249"/>
                      <a:pt x="2107678" y="452280"/>
                      <a:pt x="2105520" y="459994"/>
                    </a:cubicBezTo>
                    <a:cubicBezTo>
                      <a:pt x="2103362" y="467708"/>
                      <a:pt x="2095454" y="472185"/>
                      <a:pt x="2087858" y="469992"/>
                    </a:cubicBezTo>
                    <a:cubicBezTo>
                      <a:pt x="2080262" y="467801"/>
                      <a:pt x="2075853" y="459771"/>
                      <a:pt x="2078011" y="452057"/>
                    </a:cubicBezTo>
                    <a:cubicBezTo>
                      <a:pt x="2079630" y="446272"/>
                      <a:pt x="2084482" y="442308"/>
                      <a:pt x="2090013" y="441611"/>
                    </a:cubicBezTo>
                    <a:close/>
                    <a:moveTo>
                      <a:pt x="1127631" y="439859"/>
                    </a:moveTo>
                    <a:cubicBezTo>
                      <a:pt x="1129475" y="439627"/>
                      <a:pt x="1131393" y="439758"/>
                      <a:pt x="1133292" y="440306"/>
                    </a:cubicBezTo>
                    <a:cubicBezTo>
                      <a:pt x="1140888" y="442498"/>
                      <a:pt x="1145297" y="450528"/>
                      <a:pt x="1143138" y="458242"/>
                    </a:cubicBezTo>
                    <a:cubicBezTo>
                      <a:pt x="1140980" y="465956"/>
                      <a:pt x="1133073" y="470432"/>
                      <a:pt x="1125476" y="468241"/>
                    </a:cubicBezTo>
                    <a:cubicBezTo>
                      <a:pt x="1117880" y="466049"/>
                      <a:pt x="1113471" y="458019"/>
                      <a:pt x="1115630" y="450305"/>
                    </a:cubicBezTo>
                    <a:cubicBezTo>
                      <a:pt x="1117249" y="444520"/>
                      <a:pt x="1122102" y="440555"/>
                      <a:pt x="1127631" y="439859"/>
                    </a:cubicBezTo>
                    <a:close/>
                    <a:moveTo>
                      <a:pt x="1044891" y="433558"/>
                    </a:moveTo>
                    <a:cubicBezTo>
                      <a:pt x="1046734" y="433326"/>
                      <a:pt x="1048653" y="433457"/>
                      <a:pt x="1050551" y="434005"/>
                    </a:cubicBezTo>
                    <a:cubicBezTo>
                      <a:pt x="1058148" y="436196"/>
                      <a:pt x="1062556" y="444227"/>
                      <a:pt x="1060398" y="451941"/>
                    </a:cubicBezTo>
                    <a:cubicBezTo>
                      <a:pt x="1058240" y="459654"/>
                      <a:pt x="1050332" y="464131"/>
                      <a:pt x="1042735" y="461939"/>
                    </a:cubicBezTo>
                    <a:cubicBezTo>
                      <a:pt x="1035140" y="459748"/>
                      <a:pt x="1030731" y="451718"/>
                      <a:pt x="1032889" y="444004"/>
                    </a:cubicBezTo>
                    <a:cubicBezTo>
                      <a:pt x="1034508" y="438218"/>
                      <a:pt x="1039360" y="434254"/>
                      <a:pt x="1044891" y="433558"/>
                    </a:cubicBezTo>
                    <a:close/>
                    <a:moveTo>
                      <a:pt x="628517" y="420826"/>
                    </a:moveTo>
                    <a:cubicBezTo>
                      <a:pt x="636414" y="420826"/>
                      <a:pt x="642816" y="427327"/>
                      <a:pt x="642816" y="435346"/>
                    </a:cubicBezTo>
                    <a:cubicBezTo>
                      <a:pt x="642816" y="443365"/>
                      <a:pt x="636414" y="449866"/>
                      <a:pt x="628517" y="449866"/>
                    </a:cubicBezTo>
                    <a:cubicBezTo>
                      <a:pt x="620620" y="449866"/>
                      <a:pt x="614218" y="443365"/>
                      <a:pt x="614218" y="435346"/>
                    </a:cubicBezTo>
                    <a:cubicBezTo>
                      <a:pt x="614218" y="427327"/>
                      <a:pt x="620620" y="420826"/>
                      <a:pt x="628517" y="420826"/>
                    </a:cubicBezTo>
                    <a:close/>
                    <a:moveTo>
                      <a:pt x="804341" y="418726"/>
                    </a:moveTo>
                    <a:cubicBezTo>
                      <a:pt x="812238" y="418726"/>
                      <a:pt x="818639" y="425226"/>
                      <a:pt x="818639" y="433246"/>
                    </a:cubicBezTo>
                    <a:cubicBezTo>
                      <a:pt x="818639" y="441265"/>
                      <a:pt x="812238" y="447766"/>
                      <a:pt x="804341" y="447766"/>
                    </a:cubicBezTo>
                    <a:cubicBezTo>
                      <a:pt x="796443" y="447766"/>
                      <a:pt x="790041" y="441265"/>
                      <a:pt x="790041" y="433246"/>
                    </a:cubicBezTo>
                    <a:cubicBezTo>
                      <a:pt x="790041" y="425226"/>
                      <a:pt x="796443" y="418726"/>
                      <a:pt x="804341" y="418726"/>
                    </a:cubicBezTo>
                    <a:close/>
                    <a:moveTo>
                      <a:pt x="2668881" y="401595"/>
                    </a:moveTo>
                    <a:cubicBezTo>
                      <a:pt x="2676778" y="401595"/>
                      <a:pt x="2683180" y="408096"/>
                      <a:pt x="2683180" y="416115"/>
                    </a:cubicBezTo>
                    <a:cubicBezTo>
                      <a:pt x="2683180" y="424134"/>
                      <a:pt x="2676778" y="430635"/>
                      <a:pt x="2668881" y="430635"/>
                    </a:cubicBezTo>
                    <a:cubicBezTo>
                      <a:pt x="2660983" y="430635"/>
                      <a:pt x="2654582" y="424134"/>
                      <a:pt x="2654582" y="416115"/>
                    </a:cubicBezTo>
                    <a:cubicBezTo>
                      <a:pt x="2654582" y="408096"/>
                      <a:pt x="2660983" y="401595"/>
                      <a:pt x="2668881" y="401595"/>
                    </a:cubicBezTo>
                    <a:close/>
                    <a:moveTo>
                      <a:pt x="539571" y="399820"/>
                    </a:moveTo>
                    <a:cubicBezTo>
                      <a:pt x="547467" y="399820"/>
                      <a:pt x="553870" y="406322"/>
                      <a:pt x="553870" y="414340"/>
                    </a:cubicBezTo>
                    <a:cubicBezTo>
                      <a:pt x="553870" y="422360"/>
                      <a:pt x="547467" y="428860"/>
                      <a:pt x="539571" y="428860"/>
                    </a:cubicBezTo>
                    <a:cubicBezTo>
                      <a:pt x="531673" y="428860"/>
                      <a:pt x="525272" y="422360"/>
                      <a:pt x="525272" y="414340"/>
                    </a:cubicBezTo>
                    <a:cubicBezTo>
                      <a:pt x="525272" y="406322"/>
                      <a:pt x="531673" y="399820"/>
                      <a:pt x="539571" y="399820"/>
                    </a:cubicBezTo>
                    <a:close/>
                    <a:moveTo>
                      <a:pt x="463036" y="399820"/>
                    </a:moveTo>
                    <a:cubicBezTo>
                      <a:pt x="470933" y="399820"/>
                      <a:pt x="477335" y="406322"/>
                      <a:pt x="477335" y="414340"/>
                    </a:cubicBezTo>
                    <a:cubicBezTo>
                      <a:pt x="477335" y="422360"/>
                      <a:pt x="470933" y="428860"/>
                      <a:pt x="463036" y="428860"/>
                    </a:cubicBezTo>
                    <a:cubicBezTo>
                      <a:pt x="455139" y="428860"/>
                      <a:pt x="448737" y="422360"/>
                      <a:pt x="448737" y="414340"/>
                    </a:cubicBezTo>
                    <a:cubicBezTo>
                      <a:pt x="448737" y="406322"/>
                      <a:pt x="455139" y="399820"/>
                      <a:pt x="463036" y="399820"/>
                    </a:cubicBezTo>
                    <a:close/>
                    <a:moveTo>
                      <a:pt x="2844704" y="399495"/>
                    </a:moveTo>
                    <a:cubicBezTo>
                      <a:pt x="2852601" y="399495"/>
                      <a:pt x="2859003" y="405995"/>
                      <a:pt x="2859003" y="414015"/>
                    </a:cubicBezTo>
                    <a:cubicBezTo>
                      <a:pt x="2859003" y="418024"/>
                      <a:pt x="2857403" y="421654"/>
                      <a:pt x="2854815" y="424282"/>
                    </a:cubicBezTo>
                    <a:lnTo>
                      <a:pt x="2845587" y="428163"/>
                    </a:lnTo>
                    <a:lnTo>
                      <a:pt x="2844433" y="428421"/>
                    </a:lnTo>
                    <a:lnTo>
                      <a:pt x="2834593" y="424282"/>
                    </a:lnTo>
                    <a:cubicBezTo>
                      <a:pt x="2832006" y="421654"/>
                      <a:pt x="2830405" y="418024"/>
                      <a:pt x="2830405" y="414015"/>
                    </a:cubicBezTo>
                    <a:cubicBezTo>
                      <a:pt x="2830405" y="405995"/>
                      <a:pt x="2836807" y="399495"/>
                      <a:pt x="2844704" y="399495"/>
                    </a:cubicBezTo>
                    <a:close/>
                    <a:moveTo>
                      <a:pt x="241705" y="397720"/>
                    </a:moveTo>
                    <a:cubicBezTo>
                      <a:pt x="249602" y="397720"/>
                      <a:pt x="256004" y="404221"/>
                      <a:pt x="256004" y="412241"/>
                    </a:cubicBezTo>
                    <a:cubicBezTo>
                      <a:pt x="256004" y="420259"/>
                      <a:pt x="249602" y="426761"/>
                      <a:pt x="241705" y="426761"/>
                    </a:cubicBezTo>
                    <a:cubicBezTo>
                      <a:pt x="233808" y="426761"/>
                      <a:pt x="227406" y="420259"/>
                      <a:pt x="227406" y="412241"/>
                    </a:cubicBezTo>
                    <a:cubicBezTo>
                      <a:pt x="227406" y="404221"/>
                      <a:pt x="233808" y="397720"/>
                      <a:pt x="241705" y="397720"/>
                    </a:cubicBezTo>
                    <a:close/>
                    <a:moveTo>
                      <a:pt x="1623759" y="393541"/>
                    </a:moveTo>
                    <a:cubicBezTo>
                      <a:pt x="1631656" y="393541"/>
                      <a:pt x="1638057" y="400043"/>
                      <a:pt x="1638057" y="408061"/>
                    </a:cubicBezTo>
                    <a:cubicBezTo>
                      <a:pt x="1638057" y="416081"/>
                      <a:pt x="1631656" y="422582"/>
                      <a:pt x="1623759" y="422582"/>
                    </a:cubicBezTo>
                    <a:cubicBezTo>
                      <a:pt x="1615862" y="422582"/>
                      <a:pt x="1609460" y="416081"/>
                      <a:pt x="1609460" y="408061"/>
                    </a:cubicBezTo>
                    <a:cubicBezTo>
                      <a:pt x="1609460" y="400043"/>
                      <a:pt x="1615862" y="393541"/>
                      <a:pt x="1623759" y="393541"/>
                    </a:cubicBezTo>
                    <a:close/>
                    <a:moveTo>
                      <a:pt x="1799582" y="391442"/>
                    </a:moveTo>
                    <a:cubicBezTo>
                      <a:pt x="1807479" y="391442"/>
                      <a:pt x="1813881" y="397942"/>
                      <a:pt x="1813881" y="405962"/>
                    </a:cubicBezTo>
                    <a:cubicBezTo>
                      <a:pt x="1813881" y="413980"/>
                      <a:pt x="1807479" y="420481"/>
                      <a:pt x="1799582" y="420481"/>
                    </a:cubicBezTo>
                    <a:cubicBezTo>
                      <a:pt x="1791685" y="420481"/>
                      <a:pt x="1785283" y="413980"/>
                      <a:pt x="1785283" y="405962"/>
                    </a:cubicBezTo>
                    <a:cubicBezTo>
                      <a:pt x="1785283" y="397942"/>
                      <a:pt x="1791685" y="391442"/>
                      <a:pt x="1799582" y="391442"/>
                    </a:cubicBezTo>
                    <a:close/>
                    <a:moveTo>
                      <a:pt x="367884" y="391418"/>
                    </a:moveTo>
                    <a:cubicBezTo>
                      <a:pt x="375782" y="391418"/>
                      <a:pt x="382183" y="397919"/>
                      <a:pt x="382183" y="405939"/>
                    </a:cubicBezTo>
                    <a:cubicBezTo>
                      <a:pt x="382183" y="413958"/>
                      <a:pt x="375782" y="420459"/>
                      <a:pt x="367884" y="420459"/>
                    </a:cubicBezTo>
                    <a:cubicBezTo>
                      <a:pt x="359988" y="420459"/>
                      <a:pt x="353586" y="413958"/>
                      <a:pt x="353586" y="405939"/>
                    </a:cubicBezTo>
                    <a:cubicBezTo>
                      <a:pt x="353586" y="397919"/>
                      <a:pt x="359988" y="391418"/>
                      <a:pt x="367884" y="391418"/>
                    </a:cubicBezTo>
                    <a:close/>
                    <a:moveTo>
                      <a:pt x="119978" y="389423"/>
                    </a:moveTo>
                    <a:cubicBezTo>
                      <a:pt x="121822" y="389191"/>
                      <a:pt x="123740" y="389322"/>
                      <a:pt x="125639" y="389870"/>
                    </a:cubicBezTo>
                    <a:cubicBezTo>
                      <a:pt x="133236" y="392062"/>
                      <a:pt x="137644" y="400092"/>
                      <a:pt x="135486" y="407806"/>
                    </a:cubicBezTo>
                    <a:cubicBezTo>
                      <a:pt x="133328" y="415520"/>
                      <a:pt x="125420" y="419997"/>
                      <a:pt x="117824" y="417805"/>
                    </a:cubicBezTo>
                    <a:cubicBezTo>
                      <a:pt x="110227" y="415613"/>
                      <a:pt x="105819" y="407583"/>
                      <a:pt x="107977" y="399869"/>
                    </a:cubicBezTo>
                    <a:cubicBezTo>
                      <a:pt x="109595" y="394084"/>
                      <a:pt x="114448" y="390119"/>
                      <a:pt x="119978" y="389423"/>
                    </a:cubicBezTo>
                    <a:close/>
                    <a:moveTo>
                      <a:pt x="26580" y="380915"/>
                    </a:moveTo>
                    <a:cubicBezTo>
                      <a:pt x="34477" y="380915"/>
                      <a:pt x="40879" y="387416"/>
                      <a:pt x="40879" y="395436"/>
                    </a:cubicBezTo>
                    <a:cubicBezTo>
                      <a:pt x="40879" y="403455"/>
                      <a:pt x="34477" y="409956"/>
                      <a:pt x="26580" y="409956"/>
                    </a:cubicBezTo>
                    <a:cubicBezTo>
                      <a:pt x="18683" y="409956"/>
                      <a:pt x="12281" y="403455"/>
                      <a:pt x="12281" y="395436"/>
                    </a:cubicBezTo>
                    <a:cubicBezTo>
                      <a:pt x="12281" y="387416"/>
                      <a:pt x="18683" y="380915"/>
                      <a:pt x="26580" y="380915"/>
                    </a:cubicBezTo>
                    <a:close/>
                    <a:moveTo>
                      <a:pt x="2579934" y="380589"/>
                    </a:moveTo>
                    <a:cubicBezTo>
                      <a:pt x="2587831" y="380589"/>
                      <a:pt x="2594233" y="387091"/>
                      <a:pt x="2594233" y="395109"/>
                    </a:cubicBezTo>
                    <a:cubicBezTo>
                      <a:pt x="2594233" y="403129"/>
                      <a:pt x="2587831" y="409629"/>
                      <a:pt x="2579934" y="409629"/>
                    </a:cubicBezTo>
                    <a:cubicBezTo>
                      <a:pt x="2572038" y="409629"/>
                      <a:pt x="2565636" y="403129"/>
                      <a:pt x="2565636" y="395109"/>
                    </a:cubicBezTo>
                    <a:cubicBezTo>
                      <a:pt x="2565636" y="387091"/>
                      <a:pt x="2572038" y="380589"/>
                      <a:pt x="2579934" y="380589"/>
                    </a:cubicBezTo>
                    <a:close/>
                    <a:moveTo>
                      <a:pt x="2503400" y="380589"/>
                    </a:moveTo>
                    <a:cubicBezTo>
                      <a:pt x="2511297" y="380589"/>
                      <a:pt x="2517698" y="387091"/>
                      <a:pt x="2517698" y="395109"/>
                    </a:cubicBezTo>
                    <a:cubicBezTo>
                      <a:pt x="2517698" y="403129"/>
                      <a:pt x="2511297" y="409629"/>
                      <a:pt x="2503400" y="409629"/>
                    </a:cubicBezTo>
                    <a:cubicBezTo>
                      <a:pt x="2495502" y="409629"/>
                      <a:pt x="2489101" y="403129"/>
                      <a:pt x="2489101" y="395109"/>
                    </a:cubicBezTo>
                    <a:cubicBezTo>
                      <a:pt x="2489101" y="387091"/>
                      <a:pt x="2495502" y="380589"/>
                      <a:pt x="2503400" y="380589"/>
                    </a:cubicBezTo>
                    <a:close/>
                    <a:moveTo>
                      <a:pt x="2282069" y="378489"/>
                    </a:moveTo>
                    <a:cubicBezTo>
                      <a:pt x="2289966" y="378489"/>
                      <a:pt x="2296367" y="384990"/>
                      <a:pt x="2296367" y="393010"/>
                    </a:cubicBezTo>
                    <a:cubicBezTo>
                      <a:pt x="2296367" y="401028"/>
                      <a:pt x="2289966" y="407530"/>
                      <a:pt x="2282069" y="407530"/>
                    </a:cubicBezTo>
                    <a:cubicBezTo>
                      <a:pt x="2274172" y="407530"/>
                      <a:pt x="2267770" y="401028"/>
                      <a:pt x="2267770" y="393010"/>
                    </a:cubicBezTo>
                    <a:cubicBezTo>
                      <a:pt x="2267770" y="384990"/>
                      <a:pt x="2274172" y="378489"/>
                      <a:pt x="2282069" y="378489"/>
                    </a:cubicBezTo>
                    <a:close/>
                    <a:moveTo>
                      <a:pt x="754696" y="376714"/>
                    </a:moveTo>
                    <a:cubicBezTo>
                      <a:pt x="762593" y="376714"/>
                      <a:pt x="768995" y="383215"/>
                      <a:pt x="768995" y="391235"/>
                    </a:cubicBezTo>
                    <a:cubicBezTo>
                      <a:pt x="768995" y="399254"/>
                      <a:pt x="762593" y="405755"/>
                      <a:pt x="754696" y="405755"/>
                    </a:cubicBezTo>
                    <a:cubicBezTo>
                      <a:pt x="746799" y="405755"/>
                      <a:pt x="740398" y="399254"/>
                      <a:pt x="740398" y="391235"/>
                    </a:cubicBezTo>
                    <a:cubicBezTo>
                      <a:pt x="740398" y="383215"/>
                      <a:pt x="746799" y="376714"/>
                      <a:pt x="754696" y="376714"/>
                    </a:cubicBezTo>
                    <a:close/>
                    <a:moveTo>
                      <a:pt x="1534812" y="372536"/>
                    </a:moveTo>
                    <a:cubicBezTo>
                      <a:pt x="1542709" y="372536"/>
                      <a:pt x="1549111" y="379037"/>
                      <a:pt x="1549111" y="387056"/>
                    </a:cubicBezTo>
                    <a:cubicBezTo>
                      <a:pt x="1549111" y="395076"/>
                      <a:pt x="1542709" y="401576"/>
                      <a:pt x="1534812" y="401576"/>
                    </a:cubicBezTo>
                    <a:cubicBezTo>
                      <a:pt x="1526916" y="401576"/>
                      <a:pt x="1520514" y="395076"/>
                      <a:pt x="1520514" y="387056"/>
                    </a:cubicBezTo>
                    <a:cubicBezTo>
                      <a:pt x="1520514" y="379037"/>
                      <a:pt x="1526916" y="372536"/>
                      <a:pt x="1534812" y="372536"/>
                    </a:cubicBezTo>
                    <a:close/>
                    <a:moveTo>
                      <a:pt x="1458278" y="372536"/>
                    </a:moveTo>
                    <a:cubicBezTo>
                      <a:pt x="1466175" y="372536"/>
                      <a:pt x="1472576" y="379037"/>
                      <a:pt x="1472576" y="387056"/>
                    </a:cubicBezTo>
                    <a:cubicBezTo>
                      <a:pt x="1472576" y="395076"/>
                      <a:pt x="1466175" y="401576"/>
                      <a:pt x="1458278" y="401576"/>
                    </a:cubicBezTo>
                    <a:cubicBezTo>
                      <a:pt x="1450381" y="401576"/>
                      <a:pt x="1443979" y="395076"/>
                      <a:pt x="1443979" y="387056"/>
                    </a:cubicBezTo>
                    <a:cubicBezTo>
                      <a:pt x="1443979" y="379037"/>
                      <a:pt x="1450381" y="372536"/>
                      <a:pt x="1458278" y="372536"/>
                    </a:cubicBezTo>
                    <a:close/>
                    <a:moveTo>
                      <a:pt x="2408248" y="372187"/>
                    </a:moveTo>
                    <a:cubicBezTo>
                      <a:pt x="2416145" y="372187"/>
                      <a:pt x="2422547" y="378688"/>
                      <a:pt x="2422547" y="386708"/>
                    </a:cubicBezTo>
                    <a:cubicBezTo>
                      <a:pt x="2422547" y="394727"/>
                      <a:pt x="2416145" y="401228"/>
                      <a:pt x="2408248" y="401228"/>
                    </a:cubicBezTo>
                    <a:cubicBezTo>
                      <a:pt x="2400351" y="401228"/>
                      <a:pt x="2393950" y="394727"/>
                      <a:pt x="2393950" y="386708"/>
                    </a:cubicBezTo>
                    <a:cubicBezTo>
                      <a:pt x="2393950" y="378688"/>
                      <a:pt x="2400351" y="372187"/>
                      <a:pt x="2408248" y="372187"/>
                    </a:cubicBezTo>
                    <a:close/>
                    <a:moveTo>
                      <a:pt x="1236947" y="370436"/>
                    </a:moveTo>
                    <a:cubicBezTo>
                      <a:pt x="1244844" y="370436"/>
                      <a:pt x="1251245" y="376937"/>
                      <a:pt x="1251245" y="384956"/>
                    </a:cubicBezTo>
                    <a:cubicBezTo>
                      <a:pt x="1251245" y="392975"/>
                      <a:pt x="1244844" y="399476"/>
                      <a:pt x="1236947" y="399476"/>
                    </a:cubicBezTo>
                    <a:cubicBezTo>
                      <a:pt x="1229050" y="399476"/>
                      <a:pt x="1222647" y="392975"/>
                      <a:pt x="1222647" y="384956"/>
                    </a:cubicBezTo>
                    <a:cubicBezTo>
                      <a:pt x="1222647" y="376937"/>
                      <a:pt x="1229050" y="370436"/>
                      <a:pt x="1236947" y="370436"/>
                    </a:cubicBezTo>
                    <a:close/>
                    <a:moveTo>
                      <a:pt x="2160342" y="370192"/>
                    </a:moveTo>
                    <a:cubicBezTo>
                      <a:pt x="2162185" y="369960"/>
                      <a:pt x="2164104" y="370092"/>
                      <a:pt x="2166003" y="370639"/>
                    </a:cubicBezTo>
                    <a:cubicBezTo>
                      <a:pt x="2173600" y="372831"/>
                      <a:pt x="2178008" y="380861"/>
                      <a:pt x="2175849" y="388575"/>
                    </a:cubicBezTo>
                    <a:cubicBezTo>
                      <a:pt x="2173691" y="396289"/>
                      <a:pt x="2165783" y="400766"/>
                      <a:pt x="2158188" y="398575"/>
                    </a:cubicBezTo>
                    <a:cubicBezTo>
                      <a:pt x="2150591" y="396382"/>
                      <a:pt x="2146182" y="388353"/>
                      <a:pt x="2148340" y="380638"/>
                    </a:cubicBezTo>
                    <a:cubicBezTo>
                      <a:pt x="2149959" y="374853"/>
                      <a:pt x="2154812" y="370888"/>
                      <a:pt x="2160342" y="370192"/>
                    </a:cubicBezTo>
                    <a:close/>
                    <a:moveTo>
                      <a:pt x="1363126" y="364134"/>
                    </a:moveTo>
                    <a:cubicBezTo>
                      <a:pt x="1371024" y="364134"/>
                      <a:pt x="1377425" y="370635"/>
                      <a:pt x="1377425" y="378655"/>
                    </a:cubicBezTo>
                    <a:cubicBezTo>
                      <a:pt x="1377425" y="386673"/>
                      <a:pt x="1371024" y="393175"/>
                      <a:pt x="1363126" y="393175"/>
                    </a:cubicBezTo>
                    <a:cubicBezTo>
                      <a:pt x="1355229" y="393175"/>
                      <a:pt x="1348828" y="386673"/>
                      <a:pt x="1348828" y="378655"/>
                    </a:cubicBezTo>
                    <a:cubicBezTo>
                      <a:pt x="1348828" y="370635"/>
                      <a:pt x="1355229" y="364134"/>
                      <a:pt x="1363126" y="364134"/>
                    </a:cubicBezTo>
                    <a:close/>
                    <a:moveTo>
                      <a:pt x="1115220" y="362139"/>
                    </a:moveTo>
                    <a:cubicBezTo>
                      <a:pt x="1117063" y="361907"/>
                      <a:pt x="1118982" y="362038"/>
                      <a:pt x="1120881" y="362586"/>
                    </a:cubicBezTo>
                    <a:cubicBezTo>
                      <a:pt x="1128477" y="364777"/>
                      <a:pt x="1132886" y="372808"/>
                      <a:pt x="1130727" y="380521"/>
                    </a:cubicBezTo>
                    <a:cubicBezTo>
                      <a:pt x="1128569" y="388236"/>
                      <a:pt x="1120661" y="392713"/>
                      <a:pt x="1113066" y="390521"/>
                    </a:cubicBezTo>
                    <a:cubicBezTo>
                      <a:pt x="1105469" y="388329"/>
                      <a:pt x="1101060" y="380299"/>
                      <a:pt x="1103219" y="372585"/>
                    </a:cubicBezTo>
                    <a:cubicBezTo>
                      <a:pt x="1104837" y="366800"/>
                      <a:pt x="1109690" y="362835"/>
                      <a:pt x="1115220" y="362139"/>
                    </a:cubicBezTo>
                    <a:close/>
                    <a:moveTo>
                      <a:pt x="2066943" y="361684"/>
                    </a:moveTo>
                    <a:cubicBezTo>
                      <a:pt x="2074841" y="361684"/>
                      <a:pt x="2081242" y="368185"/>
                      <a:pt x="2081242" y="376205"/>
                    </a:cubicBezTo>
                    <a:cubicBezTo>
                      <a:pt x="2081242" y="384224"/>
                      <a:pt x="2074841" y="390725"/>
                      <a:pt x="2066943" y="390725"/>
                    </a:cubicBezTo>
                    <a:cubicBezTo>
                      <a:pt x="2059047" y="390725"/>
                      <a:pt x="2052645" y="384224"/>
                      <a:pt x="2052645" y="376205"/>
                    </a:cubicBezTo>
                    <a:cubicBezTo>
                      <a:pt x="2052645" y="368185"/>
                      <a:pt x="2059047" y="361684"/>
                      <a:pt x="2066943" y="361684"/>
                    </a:cubicBezTo>
                    <a:close/>
                    <a:moveTo>
                      <a:pt x="2795060" y="357483"/>
                    </a:moveTo>
                    <a:cubicBezTo>
                      <a:pt x="2802957" y="357483"/>
                      <a:pt x="2809359" y="363984"/>
                      <a:pt x="2809359" y="372004"/>
                    </a:cubicBezTo>
                    <a:cubicBezTo>
                      <a:pt x="2809359" y="380023"/>
                      <a:pt x="2802957" y="386524"/>
                      <a:pt x="2795060" y="386524"/>
                    </a:cubicBezTo>
                    <a:cubicBezTo>
                      <a:pt x="2787163" y="386524"/>
                      <a:pt x="2780762" y="380023"/>
                      <a:pt x="2780762" y="372004"/>
                    </a:cubicBezTo>
                    <a:cubicBezTo>
                      <a:pt x="2780762" y="363984"/>
                      <a:pt x="2787163" y="357483"/>
                      <a:pt x="2795060" y="357483"/>
                    </a:cubicBezTo>
                    <a:close/>
                    <a:moveTo>
                      <a:pt x="1021822" y="353631"/>
                    </a:moveTo>
                    <a:cubicBezTo>
                      <a:pt x="1029719" y="353631"/>
                      <a:pt x="1036121" y="360132"/>
                      <a:pt x="1036121" y="368152"/>
                    </a:cubicBezTo>
                    <a:cubicBezTo>
                      <a:pt x="1036121" y="376170"/>
                      <a:pt x="1029719" y="382672"/>
                      <a:pt x="1021822" y="382672"/>
                    </a:cubicBezTo>
                    <a:cubicBezTo>
                      <a:pt x="1013925" y="382672"/>
                      <a:pt x="1007523" y="376170"/>
                      <a:pt x="1007523" y="368152"/>
                    </a:cubicBezTo>
                    <a:cubicBezTo>
                      <a:pt x="1007523" y="360132"/>
                      <a:pt x="1013925" y="353631"/>
                      <a:pt x="1021822" y="353631"/>
                    </a:cubicBezTo>
                    <a:close/>
                    <a:moveTo>
                      <a:pt x="1749938" y="349430"/>
                    </a:moveTo>
                    <a:cubicBezTo>
                      <a:pt x="1757835" y="349430"/>
                      <a:pt x="1764237" y="355931"/>
                      <a:pt x="1764237" y="363950"/>
                    </a:cubicBezTo>
                    <a:cubicBezTo>
                      <a:pt x="1764237" y="371969"/>
                      <a:pt x="1757835" y="378470"/>
                      <a:pt x="1749938" y="378470"/>
                    </a:cubicBezTo>
                    <a:cubicBezTo>
                      <a:pt x="1742041" y="378470"/>
                      <a:pt x="1735640" y="371969"/>
                      <a:pt x="1735640" y="363950"/>
                    </a:cubicBezTo>
                    <a:cubicBezTo>
                      <a:pt x="1735640" y="355931"/>
                      <a:pt x="1742041" y="349430"/>
                      <a:pt x="1749938" y="349430"/>
                    </a:cubicBezTo>
                    <a:close/>
                    <a:moveTo>
                      <a:pt x="3062185" y="334400"/>
                    </a:moveTo>
                    <a:cubicBezTo>
                      <a:pt x="3070082" y="334400"/>
                      <a:pt x="3076485" y="340901"/>
                      <a:pt x="3076485" y="348921"/>
                    </a:cubicBezTo>
                    <a:cubicBezTo>
                      <a:pt x="3076485" y="356939"/>
                      <a:pt x="3070082" y="363441"/>
                      <a:pt x="3062185" y="363441"/>
                    </a:cubicBezTo>
                    <a:cubicBezTo>
                      <a:pt x="3054288" y="363441"/>
                      <a:pt x="3047887" y="356939"/>
                      <a:pt x="3047887" y="348921"/>
                    </a:cubicBezTo>
                    <a:cubicBezTo>
                      <a:pt x="3047887" y="340901"/>
                      <a:pt x="3054288" y="334400"/>
                      <a:pt x="3062185" y="334400"/>
                    </a:cubicBezTo>
                    <a:close/>
                    <a:moveTo>
                      <a:pt x="475447" y="322101"/>
                    </a:moveTo>
                    <a:cubicBezTo>
                      <a:pt x="483344" y="322101"/>
                      <a:pt x="489745" y="328602"/>
                      <a:pt x="489745" y="336621"/>
                    </a:cubicBezTo>
                    <a:cubicBezTo>
                      <a:pt x="489745" y="344640"/>
                      <a:pt x="483344" y="351141"/>
                      <a:pt x="475447" y="351141"/>
                    </a:cubicBezTo>
                    <a:cubicBezTo>
                      <a:pt x="467550" y="351141"/>
                      <a:pt x="461148" y="344640"/>
                      <a:pt x="461148" y="336621"/>
                    </a:cubicBezTo>
                    <a:cubicBezTo>
                      <a:pt x="461148" y="328602"/>
                      <a:pt x="467550" y="322101"/>
                      <a:pt x="475447" y="322101"/>
                    </a:cubicBezTo>
                    <a:close/>
                    <a:moveTo>
                      <a:pt x="580941" y="317900"/>
                    </a:moveTo>
                    <a:cubicBezTo>
                      <a:pt x="588838" y="317900"/>
                      <a:pt x="595240" y="324401"/>
                      <a:pt x="595240" y="332420"/>
                    </a:cubicBezTo>
                    <a:cubicBezTo>
                      <a:pt x="595240" y="340439"/>
                      <a:pt x="588838" y="346940"/>
                      <a:pt x="580941" y="346940"/>
                    </a:cubicBezTo>
                    <a:cubicBezTo>
                      <a:pt x="573044" y="346940"/>
                      <a:pt x="566642" y="340439"/>
                      <a:pt x="566642" y="332420"/>
                    </a:cubicBezTo>
                    <a:cubicBezTo>
                      <a:pt x="566642" y="324401"/>
                      <a:pt x="573044" y="317900"/>
                      <a:pt x="580941" y="317900"/>
                    </a:cubicBezTo>
                    <a:close/>
                    <a:moveTo>
                      <a:pt x="874670" y="311598"/>
                    </a:moveTo>
                    <a:cubicBezTo>
                      <a:pt x="882567" y="311598"/>
                      <a:pt x="888968" y="318098"/>
                      <a:pt x="888968" y="326118"/>
                    </a:cubicBezTo>
                    <a:cubicBezTo>
                      <a:pt x="888968" y="334137"/>
                      <a:pt x="882567" y="340638"/>
                      <a:pt x="874670" y="340638"/>
                    </a:cubicBezTo>
                    <a:cubicBezTo>
                      <a:pt x="866773" y="340638"/>
                      <a:pt x="860371" y="334137"/>
                      <a:pt x="860371" y="326118"/>
                    </a:cubicBezTo>
                    <a:cubicBezTo>
                      <a:pt x="860371" y="318098"/>
                      <a:pt x="866773" y="311598"/>
                      <a:pt x="874670" y="311598"/>
                    </a:cubicBezTo>
                    <a:close/>
                    <a:moveTo>
                      <a:pt x="134143" y="311598"/>
                    </a:moveTo>
                    <a:cubicBezTo>
                      <a:pt x="142040" y="311598"/>
                      <a:pt x="148441" y="318098"/>
                      <a:pt x="148441" y="326118"/>
                    </a:cubicBezTo>
                    <a:cubicBezTo>
                      <a:pt x="148441" y="334137"/>
                      <a:pt x="142040" y="340638"/>
                      <a:pt x="134143" y="340638"/>
                    </a:cubicBezTo>
                    <a:cubicBezTo>
                      <a:pt x="126246" y="340638"/>
                      <a:pt x="119844" y="334137"/>
                      <a:pt x="119844" y="326118"/>
                    </a:cubicBezTo>
                    <a:cubicBezTo>
                      <a:pt x="119844" y="318098"/>
                      <a:pt x="126246" y="311598"/>
                      <a:pt x="134143" y="311598"/>
                    </a:cubicBezTo>
                    <a:close/>
                    <a:moveTo>
                      <a:pt x="676092" y="309497"/>
                    </a:moveTo>
                    <a:cubicBezTo>
                      <a:pt x="683990" y="309497"/>
                      <a:pt x="690391" y="315998"/>
                      <a:pt x="690391" y="324018"/>
                    </a:cubicBezTo>
                    <a:cubicBezTo>
                      <a:pt x="690391" y="332037"/>
                      <a:pt x="683990" y="338538"/>
                      <a:pt x="676092" y="338538"/>
                    </a:cubicBezTo>
                    <a:cubicBezTo>
                      <a:pt x="668196" y="338538"/>
                      <a:pt x="661794" y="332037"/>
                      <a:pt x="661794" y="324018"/>
                    </a:cubicBezTo>
                    <a:cubicBezTo>
                      <a:pt x="661794" y="315998"/>
                      <a:pt x="668196" y="309497"/>
                      <a:pt x="676092" y="309497"/>
                    </a:cubicBezTo>
                    <a:close/>
                    <a:moveTo>
                      <a:pt x="2515810" y="302870"/>
                    </a:moveTo>
                    <a:cubicBezTo>
                      <a:pt x="2523708" y="302870"/>
                      <a:pt x="2530109" y="309371"/>
                      <a:pt x="2530109" y="317390"/>
                    </a:cubicBezTo>
                    <a:cubicBezTo>
                      <a:pt x="2530109" y="325409"/>
                      <a:pt x="2523708" y="331910"/>
                      <a:pt x="2515810" y="331910"/>
                    </a:cubicBezTo>
                    <a:cubicBezTo>
                      <a:pt x="2507914" y="331910"/>
                      <a:pt x="2501512" y="325409"/>
                      <a:pt x="2501512" y="317390"/>
                    </a:cubicBezTo>
                    <a:cubicBezTo>
                      <a:pt x="2501512" y="309371"/>
                      <a:pt x="2507914" y="302870"/>
                      <a:pt x="2515810" y="302870"/>
                    </a:cubicBezTo>
                    <a:close/>
                    <a:moveTo>
                      <a:pt x="767107" y="298994"/>
                    </a:moveTo>
                    <a:cubicBezTo>
                      <a:pt x="775004" y="298994"/>
                      <a:pt x="781406" y="305495"/>
                      <a:pt x="781406" y="313514"/>
                    </a:cubicBezTo>
                    <a:cubicBezTo>
                      <a:pt x="781406" y="321534"/>
                      <a:pt x="775004" y="328035"/>
                      <a:pt x="767107" y="328035"/>
                    </a:cubicBezTo>
                    <a:cubicBezTo>
                      <a:pt x="759210" y="328035"/>
                      <a:pt x="752809" y="321534"/>
                      <a:pt x="752809" y="313514"/>
                    </a:cubicBezTo>
                    <a:cubicBezTo>
                      <a:pt x="752809" y="305495"/>
                      <a:pt x="759210" y="298994"/>
                      <a:pt x="767107" y="298994"/>
                    </a:cubicBezTo>
                    <a:close/>
                    <a:moveTo>
                      <a:pt x="355474" y="298994"/>
                    </a:moveTo>
                    <a:cubicBezTo>
                      <a:pt x="363370" y="298994"/>
                      <a:pt x="369772" y="305495"/>
                      <a:pt x="369772" y="313514"/>
                    </a:cubicBezTo>
                    <a:cubicBezTo>
                      <a:pt x="369772" y="321534"/>
                      <a:pt x="363370" y="328035"/>
                      <a:pt x="355474" y="328035"/>
                    </a:cubicBezTo>
                    <a:cubicBezTo>
                      <a:pt x="347576" y="328035"/>
                      <a:pt x="341174" y="321534"/>
                      <a:pt x="341174" y="313514"/>
                    </a:cubicBezTo>
                    <a:cubicBezTo>
                      <a:pt x="341174" y="305495"/>
                      <a:pt x="347576" y="298994"/>
                      <a:pt x="355474" y="298994"/>
                    </a:cubicBezTo>
                    <a:close/>
                    <a:moveTo>
                      <a:pt x="2621305" y="298669"/>
                    </a:moveTo>
                    <a:cubicBezTo>
                      <a:pt x="2629202" y="298669"/>
                      <a:pt x="2635603" y="305170"/>
                      <a:pt x="2635603" y="313189"/>
                    </a:cubicBezTo>
                    <a:cubicBezTo>
                      <a:pt x="2635603" y="321208"/>
                      <a:pt x="2629202" y="327709"/>
                      <a:pt x="2621305" y="327709"/>
                    </a:cubicBezTo>
                    <a:cubicBezTo>
                      <a:pt x="2613408" y="327709"/>
                      <a:pt x="2607006" y="321208"/>
                      <a:pt x="2607006" y="313189"/>
                    </a:cubicBezTo>
                    <a:cubicBezTo>
                      <a:pt x="2607006" y="305170"/>
                      <a:pt x="2613408" y="298669"/>
                      <a:pt x="2621305" y="298669"/>
                    </a:cubicBezTo>
                    <a:close/>
                    <a:moveTo>
                      <a:pt x="1470689" y="294817"/>
                    </a:moveTo>
                    <a:cubicBezTo>
                      <a:pt x="1478586" y="294817"/>
                      <a:pt x="1484987" y="301318"/>
                      <a:pt x="1484987" y="309337"/>
                    </a:cubicBezTo>
                    <a:cubicBezTo>
                      <a:pt x="1484987" y="317356"/>
                      <a:pt x="1478586" y="323857"/>
                      <a:pt x="1470689" y="323857"/>
                    </a:cubicBezTo>
                    <a:cubicBezTo>
                      <a:pt x="1462792" y="323857"/>
                      <a:pt x="1456390" y="317356"/>
                      <a:pt x="1456390" y="309337"/>
                    </a:cubicBezTo>
                    <a:cubicBezTo>
                      <a:pt x="1456390" y="301318"/>
                      <a:pt x="1462792" y="294817"/>
                      <a:pt x="1470689" y="294817"/>
                    </a:cubicBezTo>
                    <a:close/>
                    <a:moveTo>
                      <a:pt x="2915034" y="292367"/>
                    </a:moveTo>
                    <a:cubicBezTo>
                      <a:pt x="2922930" y="292367"/>
                      <a:pt x="2929333" y="298867"/>
                      <a:pt x="2929333" y="306887"/>
                    </a:cubicBezTo>
                    <a:cubicBezTo>
                      <a:pt x="2929333" y="314906"/>
                      <a:pt x="2922930" y="321407"/>
                      <a:pt x="2915034" y="321407"/>
                    </a:cubicBezTo>
                    <a:cubicBezTo>
                      <a:pt x="2907137" y="321407"/>
                      <a:pt x="2900735" y="314906"/>
                      <a:pt x="2900735" y="306887"/>
                    </a:cubicBezTo>
                    <a:cubicBezTo>
                      <a:pt x="2900735" y="298867"/>
                      <a:pt x="2907137" y="292367"/>
                      <a:pt x="2915034" y="292367"/>
                    </a:cubicBezTo>
                    <a:close/>
                    <a:moveTo>
                      <a:pt x="2174507" y="292367"/>
                    </a:moveTo>
                    <a:cubicBezTo>
                      <a:pt x="2182403" y="292367"/>
                      <a:pt x="2188805" y="298867"/>
                      <a:pt x="2188805" y="306887"/>
                    </a:cubicBezTo>
                    <a:cubicBezTo>
                      <a:pt x="2188805" y="314906"/>
                      <a:pt x="2182403" y="321407"/>
                      <a:pt x="2174507" y="321407"/>
                    </a:cubicBezTo>
                    <a:cubicBezTo>
                      <a:pt x="2166609" y="321407"/>
                      <a:pt x="2160208" y="314906"/>
                      <a:pt x="2160208" y="306887"/>
                    </a:cubicBezTo>
                    <a:cubicBezTo>
                      <a:pt x="2160208" y="298867"/>
                      <a:pt x="2166609" y="292367"/>
                      <a:pt x="2174507" y="292367"/>
                    </a:cubicBezTo>
                    <a:close/>
                    <a:moveTo>
                      <a:pt x="1576183" y="290615"/>
                    </a:moveTo>
                    <a:cubicBezTo>
                      <a:pt x="1584080" y="290615"/>
                      <a:pt x="1590481" y="297117"/>
                      <a:pt x="1590481" y="305135"/>
                    </a:cubicBezTo>
                    <a:cubicBezTo>
                      <a:pt x="1590481" y="313155"/>
                      <a:pt x="1584080" y="319655"/>
                      <a:pt x="1576183" y="319655"/>
                    </a:cubicBezTo>
                    <a:cubicBezTo>
                      <a:pt x="1568286" y="319655"/>
                      <a:pt x="1561884" y="313155"/>
                      <a:pt x="1561884" y="305135"/>
                    </a:cubicBezTo>
                    <a:cubicBezTo>
                      <a:pt x="1561884" y="297117"/>
                      <a:pt x="1568286" y="290615"/>
                      <a:pt x="1576183" y="290615"/>
                    </a:cubicBezTo>
                    <a:close/>
                    <a:moveTo>
                      <a:pt x="260321" y="290593"/>
                    </a:moveTo>
                    <a:cubicBezTo>
                      <a:pt x="268219" y="290593"/>
                      <a:pt x="274621" y="297093"/>
                      <a:pt x="274621" y="305113"/>
                    </a:cubicBezTo>
                    <a:cubicBezTo>
                      <a:pt x="274621" y="313131"/>
                      <a:pt x="268219" y="319633"/>
                      <a:pt x="260321" y="319633"/>
                    </a:cubicBezTo>
                    <a:cubicBezTo>
                      <a:pt x="252425" y="319633"/>
                      <a:pt x="246023" y="313131"/>
                      <a:pt x="246023" y="305113"/>
                    </a:cubicBezTo>
                    <a:cubicBezTo>
                      <a:pt x="246023" y="297093"/>
                      <a:pt x="252425" y="290593"/>
                      <a:pt x="260321" y="290593"/>
                    </a:cubicBezTo>
                    <a:close/>
                    <a:moveTo>
                      <a:pt x="2716456" y="290266"/>
                    </a:moveTo>
                    <a:cubicBezTo>
                      <a:pt x="2724353" y="290266"/>
                      <a:pt x="2730755" y="296767"/>
                      <a:pt x="2730755" y="304787"/>
                    </a:cubicBezTo>
                    <a:cubicBezTo>
                      <a:pt x="2730755" y="312806"/>
                      <a:pt x="2724353" y="319307"/>
                      <a:pt x="2716456" y="319307"/>
                    </a:cubicBezTo>
                    <a:cubicBezTo>
                      <a:pt x="2708559" y="319307"/>
                      <a:pt x="2702158" y="312806"/>
                      <a:pt x="2702158" y="304787"/>
                    </a:cubicBezTo>
                    <a:cubicBezTo>
                      <a:pt x="2702158" y="296767"/>
                      <a:pt x="2708559" y="290266"/>
                      <a:pt x="2716456" y="290266"/>
                    </a:cubicBezTo>
                    <a:close/>
                    <a:moveTo>
                      <a:pt x="1869912" y="284314"/>
                    </a:moveTo>
                    <a:cubicBezTo>
                      <a:pt x="1877808" y="284314"/>
                      <a:pt x="1884211" y="290814"/>
                      <a:pt x="1884211" y="298834"/>
                    </a:cubicBezTo>
                    <a:cubicBezTo>
                      <a:pt x="1884211" y="306852"/>
                      <a:pt x="1877808" y="313354"/>
                      <a:pt x="1869912" y="313354"/>
                    </a:cubicBezTo>
                    <a:cubicBezTo>
                      <a:pt x="1862015" y="313354"/>
                      <a:pt x="1855613" y="306852"/>
                      <a:pt x="1855613" y="298834"/>
                    </a:cubicBezTo>
                    <a:cubicBezTo>
                      <a:pt x="1855613" y="290814"/>
                      <a:pt x="1862015" y="284314"/>
                      <a:pt x="1869912" y="284314"/>
                    </a:cubicBezTo>
                    <a:close/>
                    <a:moveTo>
                      <a:pt x="1129385" y="284314"/>
                    </a:moveTo>
                    <a:cubicBezTo>
                      <a:pt x="1137281" y="284314"/>
                      <a:pt x="1143683" y="290814"/>
                      <a:pt x="1143683" y="298834"/>
                    </a:cubicBezTo>
                    <a:cubicBezTo>
                      <a:pt x="1143683" y="306852"/>
                      <a:pt x="1137281" y="313354"/>
                      <a:pt x="1129385" y="313354"/>
                    </a:cubicBezTo>
                    <a:cubicBezTo>
                      <a:pt x="1121487" y="313354"/>
                      <a:pt x="1115086" y="306852"/>
                      <a:pt x="1115086" y="298834"/>
                    </a:cubicBezTo>
                    <a:cubicBezTo>
                      <a:pt x="1115086" y="290814"/>
                      <a:pt x="1121487" y="284314"/>
                      <a:pt x="1129385" y="284314"/>
                    </a:cubicBezTo>
                    <a:close/>
                    <a:moveTo>
                      <a:pt x="1671335" y="282213"/>
                    </a:moveTo>
                    <a:cubicBezTo>
                      <a:pt x="1679232" y="282213"/>
                      <a:pt x="1685633" y="288714"/>
                      <a:pt x="1685633" y="296734"/>
                    </a:cubicBezTo>
                    <a:cubicBezTo>
                      <a:pt x="1685633" y="304753"/>
                      <a:pt x="1679232" y="311254"/>
                      <a:pt x="1671335" y="311254"/>
                    </a:cubicBezTo>
                    <a:cubicBezTo>
                      <a:pt x="1663437" y="311254"/>
                      <a:pt x="1657036" y="304753"/>
                      <a:pt x="1657036" y="296734"/>
                    </a:cubicBezTo>
                    <a:cubicBezTo>
                      <a:pt x="1657036" y="288714"/>
                      <a:pt x="1663437" y="282213"/>
                      <a:pt x="1671335" y="282213"/>
                    </a:cubicBezTo>
                    <a:close/>
                    <a:moveTo>
                      <a:pt x="2807471" y="279763"/>
                    </a:moveTo>
                    <a:cubicBezTo>
                      <a:pt x="2815368" y="279763"/>
                      <a:pt x="2821770" y="286264"/>
                      <a:pt x="2821770" y="294283"/>
                    </a:cubicBezTo>
                    <a:cubicBezTo>
                      <a:pt x="2821770" y="302303"/>
                      <a:pt x="2815368" y="308804"/>
                      <a:pt x="2807471" y="308804"/>
                    </a:cubicBezTo>
                    <a:cubicBezTo>
                      <a:pt x="2799574" y="308804"/>
                      <a:pt x="2793172" y="302303"/>
                      <a:pt x="2793172" y="294283"/>
                    </a:cubicBezTo>
                    <a:cubicBezTo>
                      <a:pt x="2793172" y="286264"/>
                      <a:pt x="2799574" y="279763"/>
                      <a:pt x="2807471" y="279763"/>
                    </a:cubicBezTo>
                    <a:close/>
                    <a:moveTo>
                      <a:pt x="2395837" y="279763"/>
                    </a:moveTo>
                    <a:cubicBezTo>
                      <a:pt x="2403734" y="279763"/>
                      <a:pt x="2410136" y="286264"/>
                      <a:pt x="2410136" y="294283"/>
                    </a:cubicBezTo>
                    <a:cubicBezTo>
                      <a:pt x="2410136" y="302303"/>
                      <a:pt x="2403734" y="308804"/>
                      <a:pt x="2395837" y="308804"/>
                    </a:cubicBezTo>
                    <a:cubicBezTo>
                      <a:pt x="2387940" y="308804"/>
                      <a:pt x="2381538" y="302303"/>
                      <a:pt x="2381538" y="294283"/>
                    </a:cubicBezTo>
                    <a:cubicBezTo>
                      <a:pt x="2381538" y="286264"/>
                      <a:pt x="2387940" y="279763"/>
                      <a:pt x="2395837" y="279763"/>
                    </a:cubicBezTo>
                    <a:close/>
                    <a:moveTo>
                      <a:pt x="1762349" y="271710"/>
                    </a:moveTo>
                    <a:cubicBezTo>
                      <a:pt x="1770246" y="271710"/>
                      <a:pt x="1776648" y="278211"/>
                      <a:pt x="1776648" y="286230"/>
                    </a:cubicBezTo>
                    <a:cubicBezTo>
                      <a:pt x="1776648" y="294250"/>
                      <a:pt x="1770246" y="300751"/>
                      <a:pt x="1762349" y="300751"/>
                    </a:cubicBezTo>
                    <a:cubicBezTo>
                      <a:pt x="1754453" y="300751"/>
                      <a:pt x="1748050" y="294250"/>
                      <a:pt x="1748050" y="286230"/>
                    </a:cubicBezTo>
                    <a:cubicBezTo>
                      <a:pt x="1748050" y="278211"/>
                      <a:pt x="1754453" y="271710"/>
                      <a:pt x="1762349" y="271710"/>
                    </a:cubicBezTo>
                    <a:close/>
                    <a:moveTo>
                      <a:pt x="1350715" y="271710"/>
                    </a:moveTo>
                    <a:cubicBezTo>
                      <a:pt x="1358612" y="271710"/>
                      <a:pt x="1365014" y="278211"/>
                      <a:pt x="1365014" y="286230"/>
                    </a:cubicBezTo>
                    <a:cubicBezTo>
                      <a:pt x="1365014" y="294250"/>
                      <a:pt x="1358612" y="300751"/>
                      <a:pt x="1350715" y="300751"/>
                    </a:cubicBezTo>
                    <a:cubicBezTo>
                      <a:pt x="1342818" y="300751"/>
                      <a:pt x="1336416" y="294250"/>
                      <a:pt x="1336416" y="286230"/>
                    </a:cubicBezTo>
                    <a:cubicBezTo>
                      <a:pt x="1336416" y="278211"/>
                      <a:pt x="1342818" y="271710"/>
                      <a:pt x="1350715" y="271710"/>
                    </a:cubicBezTo>
                    <a:close/>
                    <a:moveTo>
                      <a:pt x="2300685" y="271362"/>
                    </a:moveTo>
                    <a:cubicBezTo>
                      <a:pt x="2308582" y="271362"/>
                      <a:pt x="2314985" y="277862"/>
                      <a:pt x="2314985" y="285882"/>
                    </a:cubicBezTo>
                    <a:cubicBezTo>
                      <a:pt x="2314985" y="293900"/>
                      <a:pt x="2308582" y="300402"/>
                      <a:pt x="2300685" y="300402"/>
                    </a:cubicBezTo>
                    <a:cubicBezTo>
                      <a:pt x="2292788" y="300402"/>
                      <a:pt x="2286387" y="293900"/>
                      <a:pt x="2286387" y="285882"/>
                    </a:cubicBezTo>
                    <a:cubicBezTo>
                      <a:pt x="2286387" y="277862"/>
                      <a:pt x="2292788" y="271362"/>
                      <a:pt x="2300685" y="271362"/>
                    </a:cubicBezTo>
                    <a:close/>
                    <a:moveTo>
                      <a:pt x="3169748" y="265083"/>
                    </a:moveTo>
                    <a:cubicBezTo>
                      <a:pt x="3177645" y="265083"/>
                      <a:pt x="3184047" y="271583"/>
                      <a:pt x="3184047" y="279603"/>
                    </a:cubicBezTo>
                    <a:cubicBezTo>
                      <a:pt x="3184047" y="287621"/>
                      <a:pt x="3177645" y="294123"/>
                      <a:pt x="3169748" y="294123"/>
                    </a:cubicBezTo>
                    <a:cubicBezTo>
                      <a:pt x="3161851" y="294123"/>
                      <a:pt x="3155450" y="287621"/>
                      <a:pt x="3155450" y="279603"/>
                    </a:cubicBezTo>
                    <a:cubicBezTo>
                      <a:pt x="3155450" y="271583"/>
                      <a:pt x="3161851" y="265083"/>
                      <a:pt x="3169748" y="265083"/>
                    </a:cubicBezTo>
                    <a:close/>
                    <a:moveTo>
                      <a:pt x="1255563" y="263308"/>
                    </a:moveTo>
                    <a:cubicBezTo>
                      <a:pt x="1263460" y="263308"/>
                      <a:pt x="1269862" y="269809"/>
                      <a:pt x="1269862" y="277828"/>
                    </a:cubicBezTo>
                    <a:cubicBezTo>
                      <a:pt x="1269862" y="285847"/>
                      <a:pt x="1263460" y="292348"/>
                      <a:pt x="1255563" y="292348"/>
                    </a:cubicBezTo>
                    <a:cubicBezTo>
                      <a:pt x="1247666" y="292348"/>
                      <a:pt x="1241265" y="285847"/>
                      <a:pt x="1241265" y="277828"/>
                    </a:cubicBezTo>
                    <a:cubicBezTo>
                      <a:pt x="1241265" y="269809"/>
                      <a:pt x="1247666" y="263308"/>
                      <a:pt x="1255563" y="263308"/>
                    </a:cubicBezTo>
                    <a:close/>
                    <a:moveTo>
                      <a:pt x="3295927" y="244078"/>
                    </a:moveTo>
                    <a:cubicBezTo>
                      <a:pt x="3303824" y="244078"/>
                      <a:pt x="3310226" y="250578"/>
                      <a:pt x="3310226" y="258597"/>
                    </a:cubicBezTo>
                    <a:cubicBezTo>
                      <a:pt x="3310226" y="266616"/>
                      <a:pt x="3303824" y="273117"/>
                      <a:pt x="3295927" y="273117"/>
                    </a:cubicBezTo>
                    <a:cubicBezTo>
                      <a:pt x="3288030" y="273117"/>
                      <a:pt x="3281628" y="266616"/>
                      <a:pt x="3281628" y="258597"/>
                    </a:cubicBezTo>
                    <a:cubicBezTo>
                      <a:pt x="3281628" y="250578"/>
                      <a:pt x="3288030" y="244078"/>
                      <a:pt x="3295927" y="244078"/>
                    </a:cubicBezTo>
                    <a:close/>
                    <a:moveTo>
                      <a:pt x="367884" y="221275"/>
                    </a:moveTo>
                    <a:cubicBezTo>
                      <a:pt x="375782" y="221275"/>
                      <a:pt x="382183" y="227776"/>
                      <a:pt x="382183" y="235795"/>
                    </a:cubicBezTo>
                    <a:cubicBezTo>
                      <a:pt x="382183" y="243814"/>
                      <a:pt x="375782" y="250315"/>
                      <a:pt x="367884" y="250315"/>
                    </a:cubicBezTo>
                    <a:cubicBezTo>
                      <a:pt x="359988" y="250315"/>
                      <a:pt x="353586" y="243814"/>
                      <a:pt x="353586" y="235795"/>
                    </a:cubicBezTo>
                    <a:cubicBezTo>
                      <a:pt x="353586" y="227776"/>
                      <a:pt x="359988" y="221275"/>
                      <a:pt x="367884" y="221275"/>
                    </a:cubicBezTo>
                    <a:close/>
                    <a:moveTo>
                      <a:pt x="465234" y="206038"/>
                    </a:moveTo>
                    <a:cubicBezTo>
                      <a:pt x="473132" y="206038"/>
                      <a:pt x="479533" y="212539"/>
                      <a:pt x="479533" y="220558"/>
                    </a:cubicBezTo>
                    <a:cubicBezTo>
                      <a:pt x="479533" y="228578"/>
                      <a:pt x="473132" y="235079"/>
                      <a:pt x="465234" y="235079"/>
                    </a:cubicBezTo>
                    <a:cubicBezTo>
                      <a:pt x="457337" y="235079"/>
                      <a:pt x="450935" y="228578"/>
                      <a:pt x="450935" y="220558"/>
                    </a:cubicBezTo>
                    <a:cubicBezTo>
                      <a:pt x="450935" y="212539"/>
                      <a:pt x="457337" y="206038"/>
                      <a:pt x="465234" y="206038"/>
                    </a:cubicBezTo>
                    <a:close/>
                    <a:moveTo>
                      <a:pt x="194259" y="203937"/>
                    </a:moveTo>
                    <a:cubicBezTo>
                      <a:pt x="202156" y="203937"/>
                      <a:pt x="208558" y="210439"/>
                      <a:pt x="208558" y="218457"/>
                    </a:cubicBezTo>
                    <a:cubicBezTo>
                      <a:pt x="208558" y="226477"/>
                      <a:pt x="202156" y="232978"/>
                      <a:pt x="194259" y="232978"/>
                    </a:cubicBezTo>
                    <a:cubicBezTo>
                      <a:pt x="186362" y="232978"/>
                      <a:pt x="179961" y="226477"/>
                      <a:pt x="179961" y="218457"/>
                    </a:cubicBezTo>
                    <a:cubicBezTo>
                      <a:pt x="179961" y="210439"/>
                      <a:pt x="186362" y="203937"/>
                      <a:pt x="194259" y="203937"/>
                    </a:cubicBezTo>
                    <a:close/>
                    <a:moveTo>
                      <a:pt x="2408248" y="202044"/>
                    </a:moveTo>
                    <a:cubicBezTo>
                      <a:pt x="2416145" y="202044"/>
                      <a:pt x="2422547" y="208545"/>
                      <a:pt x="2422547" y="216564"/>
                    </a:cubicBezTo>
                    <a:cubicBezTo>
                      <a:pt x="2422547" y="224583"/>
                      <a:pt x="2416145" y="231084"/>
                      <a:pt x="2408248" y="231084"/>
                    </a:cubicBezTo>
                    <a:cubicBezTo>
                      <a:pt x="2400351" y="231084"/>
                      <a:pt x="2393950" y="224583"/>
                      <a:pt x="2393950" y="216564"/>
                    </a:cubicBezTo>
                    <a:cubicBezTo>
                      <a:pt x="2393950" y="208545"/>
                      <a:pt x="2400351" y="202044"/>
                      <a:pt x="2408248" y="202044"/>
                    </a:cubicBezTo>
                    <a:close/>
                    <a:moveTo>
                      <a:pt x="14299" y="199736"/>
                    </a:moveTo>
                    <a:cubicBezTo>
                      <a:pt x="22195" y="199736"/>
                      <a:pt x="28598" y="206237"/>
                      <a:pt x="28598" y="214256"/>
                    </a:cubicBezTo>
                    <a:cubicBezTo>
                      <a:pt x="28598" y="222276"/>
                      <a:pt x="22195" y="228777"/>
                      <a:pt x="14299" y="228777"/>
                    </a:cubicBezTo>
                    <a:cubicBezTo>
                      <a:pt x="6402" y="228777"/>
                      <a:pt x="0" y="222276"/>
                      <a:pt x="0" y="214256"/>
                    </a:cubicBezTo>
                    <a:cubicBezTo>
                      <a:pt x="0" y="206237"/>
                      <a:pt x="6402" y="199736"/>
                      <a:pt x="14299" y="199736"/>
                    </a:cubicBezTo>
                    <a:close/>
                    <a:moveTo>
                      <a:pt x="1363126" y="193990"/>
                    </a:moveTo>
                    <a:cubicBezTo>
                      <a:pt x="1371024" y="193990"/>
                      <a:pt x="1377425" y="200492"/>
                      <a:pt x="1377425" y="208510"/>
                    </a:cubicBezTo>
                    <a:cubicBezTo>
                      <a:pt x="1377425" y="216530"/>
                      <a:pt x="1371024" y="223030"/>
                      <a:pt x="1363126" y="223030"/>
                    </a:cubicBezTo>
                    <a:cubicBezTo>
                      <a:pt x="1355229" y="223030"/>
                      <a:pt x="1348828" y="216530"/>
                      <a:pt x="1348828" y="208510"/>
                    </a:cubicBezTo>
                    <a:cubicBezTo>
                      <a:pt x="1348828" y="200492"/>
                      <a:pt x="1355229" y="193990"/>
                      <a:pt x="1363126" y="193990"/>
                    </a:cubicBezTo>
                    <a:close/>
                    <a:moveTo>
                      <a:pt x="2505598" y="186807"/>
                    </a:moveTo>
                    <a:cubicBezTo>
                      <a:pt x="2513495" y="186807"/>
                      <a:pt x="2519897" y="193308"/>
                      <a:pt x="2519897" y="201327"/>
                    </a:cubicBezTo>
                    <a:cubicBezTo>
                      <a:pt x="2519897" y="209347"/>
                      <a:pt x="2513495" y="215848"/>
                      <a:pt x="2505598" y="215848"/>
                    </a:cubicBezTo>
                    <a:cubicBezTo>
                      <a:pt x="2497701" y="215848"/>
                      <a:pt x="2491300" y="209347"/>
                      <a:pt x="2491300" y="201327"/>
                    </a:cubicBezTo>
                    <a:cubicBezTo>
                      <a:pt x="2491300" y="193308"/>
                      <a:pt x="2497701" y="186807"/>
                      <a:pt x="2505598" y="186807"/>
                    </a:cubicBezTo>
                    <a:close/>
                    <a:moveTo>
                      <a:pt x="2234623" y="184706"/>
                    </a:moveTo>
                    <a:cubicBezTo>
                      <a:pt x="2242520" y="184706"/>
                      <a:pt x="2248922" y="191208"/>
                      <a:pt x="2248922" y="199226"/>
                    </a:cubicBezTo>
                    <a:cubicBezTo>
                      <a:pt x="2248922" y="207246"/>
                      <a:pt x="2242520" y="213747"/>
                      <a:pt x="2234623" y="213747"/>
                    </a:cubicBezTo>
                    <a:cubicBezTo>
                      <a:pt x="2226726" y="213747"/>
                      <a:pt x="2220324" y="207246"/>
                      <a:pt x="2220324" y="199226"/>
                    </a:cubicBezTo>
                    <a:cubicBezTo>
                      <a:pt x="2220324" y="191208"/>
                      <a:pt x="2226726" y="184706"/>
                      <a:pt x="2234623" y="184706"/>
                    </a:cubicBezTo>
                    <a:close/>
                    <a:moveTo>
                      <a:pt x="2054662" y="180505"/>
                    </a:moveTo>
                    <a:cubicBezTo>
                      <a:pt x="2062560" y="180505"/>
                      <a:pt x="2068961" y="187006"/>
                      <a:pt x="2068961" y="195025"/>
                    </a:cubicBezTo>
                    <a:cubicBezTo>
                      <a:pt x="2068961" y="203045"/>
                      <a:pt x="2062560" y="209546"/>
                      <a:pt x="2054662" y="209546"/>
                    </a:cubicBezTo>
                    <a:cubicBezTo>
                      <a:pt x="2046766" y="209546"/>
                      <a:pt x="2040364" y="203045"/>
                      <a:pt x="2040364" y="195025"/>
                    </a:cubicBezTo>
                    <a:cubicBezTo>
                      <a:pt x="2040364" y="187006"/>
                      <a:pt x="2046766" y="180505"/>
                      <a:pt x="2054662" y="180505"/>
                    </a:cubicBezTo>
                    <a:close/>
                    <a:moveTo>
                      <a:pt x="3403490" y="174759"/>
                    </a:moveTo>
                    <a:cubicBezTo>
                      <a:pt x="3411387" y="174759"/>
                      <a:pt x="3417789" y="181261"/>
                      <a:pt x="3417789" y="189279"/>
                    </a:cubicBezTo>
                    <a:cubicBezTo>
                      <a:pt x="3417789" y="197299"/>
                      <a:pt x="3411387" y="203799"/>
                      <a:pt x="3403490" y="203799"/>
                    </a:cubicBezTo>
                    <a:cubicBezTo>
                      <a:pt x="3395593" y="203799"/>
                      <a:pt x="3389191" y="197299"/>
                      <a:pt x="3389191" y="189279"/>
                    </a:cubicBezTo>
                    <a:cubicBezTo>
                      <a:pt x="3389191" y="181261"/>
                      <a:pt x="3395593" y="174759"/>
                      <a:pt x="3403490" y="174759"/>
                    </a:cubicBezTo>
                    <a:close/>
                    <a:moveTo>
                      <a:pt x="1481810" y="172548"/>
                    </a:moveTo>
                    <a:cubicBezTo>
                      <a:pt x="1489707" y="172548"/>
                      <a:pt x="1496109" y="179049"/>
                      <a:pt x="1496109" y="187069"/>
                    </a:cubicBezTo>
                    <a:cubicBezTo>
                      <a:pt x="1496109" y="195087"/>
                      <a:pt x="1489707" y="201589"/>
                      <a:pt x="1481810" y="201589"/>
                    </a:cubicBezTo>
                    <a:cubicBezTo>
                      <a:pt x="1473914" y="201589"/>
                      <a:pt x="1467511" y="195087"/>
                      <a:pt x="1467511" y="187069"/>
                    </a:cubicBezTo>
                    <a:cubicBezTo>
                      <a:pt x="1467511" y="179049"/>
                      <a:pt x="1473914" y="172548"/>
                      <a:pt x="1481810" y="172548"/>
                    </a:cubicBezTo>
                    <a:close/>
                    <a:moveTo>
                      <a:pt x="1210835" y="170448"/>
                    </a:moveTo>
                    <a:cubicBezTo>
                      <a:pt x="1218732" y="170448"/>
                      <a:pt x="1225133" y="176949"/>
                      <a:pt x="1225133" y="184968"/>
                    </a:cubicBezTo>
                    <a:cubicBezTo>
                      <a:pt x="1225133" y="192988"/>
                      <a:pt x="1218732" y="199488"/>
                      <a:pt x="1210835" y="199488"/>
                    </a:cubicBezTo>
                    <a:cubicBezTo>
                      <a:pt x="1202938" y="199488"/>
                      <a:pt x="1196536" y="192988"/>
                      <a:pt x="1196536" y="184968"/>
                    </a:cubicBezTo>
                    <a:cubicBezTo>
                      <a:pt x="1196536" y="176949"/>
                      <a:pt x="1202938" y="170448"/>
                      <a:pt x="1210835" y="170448"/>
                    </a:cubicBezTo>
                    <a:close/>
                    <a:moveTo>
                      <a:pt x="1030874" y="166247"/>
                    </a:moveTo>
                    <a:cubicBezTo>
                      <a:pt x="1038771" y="166247"/>
                      <a:pt x="1045174" y="172748"/>
                      <a:pt x="1045174" y="180767"/>
                    </a:cubicBezTo>
                    <a:cubicBezTo>
                      <a:pt x="1045174" y="188786"/>
                      <a:pt x="1038771" y="195288"/>
                      <a:pt x="1030874" y="195288"/>
                    </a:cubicBezTo>
                    <a:cubicBezTo>
                      <a:pt x="1022977" y="195288"/>
                      <a:pt x="1016576" y="188786"/>
                      <a:pt x="1016576" y="180767"/>
                    </a:cubicBezTo>
                    <a:cubicBezTo>
                      <a:pt x="1016576" y="172748"/>
                      <a:pt x="1022977" y="166247"/>
                      <a:pt x="1030874" y="166247"/>
                    </a:cubicBezTo>
                    <a:close/>
                    <a:moveTo>
                      <a:pt x="1848173" y="163885"/>
                    </a:moveTo>
                    <a:cubicBezTo>
                      <a:pt x="1856070" y="163885"/>
                      <a:pt x="1862472" y="170385"/>
                      <a:pt x="1862472" y="178405"/>
                    </a:cubicBezTo>
                    <a:cubicBezTo>
                      <a:pt x="1862472" y="186424"/>
                      <a:pt x="1856070" y="192925"/>
                      <a:pt x="1848173" y="192925"/>
                    </a:cubicBezTo>
                    <a:cubicBezTo>
                      <a:pt x="1840276" y="192925"/>
                      <a:pt x="1833874" y="186424"/>
                      <a:pt x="1833874" y="178405"/>
                    </a:cubicBezTo>
                    <a:cubicBezTo>
                      <a:pt x="1833874" y="170385"/>
                      <a:pt x="1840276" y="163885"/>
                      <a:pt x="1848173" y="163885"/>
                    </a:cubicBezTo>
                    <a:close/>
                    <a:moveTo>
                      <a:pt x="1715742" y="163807"/>
                    </a:moveTo>
                    <a:cubicBezTo>
                      <a:pt x="1717585" y="163575"/>
                      <a:pt x="1719504" y="163706"/>
                      <a:pt x="1721403" y="164254"/>
                    </a:cubicBezTo>
                    <a:cubicBezTo>
                      <a:pt x="1728999" y="166445"/>
                      <a:pt x="1733408" y="174476"/>
                      <a:pt x="1731249" y="182190"/>
                    </a:cubicBezTo>
                    <a:cubicBezTo>
                      <a:pt x="1729091" y="189904"/>
                      <a:pt x="1721184" y="194381"/>
                      <a:pt x="1713587" y="192188"/>
                    </a:cubicBezTo>
                    <a:cubicBezTo>
                      <a:pt x="1705991" y="189997"/>
                      <a:pt x="1701582" y="181967"/>
                      <a:pt x="1703741" y="174253"/>
                    </a:cubicBezTo>
                    <a:cubicBezTo>
                      <a:pt x="1705360" y="168468"/>
                      <a:pt x="1710211" y="164503"/>
                      <a:pt x="1715742" y="163807"/>
                    </a:cubicBezTo>
                    <a:close/>
                    <a:moveTo>
                      <a:pt x="3522174" y="153317"/>
                    </a:moveTo>
                    <a:cubicBezTo>
                      <a:pt x="3526123" y="153317"/>
                      <a:pt x="3529697" y="154942"/>
                      <a:pt x="3532285" y="157570"/>
                    </a:cubicBezTo>
                    <a:lnTo>
                      <a:pt x="3533203" y="159822"/>
                    </a:lnTo>
                    <a:lnTo>
                      <a:pt x="3512405" y="178248"/>
                    </a:lnTo>
                    <a:lnTo>
                      <a:pt x="3512063" y="178105"/>
                    </a:lnTo>
                    <a:cubicBezTo>
                      <a:pt x="3509476" y="175477"/>
                      <a:pt x="3507875" y="171847"/>
                      <a:pt x="3507875" y="167838"/>
                    </a:cubicBezTo>
                    <a:cubicBezTo>
                      <a:pt x="3507875" y="159818"/>
                      <a:pt x="3514277" y="153317"/>
                      <a:pt x="3522174" y="153317"/>
                    </a:cubicBezTo>
                    <a:close/>
                    <a:moveTo>
                      <a:pt x="3251199" y="151217"/>
                    </a:moveTo>
                    <a:cubicBezTo>
                      <a:pt x="3259096" y="151217"/>
                      <a:pt x="3265498" y="157718"/>
                      <a:pt x="3265498" y="165737"/>
                    </a:cubicBezTo>
                    <a:cubicBezTo>
                      <a:pt x="3265498" y="173757"/>
                      <a:pt x="3259096" y="180257"/>
                      <a:pt x="3251199" y="180257"/>
                    </a:cubicBezTo>
                    <a:cubicBezTo>
                      <a:pt x="3243302" y="180257"/>
                      <a:pt x="3236900" y="173757"/>
                      <a:pt x="3236900" y="165737"/>
                    </a:cubicBezTo>
                    <a:cubicBezTo>
                      <a:pt x="3236900" y="157718"/>
                      <a:pt x="3243302" y="151217"/>
                      <a:pt x="3251199" y="151217"/>
                    </a:cubicBezTo>
                    <a:close/>
                    <a:moveTo>
                      <a:pt x="824385" y="149626"/>
                    </a:moveTo>
                    <a:cubicBezTo>
                      <a:pt x="832282" y="149626"/>
                      <a:pt x="838683" y="156127"/>
                      <a:pt x="838683" y="164146"/>
                    </a:cubicBezTo>
                    <a:cubicBezTo>
                      <a:pt x="838683" y="172165"/>
                      <a:pt x="832282" y="178666"/>
                      <a:pt x="824385" y="178666"/>
                    </a:cubicBezTo>
                    <a:cubicBezTo>
                      <a:pt x="816488" y="178666"/>
                      <a:pt x="810086" y="172165"/>
                      <a:pt x="810086" y="164146"/>
                    </a:cubicBezTo>
                    <a:cubicBezTo>
                      <a:pt x="810086" y="156127"/>
                      <a:pt x="816488" y="149626"/>
                      <a:pt x="824385" y="149626"/>
                    </a:cubicBezTo>
                    <a:close/>
                    <a:moveTo>
                      <a:pt x="691954" y="149548"/>
                    </a:moveTo>
                    <a:cubicBezTo>
                      <a:pt x="693798" y="149317"/>
                      <a:pt x="695716" y="149447"/>
                      <a:pt x="697615" y="149996"/>
                    </a:cubicBezTo>
                    <a:cubicBezTo>
                      <a:pt x="705211" y="152186"/>
                      <a:pt x="709620" y="160217"/>
                      <a:pt x="707462" y="167931"/>
                    </a:cubicBezTo>
                    <a:cubicBezTo>
                      <a:pt x="705303" y="175645"/>
                      <a:pt x="697395" y="180122"/>
                      <a:pt x="689799" y="177930"/>
                    </a:cubicBezTo>
                    <a:cubicBezTo>
                      <a:pt x="682203" y="175739"/>
                      <a:pt x="677794" y="167708"/>
                      <a:pt x="679953" y="159995"/>
                    </a:cubicBezTo>
                    <a:cubicBezTo>
                      <a:pt x="681572" y="154209"/>
                      <a:pt x="686424" y="150245"/>
                      <a:pt x="691954" y="149548"/>
                    </a:cubicBezTo>
                    <a:close/>
                    <a:moveTo>
                      <a:pt x="3071238" y="147016"/>
                    </a:moveTo>
                    <a:cubicBezTo>
                      <a:pt x="3079135" y="147016"/>
                      <a:pt x="3085537" y="153517"/>
                      <a:pt x="3085537" y="161536"/>
                    </a:cubicBezTo>
                    <a:cubicBezTo>
                      <a:pt x="3085537" y="169556"/>
                      <a:pt x="3079135" y="176057"/>
                      <a:pt x="3071238" y="176057"/>
                    </a:cubicBezTo>
                    <a:cubicBezTo>
                      <a:pt x="3063342" y="176057"/>
                      <a:pt x="3056940" y="169556"/>
                      <a:pt x="3056940" y="161536"/>
                    </a:cubicBezTo>
                    <a:cubicBezTo>
                      <a:pt x="3056940" y="153517"/>
                      <a:pt x="3063342" y="147016"/>
                      <a:pt x="3071238" y="147016"/>
                    </a:cubicBezTo>
                    <a:close/>
                    <a:moveTo>
                      <a:pt x="229424" y="143022"/>
                    </a:moveTo>
                    <a:cubicBezTo>
                      <a:pt x="237321" y="143022"/>
                      <a:pt x="243723" y="149523"/>
                      <a:pt x="243723" y="157542"/>
                    </a:cubicBezTo>
                    <a:cubicBezTo>
                      <a:pt x="243723" y="165561"/>
                      <a:pt x="237321" y="172062"/>
                      <a:pt x="229424" y="172062"/>
                    </a:cubicBezTo>
                    <a:cubicBezTo>
                      <a:pt x="221527" y="172062"/>
                      <a:pt x="215125" y="165561"/>
                      <a:pt x="215125" y="157542"/>
                    </a:cubicBezTo>
                    <a:cubicBezTo>
                      <a:pt x="215125" y="149523"/>
                      <a:pt x="221527" y="143022"/>
                      <a:pt x="229424" y="143022"/>
                    </a:cubicBezTo>
                    <a:close/>
                    <a:moveTo>
                      <a:pt x="38968" y="141539"/>
                    </a:moveTo>
                    <a:lnTo>
                      <a:pt x="36820" y="146804"/>
                    </a:lnTo>
                    <a:cubicBezTo>
                      <a:pt x="34233" y="149431"/>
                      <a:pt x="30658" y="151056"/>
                      <a:pt x="26710" y="151056"/>
                    </a:cubicBezTo>
                    <a:lnTo>
                      <a:pt x="25702" y="150632"/>
                    </a:lnTo>
                    <a:close/>
                    <a:moveTo>
                      <a:pt x="585208" y="140921"/>
                    </a:moveTo>
                    <a:cubicBezTo>
                      <a:pt x="593105" y="140921"/>
                      <a:pt x="599507" y="147422"/>
                      <a:pt x="599507" y="155441"/>
                    </a:cubicBezTo>
                    <a:cubicBezTo>
                      <a:pt x="599507" y="163461"/>
                      <a:pt x="593105" y="169962"/>
                      <a:pt x="585208" y="169962"/>
                    </a:cubicBezTo>
                    <a:cubicBezTo>
                      <a:pt x="577311" y="169962"/>
                      <a:pt x="570910" y="163461"/>
                      <a:pt x="570910" y="155441"/>
                    </a:cubicBezTo>
                    <a:cubicBezTo>
                      <a:pt x="570910" y="147422"/>
                      <a:pt x="577311" y="140921"/>
                      <a:pt x="585208" y="140921"/>
                    </a:cubicBezTo>
                    <a:close/>
                    <a:moveTo>
                      <a:pt x="352625" y="138392"/>
                    </a:moveTo>
                    <a:cubicBezTo>
                      <a:pt x="360522" y="138392"/>
                      <a:pt x="366923" y="144893"/>
                      <a:pt x="366923" y="152913"/>
                    </a:cubicBezTo>
                    <a:cubicBezTo>
                      <a:pt x="366923" y="160932"/>
                      <a:pt x="360522" y="167433"/>
                      <a:pt x="352625" y="167433"/>
                    </a:cubicBezTo>
                    <a:cubicBezTo>
                      <a:pt x="344728" y="167433"/>
                      <a:pt x="338326" y="160932"/>
                      <a:pt x="338326" y="152913"/>
                    </a:cubicBezTo>
                    <a:cubicBezTo>
                      <a:pt x="338326" y="144893"/>
                      <a:pt x="344728" y="138392"/>
                      <a:pt x="352625" y="138392"/>
                    </a:cubicBezTo>
                    <a:close/>
                    <a:moveTo>
                      <a:pt x="134272" y="134620"/>
                    </a:moveTo>
                    <a:cubicBezTo>
                      <a:pt x="142169" y="134620"/>
                      <a:pt x="148571" y="141120"/>
                      <a:pt x="148571" y="149140"/>
                    </a:cubicBezTo>
                    <a:cubicBezTo>
                      <a:pt x="148571" y="157159"/>
                      <a:pt x="142169" y="163660"/>
                      <a:pt x="134272" y="163660"/>
                    </a:cubicBezTo>
                    <a:cubicBezTo>
                      <a:pt x="126376" y="163660"/>
                      <a:pt x="119973" y="157159"/>
                      <a:pt x="119973" y="149140"/>
                    </a:cubicBezTo>
                    <a:cubicBezTo>
                      <a:pt x="119973" y="141120"/>
                      <a:pt x="126376" y="134620"/>
                      <a:pt x="134272" y="134620"/>
                    </a:cubicBezTo>
                    <a:close/>
                    <a:moveTo>
                      <a:pt x="2864749" y="130395"/>
                    </a:moveTo>
                    <a:cubicBezTo>
                      <a:pt x="2872646" y="130395"/>
                      <a:pt x="2879048" y="136896"/>
                      <a:pt x="2879048" y="144915"/>
                    </a:cubicBezTo>
                    <a:cubicBezTo>
                      <a:pt x="2879048" y="152934"/>
                      <a:pt x="2872646" y="159435"/>
                      <a:pt x="2864749" y="159435"/>
                    </a:cubicBezTo>
                    <a:cubicBezTo>
                      <a:pt x="2856851" y="159435"/>
                      <a:pt x="2850450" y="152934"/>
                      <a:pt x="2850450" y="144915"/>
                    </a:cubicBezTo>
                    <a:cubicBezTo>
                      <a:pt x="2850450" y="136896"/>
                      <a:pt x="2856851" y="130395"/>
                      <a:pt x="2864749" y="130395"/>
                    </a:cubicBezTo>
                    <a:close/>
                    <a:moveTo>
                      <a:pt x="2732318" y="130317"/>
                    </a:moveTo>
                    <a:cubicBezTo>
                      <a:pt x="2734161" y="130086"/>
                      <a:pt x="2736080" y="130216"/>
                      <a:pt x="2737979" y="130765"/>
                    </a:cubicBezTo>
                    <a:cubicBezTo>
                      <a:pt x="2745575" y="132955"/>
                      <a:pt x="2749984" y="140986"/>
                      <a:pt x="2747825" y="148700"/>
                    </a:cubicBezTo>
                    <a:cubicBezTo>
                      <a:pt x="2745667" y="156414"/>
                      <a:pt x="2737759" y="160891"/>
                      <a:pt x="2730163" y="158699"/>
                    </a:cubicBezTo>
                    <a:cubicBezTo>
                      <a:pt x="2722567" y="156508"/>
                      <a:pt x="2718158" y="148477"/>
                      <a:pt x="2720317" y="140764"/>
                    </a:cubicBezTo>
                    <a:cubicBezTo>
                      <a:pt x="2721936" y="134978"/>
                      <a:pt x="2726787" y="131014"/>
                      <a:pt x="2732318" y="130317"/>
                    </a:cubicBezTo>
                    <a:close/>
                    <a:moveTo>
                      <a:pt x="477646" y="128318"/>
                    </a:moveTo>
                    <a:cubicBezTo>
                      <a:pt x="485542" y="128318"/>
                      <a:pt x="491945" y="134819"/>
                      <a:pt x="491945" y="142838"/>
                    </a:cubicBezTo>
                    <a:cubicBezTo>
                      <a:pt x="491945" y="150857"/>
                      <a:pt x="485542" y="157358"/>
                      <a:pt x="477646" y="157358"/>
                    </a:cubicBezTo>
                    <a:cubicBezTo>
                      <a:pt x="469748" y="157358"/>
                      <a:pt x="463347" y="150857"/>
                      <a:pt x="463347" y="142838"/>
                    </a:cubicBezTo>
                    <a:cubicBezTo>
                      <a:pt x="463347" y="134819"/>
                      <a:pt x="469748" y="128318"/>
                      <a:pt x="477646" y="128318"/>
                    </a:cubicBezTo>
                    <a:close/>
                    <a:moveTo>
                      <a:pt x="2269788" y="123791"/>
                    </a:moveTo>
                    <a:cubicBezTo>
                      <a:pt x="2277685" y="123791"/>
                      <a:pt x="2284086" y="130292"/>
                      <a:pt x="2284086" y="138311"/>
                    </a:cubicBezTo>
                    <a:cubicBezTo>
                      <a:pt x="2284086" y="146330"/>
                      <a:pt x="2277685" y="152831"/>
                      <a:pt x="2269788" y="152831"/>
                    </a:cubicBezTo>
                    <a:cubicBezTo>
                      <a:pt x="2261891" y="152831"/>
                      <a:pt x="2255489" y="146330"/>
                      <a:pt x="2255489" y="138311"/>
                    </a:cubicBezTo>
                    <a:cubicBezTo>
                      <a:pt x="2255489" y="130292"/>
                      <a:pt x="2261891" y="123791"/>
                      <a:pt x="2269788" y="123791"/>
                    </a:cubicBezTo>
                    <a:close/>
                    <a:moveTo>
                      <a:pt x="2625572" y="121690"/>
                    </a:moveTo>
                    <a:cubicBezTo>
                      <a:pt x="2633468" y="121690"/>
                      <a:pt x="2639871" y="128191"/>
                      <a:pt x="2639871" y="136210"/>
                    </a:cubicBezTo>
                    <a:cubicBezTo>
                      <a:pt x="2639871" y="144230"/>
                      <a:pt x="2633468" y="150731"/>
                      <a:pt x="2625572" y="150731"/>
                    </a:cubicBezTo>
                    <a:cubicBezTo>
                      <a:pt x="2617674" y="150731"/>
                      <a:pt x="2611273" y="144230"/>
                      <a:pt x="2611273" y="136210"/>
                    </a:cubicBezTo>
                    <a:cubicBezTo>
                      <a:pt x="2611273" y="128191"/>
                      <a:pt x="2617674" y="121690"/>
                      <a:pt x="2625572" y="121690"/>
                    </a:cubicBezTo>
                    <a:close/>
                    <a:moveTo>
                      <a:pt x="2392989" y="119161"/>
                    </a:moveTo>
                    <a:cubicBezTo>
                      <a:pt x="2400886" y="119161"/>
                      <a:pt x="2407287" y="125663"/>
                      <a:pt x="2407287" y="133682"/>
                    </a:cubicBezTo>
                    <a:cubicBezTo>
                      <a:pt x="2407287" y="141701"/>
                      <a:pt x="2400886" y="148202"/>
                      <a:pt x="2392989" y="148202"/>
                    </a:cubicBezTo>
                    <a:cubicBezTo>
                      <a:pt x="2385091" y="148202"/>
                      <a:pt x="2378690" y="141701"/>
                      <a:pt x="2378690" y="133682"/>
                    </a:cubicBezTo>
                    <a:cubicBezTo>
                      <a:pt x="2378690" y="125663"/>
                      <a:pt x="2385091" y="119161"/>
                      <a:pt x="2392989" y="119161"/>
                    </a:cubicBezTo>
                    <a:close/>
                    <a:moveTo>
                      <a:pt x="2174636" y="115389"/>
                    </a:moveTo>
                    <a:cubicBezTo>
                      <a:pt x="2182533" y="115389"/>
                      <a:pt x="2188934" y="121890"/>
                      <a:pt x="2188934" y="129909"/>
                    </a:cubicBezTo>
                    <a:cubicBezTo>
                      <a:pt x="2188934" y="137928"/>
                      <a:pt x="2182533" y="144429"/>
                      <a:pt x="2174636" y="144429"/>
                    </a:cubicBezTo>
                    <a:cubicBezTo>
                      <a:pt x="2166739" y="144429"/>
                      <a:pt x="2160337" y="137928"/>
                      <a:pt x="2160337" y="129909"/>
                    </a:cubicBezTo>
                    <a:cubicBezTo>
                      <a:pt x="2160337" y="121890"/>
                      <a:pt x="2166739" y="115389"/>
                      <a:pt x="2174636" y="115389"/>
                    </a:cubicBezTo>
                    <a:close/>
                    <a:moveTo>
                      <a:pt x="1246000" y="109532"/>
                    </a:moveTo>
                    <a:cubicBezTo>
                      <a:pt x="1253897" y="109532"/>
                      <a:pt x="1260299" y="116034"/>
                      <a:pt x="1260299" y="124052"/>
                    </a:cubicBezTo>
                    <a:cubicBezTo>
                      <a:pt x="1260299" y="132072"/>
                      <a:pt x="1253897" y="138573"/>
                      <a:pt x="1246000" y="138573"/>
                    </a:cubicBezTo>
                    <a:cubicBezTo>
                      <a:pt x="1238103" y="138573"/>
                      <a:pt x="1231701" y="132072"/>
                      <a:pt x="1231701" y="124052"/>
                    </a:cubicBezTo>
                    <a:cubicBezTo>
                      <a:pt x="1231701" y="116034"/>
                      <a:pt x="1238103" y="109532"/>
                      <a:pt x="1246000" y="109532"/>
                    </a:cubicBezTo>
                    <a:close/>
                    <a:moveTo>
                      <a:pt x="2518009" y="109087"/>
                    </a:moveTo>
                    <a:cubicBezTo>
                      <a:pt x="2525906" y="109087"/>
                      <a:pt x="2532308" y="115588"/>
                      <a:pt x="2532308" y="123607"/>
                    </a:cubicBezTo>
                    <a:cubicBezTo>
                      <a:pt x="2532308" y="131626"/>
                      <a:pt x="2525906" y="138127"/>
                      <a:pt x="2518009" y="138127"/>
                    </a:cubicBezTo>
                    <a:cubicBezTo>
                      <a:pt x="2510112" y="138127"/>
                      <a:pt x="2503710" y="131626"/>
                      <a:pt x="2503710" y="123607"/>
                    </a:cubicBezTo>
                    <a:cubicBezTo>
                      <a:pt x="2503710" y="115588"/>
                      <a:pt x="2510112" y="109087"/>
                      <a:pt x="2518009" y="109087"/>
                    </a:cubicBezTo>
                    <a:close/>
                    <a:moveTo>
                      <a:pt x="1961941" y="109087"/>
                    </a:moveTo>
                    <a:cubicBezTo>
                      <a:pt x="1969838" y="109087"/>
                      <a:pt x="1976240" y="115588"/>
                      <a:pt x="1976240" y="123607"/>
                    </a:cubicBezTo>
                    <a:cubicBezTo>
                      <a:pt x="1976240" y="131626"/>
                      <a:pt x="1969838" y="138127"/>
                      <a:pt x="1961941" y="138127"/>
                    </a:cubicBezTo>
                    <a:cubicBezTo>
                      <a:pt x="1954044" y="138127"/>
                      <a:pt x="1947643" y="131626"/>
                      <a:pt x="1947643" y="123607"/>
                    </a:cubicBezTo>
                    <a:cubicBezTo>
                      <a:pt x="1947643" y="115588"/>
                      <a:pt x="1954044" y="109087"/>
                      <a:pt x="1961941" y="109087"/>
                    </a:cubicBezTo>
                    <a:close/>
                    <a:moveTo>
                      <a:pt x="1601784" y="107432"/>
                    </a:moveTo>
                    <a:cubicBezTo>
                      <a:pt x="1609681" y="107432"/>
                      <a:pt x="1616083" y="113932"/>
                      <a:pt x="1616083" y="121952"/>
                    </a:cubicBezTo>
                    <a:cubicBezTo>
                      <a:pt x="1616083" y="129971"/>
                      <a:pt x="1609681" y="136472"/>
                      <a:pt x="1601784" y="136472"/>
                    </a:cubicBezTo>
                    <a:cubicBezTo>
                      <a:pt x="1593887" y="136472"/>
                      <a:pt x="1587485" y="129971"/>
                      <a:pt x="1587485" y="121952"/>
                    </a:cubicBezTo>
                    <a:cubicBezTo>
                      <a:pt x="1587485" y="113932"/>
                      <a:pt x="1593887" y="107432"/>
                      <a:pt x="1601784" y="107432"/>
                    </a:cubicBezTo>
                    <a:close/>
                    <a:moveTo>
                      <a:pt x="1369201" y="104902"/>
                    </a:moveTo>
                    <a:cubicBezTo>
                      <a:pt x="1377097" y="104902"/>
                      <a:pt x="1383500" y="111403"/>
                      <a:pt x="1383500" y="119423"/>
                    </a:cubicBezTo>
                    <a:cubicBezTo>
                      <a:pt x="1383500" y="127442"/>
                      <a:pt x="1377097" y="133943"/>
                      <a:pt x="1369201" y="133943"/>
                    </a:cubicBezTo>
                    <a:cubicBezTo>
                      <a:pt x="1361304" y="133943"/>
                      <a:pt x="1354902" y="127442"/>
                      <a:pt x="1354902" y="119423"/>
                    </a:cubicBezTo>
                    <a:cubicBezTo>
                      <a:pt x="1354902" y="111403"/>
                      <a:pt x="1361304" y="104902"/>
                      <a:pt x="1369201" y="104902"/>
                    </a:cubicBezTo>
                    <a:close/>
                    <a:moveTo>
                      <a:pt x="2067074" y="102786"/>
                    </a:moveTo>
                    <a:cubicBezTo>
                      <a:pt x="2074970" y="102786"/>
                      <a:pt x="2081372" y="109287"/>
                      <a:pt x="2081372" y="117306"/>
                    </a:cubicBezTo>
                    <a:cubicBezTo>
                      <a:pt x="2081372" y="125325"/>
                      <a:pt x="2074970" y="131826"/>
                      <a:pt x="2067074" y="131826"/>
                    </a:cubicBezTo>
                    <a:cubicBezTo>
                      <a:pt x="2059176" y="131826"/>
                      <a:pt x="2052775" y="125325"/>
                      <a:pt x="2052775" y="117306"/>
                    </a:cubicBezTo>
                    <a:cubicBezTo>
                      <a:pt x="2052775" y="109287"/>
                      <a:pt x="2059176" y="102786"/>
                      <a:pt x="2067074" y="102786"/>
                    </a:cubicBezTo>
                    <a:close/>
                    <a:moveTo>
                      <a:pt x="1150848" y="101130"/>
                    </a:moveTo>
                    <a:cubicBezTo>
                      <a:pt x="1158745" y="101130"/>
                      <a:pt x="1165147" y="107631"/>
                      <a:pt x="1165147" y="115650"/>
                    </a:cubicBezTo>
                    <a:cubicBezTo>
                      <a:pt x="1165147" y="123670"/>
                      <a:pt x="1158745" y="130171"/>
                      <a:pt x="1150848" y="130171"/>
                    </a:cubicBezTo>
                    <a:cubicBezTo>
                      <a:pt x="1142951" y="130171"/>
                      <a:pt x="1136549" y="123670"/>
                      <a:pt x="1136549" y="115650"/>
                    </a:cubicBezTo>
                    <a:cubicBezTo>
                      <a:pt x="1136549" y="107631"/>
                      <a:pt x="1142951" y="101130"/>
                      <a:pt x="1150848" y="101130"/>
                    </a:cubicBezTo>
                    <a:close/>
                    <a:moveTo>
                      <a:pt x="1882975" y="100685"/>
                    </a:moveTo>
                    <a:cubicBezTo>
                      <a:pt x="1890873" y="100685"/>
                      <a:pt x="1897274" y="107185"/>
                      <a:pt x="1897274" y="115205"/>
                    </a:cubicBezTo>
                    <a:cubicBezTo>
                      <a:pt x="1897274" y="123224"/>
                      <a:pt x="1890873" y="129725"/>
                      <a:pt x="1882975" y="129725"/>
                    </a:cubicBezTo>
                    <a:cubicBezTo>
                      <a:pt x="1875079" y="129725"/>
                      <a:pt x="1868677" y="123224"/>
                      <a:pt x="1868677" y="115205"/>
                    </a:cubicBezTo>
                    <a:cubicBezTo>
                      <a:pt x="1868677" y="107185"/>
                      <a:pt x="1875079" y="100685"/>
                      <a:pt x="1882975" y="100685"/>
                    </a:cubicBezTo>
                    <a:close/>
                    <a:moveTo>
                      <a:pt x="1494222" y="94828"/>
                    </a:moveTo>
                    <a:cubicBezTo>
                      <a:pt x="1502118" y="94828"/>
                      <a:pt x="1508520" y="101329"/>
                      <a:pt x="1508520" y="109349"/>
                    </a:cubicBezTo>
                    <a:cubicBezTo>
                      <a:pt x="1508520" y="117368"/>
                      <a:pt x="1502118" y="123869"/>
                      <a:pt x="1494222" y="123869"/>
                    </a:cubicBezTo>
                    <a:cubicBezTo>
                      <a:pt x="1486324" y="123869"/>
                      <a:pt x="1479922" y="117368"/>
                      <a:pt x="1479922" y="109349"/>
                    </a:cubicBezTo>
                    <a:cubicBezTo>
                      <a:pt x="1479922" y="101329"/>
                      <a:pt x="1486324" y="94828"/>
                      <a:pt x="1494222" y="94828"/>
                    </a:cubicBezTo>
                    <a:close/>
                    <a:moveTo>
                      <a:pt x="938154" y="94828"/>
                    </a:moveTo>
                    <a:cubicBezTo>
                      <a:pt x="946051" y="94828"/>
                      <a:pt x="952452" y="101329"/>
                      <a:pt x="952452" y="109349"/>
                    </a:cubicBezTo>
                    <a:cubicBezTo>
                      <a:pt x="952452" y="117368"/>
                      <a:pt x="946051" y="123869"/>
                      <a:pt x="938154" y="123869"/>
                    </a:cubicBezTo>
                    <a:cubicBezTo>
                      <a:pt x="930256" y="123869"/>
                      <a:pt x="923855" y="117368"/>
                      <a:pt x="923855" y="109349"/>
                    </a:cubicBezTo>
                    <a:cubicBezTo>
                      <a:pt x="923855" y="101329"/>
                      <a:pt x="930256" y="94828"/>
                      <a:pt x="938154" y="94828"/>
                    </a:cubicBezTo>
                    <a:close/>
                    <a:moveTo>
                      <a:pt x="1786071" y="92388"/>
                    </a:moveTo>
                    <a:cubicBezTo>
                      <a:pt x="1787914" y="92156"/>
                      <a:pt x="1789833" y="92288"/>
                      <a:pt x="1791732" y="92835"/>
                    </a:cubicBezTo>
                    <a:cubicBezTo>
                      <a:pt x="1799329" y="95027"/>
                      <a:pt x="1803737" y="103057"/>
                      <a:pt x="1801578" y="110771"/>
                    </a:cubicBezTo>
                    <a:cubicBezTo>
                      <a:pt x="1799420" y="118485"/>
                      <a:pt x="1791513" y="122962"/>
                      <a:pt x="1783917" y="120770"/>
                    </a:cubicBezTo>
                    <a:cubicBezTo>
                      <a:pt x="1776320" y="118578"/>
                      <a:pt x="1771911" y="110548"/>
                      <a:pt x="1774070" y="102834"/>
                    </a:cubicBezTo>
                    <a:cubicBezTo>
                      <a:pt x="1775689" y="97049"/>
                      <a:pt x="1780542" y="93084"/>
                      <a:pt x="1786071" y="92388"/>
                    </a:cubicBezTo>
                    <a:close/>
                    <a:moveTo>
                      <a:pt x="3286363" y="90301"/>
                    </a:moveTo>
                    <a:cubicBezTo>
                      <a:pt x="3294261" y="90301"/>
                      <a:pt x="3300662" y="96803"/>
                      <a:pt x="3300662" y="104821"/>
                    </a:cubicBezTo>
                    <a:cubicBezTo>
                      <a:pt x="3300662" y="112841"/>
                      <a:pt x="3294261" y="119342"/>
                      <a:pt x="3286363" y="119342"/>
                    </a:cubicBezTo>
                    <a:cubicBezTo>
                      <a:pt x="3278467" y="119342"/>
                      <a:pt x="3272065" y="112841"/>
                      <a:pt x="3272065" y="104821"/>
                    </a:cubicBezTo>
                    <a:cubicBezTo>
                      <a:pt x="3272065" y="96803"/>
                      <a:pt x="3278467" y="90301"/>
                      <a:pt x="3286363" y="90301"/>
                    </a:cubicBezTo>
                    <a:close/>
                    <a:moveTo>
                      <a:pt x="1043286" y="88526"/>
                    </a:moveTo>
                    <a:cubicBezTo>
                      <a:pt x="1051182" y="88526"/>
                      <a:pt x="1057584" y="95028"/>
                      <a:pt x="1057584" y="103046"/>
                    </a:cubicBezTo>
                    <a:cubicBezTo>
                      <a:pt x="1057584" y="111066"/>
                      <a:pt x="1051182" y="117567"/>
                      <a:pt x="1043286" y="117567"/>
                    </a:cubicBezTo>
                    <a:cubicBezTo>
                      <a:pt x="1035388" y="117567"/>
                      <a:pt x="1028987" y="111066"/>
                      <a:pt x="1028987" y="103046"/>
                    </a:cubicBezTo>
                    <a:cubicBezTo>
                      <a:pt x="1028987" y="95028"/>
                      <a:pt x="1035388" y="88526"/>
                      <a:pt x="1043286" y="88526"/>
                    </a:cubicBezTo>
                    <a:close/>
                    <a:moveTo>
                      <a:pt x="859188" y="86427"/>
                    </a:moveTo>
                    <a:cubicBezTo>
                      <a:pt x="867085" y="86427"/>
                      <a:pt x="873486" y="92927"/>
                      <a:pt x="873486" y="100947"/>
                    </a:cubicBezTo>
                    <a:cubicBezTo>
                      <a:pt x="873486" y="108965"/>
                      <a:pt x="867085" y="115467"/>
                      <a:pt x="859188" y="115467"/>
                    </a:cubicBezTo>
                    <a:cubicBezTo>
                      <a:pt x="851291" y="115467"/>
                      <a:pt x="844889" y="108965"/>
                      <a:pt x="844889" y="100947"/>
                    </a:cubicBezTo>
                    <a:cubicBezTo>
                      <a:pt x="844889" y="92927"/>
                      <a:pt x="851291" y="86427"/>
                      <a:pt x="859188" y="86427"/>
                    </a:cubicBezTo>
                    <a:close/>
                    <a:moveTo>
                      <a:pt x="1703331" y="86087"/>
                    </a:moveTo>
                    <a:cubicBezTo>
                      <a:pt x="1705175" y="85855"/>
                      <a:pt x="1707093" y="85986"/>
                      <a:pt x="1708991" y="86534"/>
                    </a:cubicBezTo>
                    <a:cubicBezTo>
                      <a:pt x="1716588" y="88726"/>
                      <a:pt x="1720997" y="96756"/>
                      <a:pt x="1718838" y="104470"/>
                    </a:cubicBezTo>
                    <a:cubicBezTo>
                      <a:pt x="1716680" y="112184"/>
                      <a:pt x="1708772" y="116660"/>
                      <a:pt x="1701176" y="114469"/>
                    </a:cubicBezTo>
                    <a:cubicBezTo>
                      <a:pt x="1693580" y="112277"/>
                      <a:pt x="1689172" y="104247"/>
                      <a:pt x="1691329" y="96533"/>
                    </a:cubicBezTo>
                    <a:cubicBezTo>
                      <a:pt x="1692948" y="90748"/>
                      <a:pt x="1697801" y="86783"/>
                      <a:pt x="1703331" y="86087"/>
                    </a:cubicBezTo>
                    <a:close/>
                    <a:moveTo>
                      <a:pt x="3409565" y="85671"/>
                    </a:moveTo>
                    <a:cubicBezTo>
                      <a:pt x="3417462" y="85671"/>
                      <a:pt x="3423863" y="92172"/>
                      <a:pt x="3423863" y="100192"/>
                    </a:cubicBezTo>
                    <a:cubicBezTo>
                      <a:pt x="3423863" y="108211"/>
                      <a:pt x="3417462" y="114712"/>
                      <a:pt x="3409565" y="114712"/>
                    </a:cubicBezTo>
                    <a:cubicBezTo>
                      <a:pt x="3401667" y="114712"/>
                      <a:pt x="3395265" y="108211"/>
                      <a:pt x="3395265" y="100192"/>
                    </a:cubicBezTo>
                    <a:cubicBezTo>
                      <a:pt x="3395265" y="92172"/>
                      <a:pt x="3401667" y="85671"/>
                      <a:pt x="3409565" y="85671"/>
                    </a:cubicBezTo>
                    <a:close/>
                    <a:moveTo>
                      <a:pt x="3191212" y="81899"/>
                    </a:moveTo>
                    <a:cubicBezTo>
                      <a:pt x="3199109" y="81899"/>
                      <a:pt x="3205510" y="88400"/>
                      <a:pt x="3205510" y="96419"/>
                    </a:cubicBezTo>
                    <a:cubicBezTo>
                      <a:pt x="3205510" y="104439"/>
                      <a:pt x="3199109" y="110940"/>
                      <a:pt x="3191212" y="110940"/>
                    </a:cubicBezTo>
                    <a:cubicBezTo>
                      <a:pt x="3183315" y="110940"/>
                      <a:pt x="3176913" y="104439"/>
                      <a:pt x="3176913" y="96419"/>
                    </a:cubicBezTo>
                    <a:cubicBezTo>
                      <a:pt x="3176913" y="88400"/>
                      <a:pt x="3183315" y="81899"/>
                      <a:pt x="3191212" y="81899"/>
                    </a:cubicBezTo>
                    <a:close/>
                    <a:moveTo>
                      <a:pt x="762284" y="78129"/>
                    </a:moveTo>
                    <a:cubicBezTo>
                      <a:pt x="764127" y="77897"/>
                      <a:pt x="766045" y="78029"/>
                      <a:pt x="767944" y="78577"/>
                    </a:cubicBezTo>
                    <a:cubicBezTo>
                      <a:pt x="775541" y="80768"/>
                      <a:pt x="779950" y="88799"/>
                      <a:pt x="777791" y="96512"/>
                    </a:cubicBezTo>
                    <a:cubicBezTo>
                      <a:pt x="775633" y="104227"/>
                      <a:pt x="767725" y="108703"/>
                      <a:pt x="760128" y="106512"/>
                    </a:cubicBezTo>
                    <a:cubicBezTo>
                      <a:pt x="752532" y="104319"/>
                      <a:pt x="748124" y="96289"/>
                      <a:pt x="750283" y="88575"/>
                    </a:cubicBezTo>
                    <a:cubicBezTo>
                      <a:pt x="751901" y="82790"/>
                      <a:pt x="756754" y="78826"/>
                      <a:pt x="762284" y="78129"/>
                    </a:cubicBezTo>
                    <a:close/>
                    <a:moveTo>
                      <a:pt x="3534585" y="75597"/>
                    </a:moveTo>
                    <a:lnTo>
                      <a:pt x="3543991" y="79554"/>
                    </a:lnTo>
                    <a:lnTo>
                      <a:pt x="3545631" y="82143"/>
                    </a:lnTo>
                    <a:lnTo>
                      <a:pt x="3548884" y="90118"/>
                    </a:lnTo>
                    <a:cubicBezTo>
                      <a:pt x="3548884" y="98137"/>
                      <a:pt x="3542482" y="104638"/>
                      <a:pt x="3534585" y="104638"/>
                    </a:cubicBezTo>
                    <a:cubicBezTo>
                      <a:pt x="3526688" y="104638"/>
                      <a:pt x="3520286" y="98137"/>
                      <a:pt x="3520286" y="90118"/>
                    </a:cubicBezTo>
                    <a:cubicBezTo>
                      <a:pt x="3520286" y="82098"/>
                      <a:pt x="3526688" y="75597"/>
                      <a:pt x="3534585" y="75597"/>
                    </a:cubicBezTo>
                    <a:close/>
                    <a:moveTo>
                      <a:pt x="2978517" y="75597"/>
                    </a:moveTo>
                    <a:cubicBezTo>
                      <a:pt x="2986415" y="75597"/>
                      <a:pt x="2992816" y="82098"/>
                      <a:pt x="2992816" y="90118"/>
                    </a:cubicBezTo>
                    <a:cubicBezTo>
                      <a:pt x="2992816" y="98137"/>
                      <a:pt x="2986415" y="104638"/>
                      <a:pt x="2978517" y="104638"/>
                    </a:cubicBezTo>
                    <a:cubicBezTo>
                      <a:pt x="2970620" y="104638"/>
                      <a:pt x="2964219" y="98137"/>
                      <a:pt x="2964219" y="90118"/>
                    </a:cubicBezTo>
                    <a:cubicBezTo>
                      <a:pt x="2964219" y="82098"/>
                      <a:pt x="2970620" y="75597"/>
                      <a:pt x="2978517" y="75597"/>
                    </a:cubicBezTo>
                    <a:close/>
                    <a:moveTo>
                      <a:pt x="679543" y="71828"/>
                    </a:moveTo>
                    <a:cubicBezTo>
                      <a:pt x="681386" y="71596"/>
                      <a:pt x="683305" y="71728"/>
                      <a:pt x="685204" y="72275"/>
                    </a:cubicBezTo>
                    <a:cubicBezTo>
                      <a:pt x="692800" y="74467"/>
                      <a:pt x="697208" y="82497"/>
                      <a:pt x="695050" y="90211"/>
                    </a:cubicBezTo>
                    <a:cubicBezTo>
                      <a:pt x="692892" y="97926"/>
                      <a:pt x="684984" y="102402"/>
                      <a:pt x="677388" y="100210"/>
                    </a:cubicBezTo>
                    <a:cubicBezTo>
                      <a:pt x="669792" y="98018"/>
                      <a:pt x="665383" y="89989"/>
                      <a:pt x="667541" y="82274"/>
                    </a:cubicBezTo>
                    <a:cubicBezTo>
                      <a:pt x="669160" y="76489"/>
                      <a:pt x="674013" y="72524"/>
                      <a:pt x="679543" y="71828"/>
                    </a:cubicBezTo>
                    <a:close/>
                    <a:moveTo>
                      <a:pt x="3083650" y="69295"/>
                    </a:moveTo>
                    <a:cubicBezTo>
                      <a:pt x="3091546" y="69295"/>
                      <a:pt x="3097948" y="75797"/>
                      <a:pt x="3097948" y="83815"/>
                    </a:cubicBezTo>
                    <a:cubicBezTo>
                      <a:pt x="3097948" y="91835"/>
                      <a:pt x="3091546" y="98336"/>
                      <a:pt x="3083650" y="98336"/>
                    </a:cubicBezTo>
                    <a:cubicBezTo>
                      <a:pt x="3075752" y="98336"/>
                      <a:pt x="3069351" y="91835"/>
                      <a:pt x="3069351" y="83815"/>
                    </a:cubicBezTo>
                    <a:cubicBezTo>
                      <a:pt x="3069351" y="75797"/>
                      <a:pt x="3075752" y="69295"/>
                      <a:pt x="3083650" y="69295"/>
                    </a:cubicBezTo>
                    <a:close/>
                    <a:moveTo>
                      <a:pt x="2899551" y="67196"/>
                    </a:moveTo>
                    <a:cubicBezTo>
                      <a:pt x="2907449" y="67196"/>
                      <a:pt x="2913850" y="73696"/>
                      <a:pt x="2913850" y="81716"/>
                    </a:cubicBezTo>
                    <a:cubicBezTo>
                      <a:pt x="2913850" y="89734"/>
                      <a:pt x="2907449" y="96236"/>
                      <a:pt x="2899551" y="96236"/>
                    </a:cubicBezTo>
                    <a:cubicBezTo>
                      <a:pt x="2891655" y="96236"/>
                      <a:pt x="2885253" y="89734"/>
                      <a:pt x="2885253" y="81716"/>
                    </a:cubicBezTo>
                    <a:cubicBezTo>
                      <a:pt x="2885253" y="73696"/>
                      <a:pt x="2891655" y="67196"/>
                      <a:pt x="2899551" y="67196"/>
                    </a:cubicBezTo>
                    <a:close/>
                    <a:moveTo>
                      <a:pt x="241835" y="65302"/>
                    </a:moveTo>
                    <a:cubicBezTo>
                      <a:pt x="249732" y="65302"/>
                      <a:pt x="256134" y="71803"/>
                      <a:pt x="256134" y="79822"/>
                    </a:cubicBezTo>
                    <a:cubicBezTo>
                      <a:pt x="256134" y="87842"/>
                      <a:pt x="249732" y="94342"/>
                      <a:pt x="241835" y="94342"/>
                    </a:cubicBezTo>
                    <a:cubicBezTo>
                      <a:pt x="233938" y="94342"/>
                      <a:pt x="227536" y="87842"/>
                      <a:pt x="227536" y="79822"/>
                    </a:cubicBezTo>
                    <a:cubicBezTo>
                      <a:pt x="227536" y="71803"/>
                      <a:pt x="233938" y="65302"/>
                      <a:pt x="241835" y="65302"/>
                    </a:cubicBezTo>
                    <a:close/>
                    <a:moveTo>
                      <a:pt x="417659" y="63201"/>
                    </a:moveTo>
                    <a:cubicBezTo>
                      <a:pt x="425555" y="63201"/>
                      <a:pt x="431957" y="69702"/>
                      <a:pt x="431957" y="77721"/>
                    </a:cubicBezTo>
                    <a:cubicBezTo>
                      <a:pt x="431957" y="85740"/>
                      <a:pt x="425555" y="92241"/>
                      <a:pt x="417659" y="92241"/>
                    </a:cubicBezTo>
                    <a:cubicBezTo>
                      <a:pt x="409762" y="92241"/>
                      <a:pt x="403360" y="85740"/>
                      <a:pt x="403360" y="77721"/>
                    </a:cubicBezTo>
                    <a:cubicBezTo>
                      <a:pt x="403360" y="69702"/>
                      <a:pt x="409762" y="63201"/>
                      <a:pt x="417659" y="63201"/>
                    </a:cubicBezTo>
                    <a:close/>
                    <a:moveTo>
                      <a:pt x="2802647" y="58899"/>
                    </a:moveTo>
                    <a:cubicBezTo>
                      <a:pt x="2804490" y="58666"/>
                      <a:pt x="2806409" y="58798"/>
                      <a:pt x="2808308" y="59346"/>
                    </a:cubicBezTo>
                    <a:cubicBezTo>
                      <a:pt x="2815905" y="61538"/>
                      <a:pt x="2820313" y="69568"/>
                      <a:pt x="2818154" y="77281"/>
                    </a:cubicBezTo>
                    <a:cubicBezTo>
                      <a:pt x="2815996" y="84996"/>
                      <a:pt x="2808089" y="89472"/>
                      <a:pt x="2800493" y="87281"/>
                    </a:cubicBezTo>
                    <a:cubicBezTo>
                      <a:pt x="2792896" y="85088"/>
                      <a:pt x="2788487" y="77059"/>
                      <a:pt x="2790646" y="69344"/>
                    </a:cubicBezTo>
                    <a:cubicBezTo>
                      <a:pt x="2792265" y="63559"/>
                      <a:pt x="2797118" y="59595"/>
                      <a:pt x="2802647" y="58899"/>
                    </a:cubicBezTo>
                    <a:close/>
                    <a:moveTo>
                      <a:pt x="2719907" y="52598"/>
                    </a:moveTo>
                    <a:cubicBezTo>
                      <a:pt x="2721750" y="52365"/>
                      <a:pt x="2723668" y="52497"/>
                      <a:pt x="2725567" y="53044"/>
                    </a:cubicBezTo>
                    <a:cubicBezTo>
                      <a:pt x="2733164" y="55236"/>
                      <a:pt x="2737572" y="63266"/>
                      <a:pt x="2735414" y="70981"/>
                    </a:cubicBezTo>
                    <a:cubicBezTo>
                      <a:pt x="2733256" y="78695"/>
                      <a:pt x="2725348" y="83171"/>
                      <a:pt x="2717751" y="80979"/>
                    </a:cubicBezTo>
                    <a:cubicBezTo>
                      <a:pt x="2710156" y="78787"/>
                      <a:pt x="2705747" y="70758"/>
                      <a:pt x="2707905" y="63043"/>
                    </a:cubicBezTo>
                    <a:cubicBezTo>
                      <a:pt x="2709524" y="57258"/>
                      <a:pt x="2714377" y="53293"/>
                      <a:pt x="2719907" y="52598"/>
                    </a:cubicBezTo>
                    <a:close/>
                    <a:moveTo>
                      <a:pt x="2282199" y="46071"/>
                    </a:moveTo>
                    <a:cubicBezTo>
                      <a:pt x="2290096" y="46071"/>
                      <a:pt x="2296498" y="52572"/>
                      <a:pt x="2296498" y="60591"/>
                    </a:cubicBezTo>
                    <a:cubicBezTo>
                      <a:pt x="2296498" y="68611"/>
                      <a:pt x="2290096" y="75111"/>
                      <a:pt x="2282199" y="75111"/>
                    </a:cubicBezTo>
                    <a:cubicBezTo>
                      <a:pt x="2274302" y="75111"/>
                      <a:pt x="2267900" y="68611"/>
                      <a:pt x="2267900" y="60591"/>
                    </a:cubicBezTo>
                    <a:cubicBezTo>
                      <a:pt x="2267900" y="52572"/>
                      <a:pt x="2274302" y="46071"/>
                      <a:pt x="2282199" y="46071"/>
                    </a:cubicBezTo>
                    <a:close/>
                    <a:moveTo>
                      <a:pt x="2458023" y="43971"/>
                    </a:moveTo>
                    <a:cubicBezTo>
                      <a:pt x="2465920" y="43971"/>
                      <a:pt x="2472321" y="50471"/>
                      <a:pt x="2472321" y="58491"/>
                    </a:cubicBezTo>
                    <a:cubicBezTo>
                      <a:pt x="2472321" y="66509"/>
                      <a:pt x="2465920" y="73010"/>
                      <a:pt x="2458023" y="73010"/>
                    </a:cubicBezTo>
                    <a:cubicBezTo>
                      <a:pt x="2450125" y="73010"/>
                      <a:pt x="2443723" y="66509"/>
                      <a:pt x="2443723" y="58491"/>
                    </a:cubicBezTo>
                    <a:cubicBezTo>
                      <a:pt x="2443723" y="50471"/>
                      <a:pt x="2450125" y="43971"/>
                      <a:pt x="2458023" y="43971"/>
                    </a:cubicBezTo>
                    <a:close/>
                    <a:moveTo>
                      <a:pt x="1258411" y="31812"/>
                    </a:moveTo>
                    <a:cubicBezTo>
                      <a:pt x="1266308" y="31812"/>
                      <a:pt x="1272710" y="38313"/>
                      <a:pt x="1272710" y="46332"/>
                    </a:cubicBezTo>
                    <a:cubicBezTo>
                      <a:pt x="1272710" y="54352"/>
                      <a:pt x="1266308" y="60853"/>
                      <a:pt x="1258411" y="60853"/>
                    </a:cubicBezTo>
                    <a:cubicBezTo>
                      <a:pt x="1250514" y="60853"/>
                      <a:pt x="1244112" y="54352"/>
                      <a:pt x="1244112" y="46332"/>
                    </a:cubicBezTo>
                    <a:cubicBezTo>
                      <a:pt x="1244112" y="38313"/>
                      <a:pt x="1250514" y="31812"/>
                      <a:pt x="1258411" y="31812"/>
                    </a:cubicBezTo>
                    <a:close/>
                    <a:moveTo>
                      <a:pt x="1434235" y="29712"/>
                    </a:moveTo>
                    <a:cubicBezTo>
                      <a:pt x="1442131" y="29712"/>
                      <a:pt x="1448534" y="36213"/>
                      <a:pt x="1448534" y="44232"/>
                    </a:cubicBezTo>
                    <a:cubicBezTo>
                      <a:pt x="1448534" y="52251"/>
                      <a:pt x="1442131" y="58752"/>
                      <a:pt x="1434235" y="58752"/>
                    </a:cubicBezTo>
                    <a:cubicBezTo>
                      <a:pt x="1426337" y="58752"/>
                      <a:pt x="1419936" y="52251"/>
                      <a:pt x="1419936" y="44232"/>
                    </a:cubicBezTo>
                    <a:cubicBezTo>
                      <a:pt x="1419936" y="36213"/>
                      <a:pt x="1426337" y="29712"/>
                      <a:pt x="1434235" y="29712"/>
                    </a:cubicBezTo>
                    <a:close/>
                    <a:moveTo>
                      <a:pt x="378135" y="25469"/>
                    </a:moveTo>
                    <a:lnTo>
                      <a:pt x="382313" y="35711"/>
                    </a:lnTo>
                    <a:cubicBezTo>
                      <a:pt x="382313" y="43730"/>
                      <a:pt x="375911" y="50231"/>
                      <a:pt x="368015" y="50231"/>
                    </a:cubicBezTo>
                    <a:cubicBezTo>
                      <a:pt x="360117" y="50231"/>
                      <a:pt x="353716" y="43730"/>
                      <a:pt x="353716" y="35711"/>
                    </a:cubicBezTo>
                    <a:lnTo>
                      <a:pt x="356237" y="29529"/>
                    </a:lnTo>
                    <a:close/>
                    <a:moveTo>
                      <a:pt x="2193253" y="25066"/>
                    </a:moveTo>
                    <a:cubicBezTo>
                      <a:pt x="2201149" y="25066"/>
                      <a:pt x="2207552" y="31566"/>
                      <a:pt x="2207552" y="39586"/>
                    </a:cubicBezTo>
                    <a:cubicBezTo>
                      <a:pt x="2207552" y="47606"/>
                      <a:pt x="2201149" y="54106"/>
                      <a:pt x="2193253" y="54106"/>
                    </a:cubicBezTo>
                    <a:cubicBezTo>
                      <a:pt x="2185355" y="54106"/>
                      <a:pt x="2178954" y="47606"/>
                      <a:pt x="2178954" y="39586"/>
                    </a:cubicBezTo>
                    <a:cubicBezTo>
                      <a:pt x="2178954" y="31566"/>
                      <a:pt x="2185355" y="25066"/>
                      <a:pt x="2193253" y="25066"/>
                    </a:cubicBezTo>
                    <a:close/>
                    <a:moveTo>
                      <a:pt x="2116718" y="25066"/>
                    </a:moveTo>
                    <a:cubicBezTo>
                      <a:pt x="2124614" y="25066"/>
                      <a:pt x="2131017" y="31566"/>
                      <a:pt x="2131017" y="39586"/>
                    </a:cubicBezTo>
                    <a:cubicBezTo>
                      <a:pt x="2131017" y="47606"/>
                      <a:pt x="2124614" y="54106"/>
                      <a:pt x="2116718" y="54106"/>
                    </a:cubicBezTo>
                    <a:cubicBezTo>
                      <a:pt x="2108821" y="54106"/>
                      <a:pt x="2102419" y="47606"/>
                      <a:pt x="2102419" y="39586"/>
                    </a:cubicBezTo>
                    <a:cubicBezTo>
                      <a:pt x="2102419" y="31566"/>
                      <a:pt x="2108821" y="25066"/>
                      <a:pt x="2116718" y="25066"/>
                    </a:cubicBezTo>
                    <a:close/>
                    <a:moveTo>
                      <a:pt x="1895387" y="22965"/>
                    </a:moveTo>
                    <a:cubicBezTo>
                      <a:pt x="1903283" y="22965"/>
                      <a:pt x="1909686" y="29466"/>
                      <a:pt x="1909686" y="37485"/>
                    </a:cubicBezTo>
                    <a:cubicBezTo>
                      <a:pt x="1909686" y="45504"/>
                      <a:pt x="1903283" y="52005"/>
                      <a:pt x="1895387" y="52005"/>
                    </a:cubicBezTo>
                    <a:cubicBezTo>
                      <a:pt x="1887490" y="52005"/>
                      <a:pt x="1881088" y="45504"/>
                      <a:pt x="1881088" y="37485"/>
                    </a:cubicBezTo>
                    <a:cubicBezTo>
                      <a:pt x="1881088" y="29466"/>
                      <a:pt x="1887490" y="22965"/>
                      <a:pt x="1895387" y="22965"/>
                    </a:cubicBezTo>
                    <a:close/>
                    <a:moveTo>
                      <a:pt x="1158086" y="18168"/>
                    </a:moveTo>
                    <a:lnTo>
                      <a:pt x="1181042" y="18655"/>
                    </a:lnTo>
                    <a:lnTo>
                      <a:pt x="1183763" y="25327"/>
                    </a:lnTo>
                    <a:cubicBezTo>
                      <a:pt x="1183763" y="33346"/>
                      <a:pt x="1177362" y="39847"/>
                      <a:pt x="1169465" y="39847"/>
                    </a:cubicBezTo>
                    <a:cubicBezTo>
                      <a:pt x="1161568" y="39847"/>
                      <a:pt x="1155166" y="33346"/>
                      <a:pt x="1155166" y="25327"/>
                    </a:cubicBezTo>
                    <a:close/>
                    <a:moveTo>
                      <a:pt x="2021566" y="16664"/>
                    </a:moveTo>
                    <a:cubicBezTo>
                      <a:pt x="2029464" y="16664"/>
                      <a:pt x="2035865" y="23164"/>
                      <a:pt x="2035865" y="31184"/>
                    </a:cubicBezTo>
                    <a:cubicBezTo>
                      <a:pt x="2035865" y="39203"/>
                      <a:pt x="2029464" y="45704"/>
                      <a:pt x="2021566" y="45704"/>
                    </a:cubicBezTo>
                    <a:cubicBezTo>
                      <a:pt x="2013670" y="45704"/>
                      <a:pt x="2007267" y="39203"/>
                      <a:pt x="2007267" y="31184"/>
                    </a:cubicBezTo>
                    <a:cubicBezTo>
                      <a:pt x="2007267" y="23164"/>
                      <a:pt x="2013670" y="16664"/>
                      <a:pt x="2021566" y="16664"/>
                    </a:cubicBezTo>
                    <a:close/>
                    <a:moveTo>
                      <a:pt x="1082207" y="16561"/>
                    </a:moveTo>
                    <a:lnTo>
                      <a:pt x="1103840" y="17019"/>
                    </a:lnTo>
                    <a:lnTo>
                      <a:pt x="1107229" y="25327"/>
                    </a:lnTo>
                    <a:cubicBezTo>
                      <a:pt x="1107229" y="33346"/>
                      <a:pt x="1100827" y="39847"/>
                      <a:pt x="1092930" y="39847"/>
                    </a:cubicBezTo>
                    <a:cubicBezTo>
                      <a:pt x="1085033" y="39847"/>
                      <a:pt x="1078632" y="33346"/>
                      <a:pt x="1078632" y="25327"/>
                    </a:cubicBezTo>
                    <a:close/>
                    <a:moveTo>
                      <a:pt x="1692861" y="16513"/>
                    </a:moveTo>
                    <a:lnTo>
                      <a:pt x="1694561" y="20681"/>
                    </a:lnTo>
                    <a:cubicBezTo>
                      <a:pt x="1694561" y="28700"/>
                      <a:pt x="1688159" y="35201"/>
                      <a:pt x="1680262" y="35201"/>
                    </a:cubicBezTo>
                    <a:cubicBezTo>
                      <a:pt x="1672365" y="35201"/>
                      <a:pt x="1665963" y="28700"/>
                      <a:pt x="1665963" y="20681"/>
                    </a:cubicBezTo>
                    <a:lnTo>
                      <a:pt x="1667508" y="16893"/>
                    </a:lnTo>
                    <a:lnTo>
                      <a:pt x="1678198" y="16802"/>
                    </a:lnTo>
                    <a:close/>
                    <a:moveTo>
                      <a:pt x="3289441" y="16507"/>
                    </a:moveTo>
                    <a:lnTo>
                      <a:pt x="3309996" y="19557"/>
                    </a:lnTo>
                    <a:lnTo>
                      <a:pt x="3313074" y="27101"/>
                    </a:lnTo>
                    <a:cubicBezTo>
                      <a:pt x="3313074" y="35121"/>
                      <a:pt x="3306671" y="41622"/>
                      <a:pt x="3298775" y="41622"/>
                    </a:cubicBezTo>
                    <a:cubicBezTo>
                      <a:pt x="3290878" y="41622"/>
                      <a:pt x="3284476" y="35121"/>
                      <a:pt x="3284476" y="27101"/>
                    </a:cubicBezTo>
                    <a:cubicBezTo>
                      <a:pt x="3284476" y="23092"/>
                      <a:pt x="3286076" y="19462"/>
                      <a:pt x="3288664" y="16834"/>
                    </a:cubicBezTo>
                    <a:close/>
                    <a:moveTo>
                      <a:pt x="1776261" y="14874"/>
                    </a:moveTo>
                    <a:lnTo>
                      <a:pt x="1779321" y="15116"/>
                    </a:lnTo>
                    <a:cubicBezTo>
                      <a:pt x="1786918" y="17307"/>
                      <a:pt x="1791326" y="25337"/>
                      <a:pt x="1789168" y="33051"/>
                    </a:cubicBezTo>
                    <a:cubicBezTo>
                      <a:pt x="1787010" y="40765"/>
                      <a:pt x="1779102" y="45242"/>
                      <a:pt x="1771506" y="43050"/>
                    </a:cubicBezTo>
                    <a:cubicBezTo>
                      <a:pt x="1763909" y="40858"/>
                      <a:pt x="1759501" y="32828"/>
                      <a:pt x="1761659" y="25114"/>
                    </a:cubicBezTo>
                    <a:lnTo>
                      <a:pt x="1773358" y="14931"/>
                    </a:lnTo>
                    <a:close/>
                    <a:moveTo>
                      <a:pt x="984472" y="14491"/>
                    </a:moveTo>
                    <a:lnTo>
                      <a:pt x="1011317" y="15060"/>
                    </a:lnTo>
                    <a:lnTo>
                      <a:pt x="1012077" y="16924"/>
                    </a:lnTo>
                    <a:cubicBezTo>
                      <a:pt x="1012077" y="24944"/>
                      <a:pt x="1005676" y="31445"/>
                      <a:pt x="997778" y="31445"/>
                    </a:cubicBezTo>
                    <a:cubicBezTo>
                      <a:pt x="989881" y="31445"/>
                      <a:pt x="983480" y="24944"/>
                      <a:pt x="983480" y="16924"/>
                    </a:cubicBezTo>
                    <a:close/>
                    <a:moveTo>
                      <a:pt x="863456" y="12131"/>
                    </a:moveTo>
                    <a:lnTo>
                      <a:pt x="880386" y="12402"/>
                    </a:lnTo>
                    <a:lnTo>
                      <a:pt x="881710" y="12959"/>
                    </a:lnTo>
                    <a:cubicBezTo>
                      <a:pt x="884298" y="15587"/>
                      <a:pt x="885898" y="19217"/>
                      <a:pt x="885898" y="23227"/>
                    </a:cubicBezTo>
                    <a:cubicBezTo>
                      <a:pt x="885898" y="31246"/>
                      <a:pt x="879496" y="37747"/>
                      <a:pt x="871599" y="37747"/>
                    </a:cubicBezTo>
                    <a:cubicBezTo>
                      <a:pt x="863702" y="37747"/>
                      <a:pt x="857300" y="31246"/>
                      <a:pt x="857300" y="23227"/>
                    </a:cubicBezTo>
                    <a:cubicBezTo>
                      <a:pt x="857300" y="19217"/>
                      <a:pt x="858901" y="15587"/>
                      <a:pt x="861488" y="12959"/>
                    </a:cubicBezTo>
                    <a:close/>
                    <a:moveTo>
                      <a:pt x="738699" y="10135"/>
                    </a:moveTo>
                    <a:lnTo>
                      <a:pt x="764435" y="10547"/>
                    </a:lnTo>
                    <a:lnTo>
                      <a:pt x="765380" y="18793"/>
                    </a:lnTo>
                    <a:cubicBezTo>
                      <a:pt x="763222" y="26506"/>
                      <a:pt x="755314" y="30983"/>
                      <a:pt x="747718" y="28792"/>
                    </a:cubicBezTo>
                    <a:cubicBezTo>
                      <a:pt x="740122" y="26600"/>
                      <a:pt x="735713" y="18570"/>
                      <a:pt x="737871" y="10856"/>
                    </a:cubicBezTo>
                    <a:close/>
                    <a:moveTo>
                      <a:pt x="3197134" y="10030"/>
                    </a:moveTo>
                    <a:lnTo>
                      <a:pt x="3222119" y="11020"/>
                    </a:lnTo>
                    <a:lnTo>
                      <a:pt x="3219939" y="16363"/>
                    </a:lnTo>
                    <a:cubicBezTo>
                      <a:pt x="3217352" y="18991"/>
                      <a:pt x="3213777" y="20616"/>
                      <a:pt x="3209829" y="20616"/>
                    </a:cubicBezTo>
                    <a:cubicBezTo>
                      <a:pt x="3205880" y="20616"/>
                      <a:pt x="3202305" y="18991"/>
                      <a:pt x="3199718" y="16363"/>
                    </a:cubicBezTo>
                    <a:close/>
                    <a:moveTo>
                      <a:pt x="643065" y="8604"/>
                    </a:moveTo>
                    <a:lnTo>
                      <a:pt x="669709" y="9031"/>
                    </a:lnTo>
                    <a:lnTo>
                      <a:pt x="666585" y="16690"/>
                    </a:lnTo>
                    <a:cubicBezTo>
                      <a:pt x="663997" y="19317"/>
                      <a:pt x="660422" y="20942"/>
                      <a:pt x="656474" y="20942"/>
                    </a:cubicBezTo>
                    <a:cubicBezTo>
                      <a:pt x="652525" y="20942"/>
                      <a:pt x="648951" y="19317"/>
                      <a:pt x="646363" y="16690"/>
                    </a:cubicBezTo>
                    <a:close/>
                    <a:moveTo>
                      <a:pt x="3119343" y="6947"/>
                    </a:moveTo>
                    <a:lnTo>
                      <a:pt x="3146802" y="8036"/>
                    </a:lnTo>
                    <a:lnTo>
                      <a:pt x="3143404" y="16363"/>
                    </a:lnTo>
                    <a:cubicBezTo>
                      <a:pt x="3140817" y="18991"/>
                      <a:pt x="3137242" y="20616"/>
                      <a:pt x="3133294" y="20616"/>
                    </a:cubicBezTo>
                    <a:cubicBezTo>
                      <a:pt x="3129345" y="20616"/>
                      <a:pt x="3125770" y="18991"/>
                      <a:pt x="3123183" y="16363"/>
                    </a:cubicBezTo>
                    <a:close/>
                    <a:moveTo>
                      <a:pt x="3026111" y="3253"/>
                    </a:moveTo>
                    <a:lnTo>
                      <a:pt x="3049791" y="4191"/>
                    </a:lnTo>
                    <a:lnTo>
                      <a:pt x="3048253" y="7961"/>
                    </a:lnTo>
                    <a:cubicBezTo>
                      <a:pt x="3045666" y="10589"/>
                      <a:pt x="3042091" y="12214"/>
                      <a:pt x="3038142" y="12214"/>
                    </a:cubicBezTo>
                    <a:cubicBezTo>
                      <a:pt x="3034194" y="12214"/>
                      <a:pt x="3030619" y="10589"/>
                      <a:pt x="3028032" y="7961"/>
                    </a:cubicBezTo>
                    <a:close/>
                    <a:moveTo>
                      <a:pt x="2410804" y="2980"/>
                    </a:moveTo>
                    <a:lnTo>
                      <a:pt x="2418489" y="6212"/>
                    </a:lnTo>
                    <a:cubicBezTo>
                      <a:pt x="2421076" y="8840"/>
                      <a:pt x="2422677" y="12470"/>
                      <a:pt x="2422677" y="16480"/>
                    </a:cubicBezTo>
                    <a:cubicBezTo>
                      <a:pt x="2422677" y="24499"/>
                      <a:pt x="2416275" y="31000"/>
                      <a:pt x="2408378" y="31000"/>
                    </a:cubicBezTo>
                    <a:cubicBezTo>
                      <a:pt x="2400481" y="31000"/>
                      <a:pt x="2394079" y="24499"/>
                      <a:pt x="2394079" y="16480"/>
                    </a:cubicBezTo>
                    <a:cubicBezTo>
                      <a:pt x="2394079" y="12470"/>
                      <a:pt x="2395680" y="8840"/>
                      <a:pt x="2398267" y="6212"/>
                    </a:cubicBezTo>
                    <a:lnTo>
                      <a:pt x="2405740" y="3069"/>
                    </a:lnTo>
                    <a:close/>
                    <a:moveTo>
                      <a:pt x="2700189" y="302"/>
                    </a:moveTo>
                    <a:lnTo>
                      <a:pt x="2696838" y="1711"/>
                    </a:lnTo>
                    <a:lnTo>
                      <a:pt x="2693508" y="311"/>
                    </a:lnTo>
                    <a:close/>
                    <a:moveTo>
                      <a:pt x="2805277" y="160"/>
                    </a:moveTo>
                    <a:lnTo>
                      <a:pt x="2798952" y="8276"/>
                    </a:lnTo>
                    <a:cubicBezTo>
                      <a:pt x="2795756" y="10085"/>
                      <a:pt x="2791879" y="10657"/>
                      <a:pt x="2788081" y="9561"/>
                    </a:cubicBezTo>
                    <a:cubicBezTo>
                      <a:pt x="2784283" y="8465"/>
                      <a:pt x="2781282" y="5909"/>
                      <a:pt x="2779500" y="2664"/>
                    </a:cubicBezTo>
                    <a:lnTo>
                      <a:pt x="2779217" y="195"/>
                    </a:lnTo>
                    <a:close/>
                    <a:moveTo>
                      <a:pt x="2924632" y="0"/>
                    </a:moveTo>
                    <a:lnTo>
                      <a:pt x="2926262" y="3996"/>
                    </a:lnTo>
                    <a:cubicBezTo>
                      <a:pt x="2926262" y="12015"/>
                      <a:pt x="2919859" y="18516"/>
                      <a:pt x="2911963" y="18516"/>
                    </a:cubicBezTo>
                    <a:cubicBezTo>
                      <a:pt x="2904066" y="18516"/>
                      <a:pt x="2897664" y="12015"/>
                      <a:pt x="2897664" y="3996"/>
                    </a:cubicBezTo>
                    <a:lnTo>
                      <a:pt x="2899280" y="3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25" name="グループ化 824">
                <a:extLst>
                  <a:ext uri="{FF2B5EF4-FFF2-40B4-BE49-F238E27FC236}">
                    <a16:creationId xmlns:a16="http://schemas.microsoft.com/office/drawing/2014/main" id="{222805AD-0BF8-48A5-8959-B4E24CADF4D0}"/>
                  </a:ext>
                </a:extLst>
              </p:cNvPr>
              <p:cNvGrpSpPr/>
              <p:nvPr/>
            </p:nvGrpSpPr>
            <p:grpSpPr>
              <a:xfrm>
                <a:off x="1074420" y="3944805"/>
                <a:ext cx="3764301" cy="716151"/>
                <a:chOff x="1074420" y="3944805"/>
                <a:chExt cx="3764301" cy="716151"/>
              </a:xfrm>
            </p:grpSpPr>
            <p:sp>
              <p:nvSpPr>
                <p:cNvPr id="830" name="楕円 8">
                  <a:extLst>
                    <a:ext uri="{FF2B5EF4-FFF2-40B4-BE49-F238E27FC236}">
                      <a16:creationId xmlns:a16="http://schemas.microsoft.com/office/drawing/2014/main" id="{442520AA-B5F2-45E7-B77D-D7DCC4C0F327}"/>
                    </a:ext>
                  </a:extLst>
                </p:cNvPr>
                <p:cNvSpPr/>
                <p:nvPr/>
              </p:nvSpPr>
              <p:spPr>
                <a:xfrm>
                  <a:off x="1074420" y="3944805"/>
                  <a:ext cx="3764301" cy="716151"/>
                </a:xfrm>
                <a:custGeom>
                  <a:avLst/>
                  <a:gdLst>
                    <a:gd name="connsiteX0" fmla="*/ 0 w 1927860"/>
                    <a:gd name="connsiteY0" fmla="*/ 348397 h 696794"/>
                    <a:gd name="connsiteX1" fmla="*/ 963930 w 1927860"/>
                    <a:gd name="connsiteY1" fmla="*/ 0 h 696794"/>
                    <a:gd name="connsiteX2" fmla="*/ 1927860 w 1927860"/>
                    <a:gd name="connsiteY2" fmla="*/ 348397 h 696794"/>
                    <a:gd name="connsiteX3" fmla="*/ 963930 w 1927860"/>
                    <a:gd name="connsiteY3" fmla="*/ 696794 h 696794"/>
                    <a:gd name="connsiteX4" fmla="*/ 0 w 1927860"/>
                    <a:gd name="connsiteY4" fmla="*/ 348397 h 696794"/>
                    <a:gd name="connsiteX0" fmla="*/ 0 w 3619500"/>
                    <a:gd name="connsiteY0" fmla="*/ 392438 h 746794"/>
                    <a:gd name="connsiteX1" fmla="*/ 963930 w 3619500"/>
                    <a:gd name="connsiteY1" fmla="*/ 44041 h 746794"/>
                    <a:gd name="connsiteX2" fmla="*/ 3619500 w 3619500"/>
                    <a:gd name="connsiteY2" fmla="*/ 133358 h 746794"/>
                    <a:gd name="connsiteX3" fmla="*/ 963930 w 3619500"/>
                    <a:gd name="connsiteY3" fmla="*/ 740835 h 746794"/>
                    <a:gd name="connsiteX4" fmla="*/ 0 w 3619500"/>
                    <a:gd name="connsiteY4" fmla="*/ 392438 h 746794"/>
                    <a:gd name="connsiteX0" fmla="*/ 0 w 3619521"/>
                    <a:gd name="connsiteY0" fmla="*/ 392438 h 746794"/>
                    <a:gd name="connsiteX1" fmla="*/ 963930 w 3619521"/>
                    <a:gd name="connsiteY1" fmla="*/ 44041 h 746794"/>
                    <a:gd name="connsiteX2" fmla="*/ 3619500 w 3619521"/>
                    <a:gd name="connsiteY2" fmla="*/ 133358 h 746794"/>
                    <a:gd name="connsiteX3" fmla="*/ 963930 w 3619521"/>
                    <a:gd name="connsiteY3" fmla="*/ 740835 h 746794"/>
                    <a:gd name="connsiteX4" fmla="*/ 0 w 3619521"/>
                    <a:gd name="connsiteY4" fmla="*/ 392438 h 746794"/>
                    <a:gd name="connsiteX0" fmla="*/ 0 w 3619523"/>
                    <a:gd name="connsiteY0" fmla="*/ 392438 h 745126"/>
                    <a:gd name="connsiteX1" fmla="*/ 963930 w 3619523"/>
                    <a:gd name="connsiteY1" fmla="*/ 44041 h 745126"/>
                    <a:gd name="connsiteX2" fmla="*/ 3619500 w 3619523"/>
                    <a:gd name="connsiteY2" fmla="*/ 133358 h 745126"/>
                    <a:gd name="connsiteX3" fmla="*/ 963930 w 3619523"/>
                    <a:gd name="connsiteY3" fmla="*/ 740835 h 745126"/>
                    <a:gd name="connsiteX4" fmla="*/ 0 w 3619523"/>
                    <a:gd name="connsiteY4" fmla="*/ 392438 h 745126"/>
                    <a:gd name="connsiteX0" fmla="*/ 0 w 3619523"/>
                    <a:gd name="connsiteY0" fmla="*/ 362218 h 714906"/>
                    <a:gd name="connsiteX1" fmla="*/ 963930 w 3619523"/>
                    <a:gd name="connsiteY1" fmla="*/ 13821 h 714906"/>
                    <a:gd name="connsiteX2" fmla="*/ 3619500 w 3619523"/>
                    <a:gd name="connsiteY2" fmla="*/ 103138 h 714906"/>
                    <a:gd name="connsiteX3" fmla="*/ 963930 w 3619523"/>
                    <a:gd name="connsiteY3" fmla="*/ 710615 h 714906"/>
                    <a:gd name="connsiteX4" fmla="*/ 0 w 3619523"/>
                    <a:gd name="connsiteY4" fmla="*/ 362218 h 714906"/>
                    <a:gd name="connsiteX0" fmla="*/ 0 w 3764301"/>
                    <a:gd name="connsiteY0" fmla="*/ 408690 h 748832"/>
                    <a:gd name="connsiteX1" fmla="*/ 1108710 w 3764301"/>
                    <a:gd name="connsiteY1" fmla="*/ 45053 h 748832"/>
                    <a:gd name="connsiteX2" fmla="*/ 3764280 w 3764301"/>
                    <a:gd name="connsiteY2" fmla="*/ 134370 h 748832"/>
                    <a:gd name="connsiteX3" fmla="*/ 1108710 w 3764301"/>
                    <a:gd name="connsiteY3" fmla="*/ 741847 h 748832"/>
                    <a:gd name="connsiteX4" fmla="*/ 0 w 3764301"/>
                    <a:gd name="connsiteY4" fmla="*/ 408690 h 748832"/>
                    <a:gd name="connsiteX0" fmla="*/ 0 w 3764301"/>
                    <a:gd name="connsiteY0" fmla="*/ 378939 h 716151"/>
                    <a:gd name="connsiteX1" fmla="*/ 1108710 w 3764301"/>
                    <a:gd name="connsiteY1" fmla="*/ 15302 h 716151"/>
                    <a:gd name="connsiteX2" fmla="*/ 3764280 w 3764301"/>
                    <a:gd name="connsiteY2" fmla="*/ 180819 h 716151"/>
                    <a:gd name="connsiteX3" fmla="*/ 1108710 w 3764301"/>
                    <a:gd name="connsiteY3" fmla="*/ 712096 h 716151"/>
                    <a:gd name="connsiteX4" fmla="*/ 0 w 3764301"/>
                    <a:gd name="connsiteY4" fmla="*/ 378939 h 716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4301" h="716151">
                      <a:moveTo>
                        <a:pt x="0" y="378939"/>
                      </a:moveTo>
                      <a:cubicBezTo>
                        <a:pt x="0" y="186525"/>
                        <a:pt x="481330" y="48322"/>
                        <a:pt x="1108710" y="15302"/>
                      </a:cubicBezTo>
                      <a:cubicBezTo>
                        <a:pt x="1736090" y="-17718"/>
                        <a:pt x="3764280" y="-11595"/>
                        <a:pt x="3764280" y="180819"/>
                      </a:cubicBezTo>
                      <a:cubicBezTo>
                        <a:pt x="3771900" y="464673"/>
                        <a:pt x="1736090" y="679076"/>
                        <a:pt x="1108710" y="712096"/>
                      </a:cubicBezTo>
                      <a:cubicBezTo>
                        <a:pt x="481330" y="745116"/>
                        <a:pt x="0" y="571353"/>
                        <a:pt x="0" y="3789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66"/>
                    </a:gs>
                    <a:gs pos="0">
                      <a:srgbClr val="FFC000">
                        <a:lumMod val="75000"/>
                      </a:srgbClr>
                    </a:gs>
                    <a:gs pos="23000">
                      <a:srgbClr val="FFCC66"/>
                    </a:gs>
                    <a:gs pos="54000">
                      <a:srgbClr val="FFC000">
                        <a:lumMod val="40000"/>
                        <a:lumOff val="6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8F6BCE5D-FF92-4BA0-96EB-A8F7AD9620C8}"/>
                    </a:ext>
                  </a:extLst>
                </p:cNvPr>
                <p:cNvSpPr/>
                <p:nvPr/>
              </p:nvSpPr>
              <p:spPr>
                <a:xfrm>
                  <a:off x="1110436" y="3966014"/>
                  <a:ext cx="3656446" cy="693697"/>
                </a:xfrm>
                <a:custGeom>
                  <a:avLst/>
                  <a:gdLst>
                    <a:gd name="connsiteX0" fmla="*/ 1189733 w 3656446"/>
                    <a:gd name="connsiteY0" fmla="*/ 664837 h 693697"/>
                    <a:gd name="connsiteX1" fmla="*/ 1204031 w 3656446"/>
                    <a:gd name="connsiteY1" fmla="*/ 679357 h 693697"/>
                    <a:gd name="connsiteX2" fmla="*/ 1199843 w 3656446"/>
                    <a:gd name="connsiteY2" fmla="*/ 689624 h 693697"/>
                    <a:gd name="connsiteX3" fmla="*/ 1193980 w 3656446"/>
                    <a:gd name="connsiteY3" fmla="*/ 692090 h 693697"/>
                    <a:gd name="connsiteX4" fmla="*/ 1186701 w 3656446"/>
                    <a:gd name="connsiteY4" fmla="*/ 692601 h 693697"/>
                    <a:gd name="connsiteX5" fmla="*/ 1179622 w 3656446"/>
                    <a:gd name="connsiteY5" fmla="*/ 689624 h 693697"/>
                    <a:gd name="connsiteX6" fmla="*/ 1175434 w 3656446"/>
                    <a:gd name="connsiteY6" fmla="*/ 679357 h 693697"/>
                    <a:gd name="connsiteX7" fmla="*/ 1189733 w 3656446"/>
                    <a:gd name="connsiteY7" fmla="*/ 664837 h 693697"/>
                    <a:gd name="connsiteX8" fmla="*/ 1057301 w 3656446"/>
                    <a:gd name="connsiteY8" fmla="*/ 664758 h 693697"/>
                    <a:gd name="connsiteX9" fmla="*/ 1062962 w 3656446"/>
                    <a:gd name="connsiteY9" fmla="*/ 665206 h 693697"/>
                    <a:gd name="connsiteX10" fmla="*/ 1072809 w 3656446"/>
                    <a:gd name="connsiteY10" fmla="*/ 683141 h 693697"/>
                    <a:gd name="connsiteX11" fmla="*/ 1055147 w 3656446"/>
                    <a:gd name="connsiteY11" fmla="*/ 693141 h 693697"/>
                    <a:gd name="connsiteX12" fmla="*/ 1045301 w 3656446"/>
                    <a:gd name="connsiteY12" fmla="*/ 675204 h 693697"/>
                    <a:gd name="connsiteX13" fmla="*/ 1057301 w 3656446"/>
                    <a:gd name="connsiteY13" fmla="*/ 664758 h 693697"/>
                    <a:gd name="connsiteX14" fmla="*/ 616106 w 3656446"/>
                    <a:gd name="connsiteY14" fmla="*/ 652026 h 693697"/>
                    <a:gd name="connsiteX15" fmla="*/ 630404 w 3656446"/>
                    <a:gd name="connsiteY15" fmla="*/ 666547 h 693697"/>
                    <a:gd name="connsiteX16" fmla="*/ 616106 w 3656446"/>
                    <a:gd name="connsiteY16" fmla="*/ 681067 h 693697"/>
                    <a:gd name="connsiteX17" fmla="*/ 601807 w 3656446"/>
                    <a:gd name="connsiteY17" fmla="*/ 666547 h 693697"/>
                    <a:gd name="connsiteX18" fmla="*/ 616106 w 3656446"/>
                    <a:gd name="connsiteY18" fmla="*/ 652026 h 693697"/>
                    <a:gd name="connsiteX19" fmla="*/ 971890 w 3656446"/>
                    <a:gd name="connsiteY19" fmla="*/ 649926 h 693697"/>
                    <a:gd name="connsiteX20" fmla="*/ 986189 w 3656446"/>
                    <a:gd name="connsiteY20" fmla="*/ 664446 h 693697"/>
                    <a:gd name="connsiteX21" fmla="*/ 971890 w 3656446"/>
                    <a:gd name="connsiteY21" fmla="*/ 678966 h 693697"/>
                    <a:gd name="connsiteX22" fmla="*/ 957591 w 3656446"/>
                    <a:gd name="connsiteY22" fmla="*/ 664446 h 693697"/>
                    <a:gd name="connsiteX23" fmla="*/ 971890 w 3656446"/>
                    <a:gd name="connsiteY23" fmla="*/ 649926 h 693697"/>
                    <a:gd name="connsiteX24" fmla="*/ 739307 w 3656446"/>
                    <a:gd name="connsiteY24" fmla="*/ 647398 h 693697"/>
                    <a:gd name="connsiteX25" fmla="*/ 753606 w 3656446"/>
                    <a:gd name="connsiteY25" fmla="*/ 661918 h 693697"/>
                    <a:gd name="connsiteX26" fmla="*/ 739307 w 3656446"/>
                    <a:gd name="connsiteY26" fmla="*/ 676438 h 693697"/>
                    <a:gd name="connsiteX27" fmla="*/ 725008 w 3656446"/>
                    <a:gd name="connsiteY27" fmla="*/ 661918 h 693697"/>
                    <a:gd name="connsiteX28" fmla="*/ 739307 w 3656446"/>
                    <a:gd name="connsiteY28" fmla="*/ 647398 h 693697"/>
                    <a:gd name="connsiteX29" fmla="*/ 520954 w 3656446"/>
                    <a:gd name="connsiteY29" fmla="*/ 643625 h 693697"/>
                    <a:gd name="connsiteX30" fmla="*/ 535253 w 3656446"/>
                    <a:gd name="connsiteY30" fmla="*/ 658145 h 693697"/>
                    <a:gd name="connsiteX31" fmla="*/ 531065 w 3656446"/>
                    <a:gd name="connsiteY31" fmla="*/ 668412 h 693697"/>
                    <a:gd name="connsiteX32" fmla="*/ 522164 w 3656446"/>
                    <a:gd name="connsiteY32" fmla="*/ 672156 h 693697"/>
                    <a:gd name="connsiteX33" fmla="*/ 518341 w 3656446"/>
                    <a:gd name="connsiteY33" fmla="*/ 671566 h 693697"/>
                    <a:gd name="connsiteX34" fmla="*/ 510844 w 3656446"/>
                    <a:gd name="connsiteY34" fmla="*/ 668412 h 693697"/>
                    <a:gd name="connsiteX35" fmla="*/ 506656 w 3656446"/>
                    <a:gd name="connsiteY35" fmla="*/ 658145 h 693697"/>
                    <a:gd name="connsiteX36" fmla="*/ 520954 w 3656446"/>
                    <a:gd name="connsiteY36" fmla="*/ 643625 h 693697"/>
                    <a:gd name="connsiteX37" fmla="*/ 864327 w 3656446"/>
                    <a:gd name="connsiteY37" fmla="*/ 637323 h 693697"/>
                    <a:gd name="connsiteX38" fmla="*/ 878626 w 3656446"/>
                    <a:gd name="connsiteY38" fmla="*/ 651844 h 693697"/>
                    <a:gd name="connsiteX39" fmla="*/ 864327 w 3656446"/>
                    <a:gd name="connsiteY39" fmla="*/ 666364 h 693697"/>
                    <a:gd name="connsiteX40" fmla="*/ 850028 w 3656446"/>
                    <a:gd name="connsiteY40" fmla="*/ 651844 h 693697"/>
                    <a:gd name="connsiteX41" fmla="*/ 864327 w 3656446"/>
                    <a:gd name="connsiteY41" fmla="*/ 637323 h 693697"/>
                    <a:gd name="connsiteX42" fmla="*/ 413392 w 3656446"/>
                    <a:gd name="connsiteY42" fmla="*/ 631021 h 693697"/>
                    <a:gd name="connsiteX43" fmla="*/ 427691 w 3656446"/>
                    <a:gd name="connsiteY43" fmla="*/ 645541 h 693697"/>
                    <a:gd name="connsiteX44" fmla="*/ 423945 w 3656446"/>
                    <a:gd name="connsiteY44" fmla="*/ 654722 h 693697"/>
                    <a:gd name="connsiteX45" fmla="*/ 400370 w 3656446"/>
                    <a:gd name="connsiteY45" fmla="*/ 648670 h 693697"/>
                    <a:gd name="connsiteX46" fmla="*/ 399093 w 3656446"/>
                    <a:gd name="connsiteY46" fmla="*/ 645541 h 693697"/>
                    <a:gd name="connsiteX47" fmla="*/ 413392 w 3656446"/>
                    <a:gd name="connsiteY47" fmla="*/ 631021 h 693697"/>
                    <a:gd name="connsiteX48" fmla="*/ 1611348 w 3656446"/>
                    <a:gd name="connsiteY48" fmla="*/ 624742 h 693697"/>
                    <a:gd name="connsiteX49" fmla="*/ 1625646 w 3656446"/>
                    <a:gd name="connsiteY49" fmla="*/ 639263 h 693697"/>
                    <a:gd name="connsiteX50" fmla="*/ 1611348 w 3656446"/>
                    <a:gd name="connsiteY50" fmla="*/ 653783 h 693697"/>
                    <a:gd name="connsiteX51" fmla="*/ 1597049 w 3656446"/>
                    <a:gd name="connsiteY51" fmla="*/ 639263 h 693697"/>
                    <a:gd name="connsiteX52" fmla="*/ 1611348 w 3656446"/>
                    <a:gd name="connsiteY52" fmla="*/ 624742 h 693697"/>
                    <a:gd name="connsiteX53" fmla="*/ 1734548 w 3656446"/>
                    <a:gd name="connsiteY53" fmla="*/ 620113 h 693697"/>
                    <a:gd name="connsiteX54" fmla="*/ 1748848 w 3656446"/>
                    <a:gd name="connsiteY54" fmla="*/ 634633 h 693697"/>
                    <a:gd name="connsiteX55" fmla="*/ 1744874 w 3656446"/>
                    <a:gd name="connsiteY55" fmla="*/ 644375 h 693697"/>
                    <a:gd name="connsiteX56" fmla="*/ 1727156 w 3656446"/>
                    <a:gd name="connsiteY56" fmla="*/ 646044 h 693697"/>
                    <a:gd name="connsiteX57" fmla="*/ 1724438 w 3656446"/>
                    <a:gd name="connsiteY57" fmla="*/ 644900 h 693697"/>
                    <a:gd name="connsiteX58" fmla="*/ 1720250 w 3656446"/>
                    <a:gd name="connsiteY58" fmla="*/ 634633 h 693697"/>
                    <a:gd name="connsiteX59" fmla="*/ 1734548 w 3656446"/>
                    <a:gd name="connsiteY59" fmla="*/ 620113 h 693697"/>
                    <a:gd name="connsiteX60" fmla="*/ 1516196 w 3656446"/>
                    <a:gd name="connsiteY60" fmla="*/ 616340 h 693697"/>
                    <a:gd name="connsiteX61" fmla="*/ 1530494 w 3656446"/>
                    <a:gd name="connsiteY61" fmla="*/ 630860 h 693697"/>
                    <a:gd name="connsiteX62" fmla="*/ 1516196 w 3656446"/>
                    <a:gd name="connsiteY62" fmla="*/ 645380 h 693697"/>
                    <a:gd name="connsiteX63" fmla="*/ 1501897 w 3656446"/>
                    <a:gd name="connsiteY63" fmla="*/ 630860 h 693697"/>
                    <a:gd name="connsiteX64" fmla="*/ 1516196 w 3656446"/>
                    <a:gd name="connsiteY64" fmla="*/ 616340 h 693697"/>
                    <a:gd name="connsiteX65" fmla="*/ 1859570 w 3656446"/>
                    <a:gd name="connsiteY65" fmla="*/ 610039 h 693697"/>
                    <a:gd name="connsiteX66" fmla="*/ 1873868 w 3656446"/>
                    <a:gd name="connsiteY66" fmla="*/ 624559 h 693697"/>
                    <a:gd name="connsiteX67" fmla="*/ 1871713 w 3656446"/>
                    <a:gd name="connsiteY67" fmla="*/ 629843 h 693697"/>
                    <a:gd name="connsiteX68" fmla="*/ 1848523 w 3656446"/>
                    <a:gd name="connsiteY68" fmla="*/ 632534 h 693697"/>
                    <a:gd name="connsiteX69" fmla="*/ 1845270 w 3656446"/>
                    <a:gd name="connsiteY69" fmla="*/ 624559 h 693697"/>
                    <a:gd name="connsiteX70" fmla="*/ 1859570 w 3656446"/>
                    <a:gd name="connsiteY70" fmla="*/ 610039 h 693697"/>
                    <a:gd name="connsiteX71" fmla="*/ 1303502 w 3656446"/>
                    <a:gd name="connsiteY71" fmla="*/ 610039 h 693697"/>
                    <a:gd name="connsiteX72" fmla="*/ 1317800 w 3656446"/>
                    <a:gd name="connsiteY72" fmla="*/ 624559 h 693697"/>
                    <a:gd name="connsiteX73" fmla="*/ 1303502 w 3656446"/>
                    <a:gd name="connsiteY73" fmla="*/ 639079 h 693697"/>
                    <a:gd name="connsiteX74" fmla="*/ 1289203 w 3656446"/>
                    <a:gd name="connsiteY74" fmla="*/ 624559 h 693697"/>
                    <a:gd name="connsiteX75" fmla="*/ 1303502 w 3656446"/>
                    <a:gd name="connsiteY75" fmla="*/ 610039 h 693697"/>
                    <a:gd name="connsiteX76" fmla="*/ 1408633 w 3656446"/>
                    <a:gd name="connsiteY76" fmla="*/ 603737 h 693697"/>
                    <a:gd name="connsiteX77" fmla="*/ 1422932 w 3656446"/>
                    <a:gd name="connsiteY77" fmla="*/ 618257 h 693697"/>
                    <a:gd name="connsiteX78" fmla="*/ 1408633 w 3656446"/>
                    <a:gd name="connsiteY78" fmla="*/ 632778 h 693697"/>
                    <a:gd name="connsiteX79" fmla="*/ 1394335 w 3656446"/>
                    <a:gd name="connsiteY79" fmla="*/ 618257 h 693697"/>
                    <a:gd name="connsiteX80" fmla="*/ 1408633 w 3656446"/>
                    <a:gd name="connsiteY80" fmla="*/ 603737 h 693697"/>
                    <a:gd name="connsiteX81" fmla="*/ 1224536 w 3656446"/>
                    <a:gd name="connsiteY81" fmla="*/ 601637 h 693697"/>
                    <a:gd name="connsiteX82" fmla="*/ 1238834 w 3656446"/>
                    <a:gd name="connsiteY82" fmla="*/ 616157 h 693697"/>
                    <a:gd name="connsiteX83" fmla="*/ 1224536 w 3656446"/>
                    <a:gd name="connsiteY83" fmla="*/ 630677 h 693697"/>
                    <a:gd name="connsiteX84" fmla="*/ 1210237 w 3656446"/>
                    <a:gd name="connsiteY84" fmla="*/ 616157 h 693697"/>
                    <a:gd name="connsiteX85" fmla="*/ 1224536 w 3656446"/>
                    <a:gd name="connsiteY85" fmla="*/ 601637 h 693697"/>
                    <a:gd name="connsiteX86" fmla="*/ 2090013 w 3656446"/>
                    <a:gd name="connsiteY86" fmla="*/ 595092 h 693697"/>
                    <a:gd name="connsiteX87" fmla="*/ 2095674 w 3656446"/>
                    <a:gd name="connsiteY87" fmla="*/ 595540 h 693697"/>
                    <a:gd name="connsiteX88" fmla="*/ 2104255 w 3656446"/>
                    <a:gd name="connsiteY88" fmla="*/ 602436 h 693697"/>
                    <a:gd name="connsiteX89" fmla="*/ 2104303 w 3656446"/>
                    <a:gd name="connsiteY89" fmla="*/ 602854 h 693697"/>
                    <a:gd name="connsiteX90" fmla="*/ 2078053 w 3656446"/>
                    <a:gd name="connsiteY90" fmla="*/ 605900 h 693697"/>
                    <a:gd name="connsiteX91" fmla="*/ 2078011 w 3656446"/>
                    <a:gd name="connsiteY91" fmla="*/ 605538 h 693697"/>
                    <a:gd name="connsiteX92" fmla="*/ 2090013 w 3656446"/>
                    <a:gd name="connsiteY92" fmla="*/ 595092 h 693697"/>
                    <a:gd name="connsiteX93" fmla="*/ 1127631 w 3656446"/>
                    <a:gd name="connsiteY93" fmla="*/ 593340 h 693697"/>
                    <a:gd name="connsiteX94" fmla="*/ 1133292 w 3656446"/>
                    <a:gd name="connsiteY94" fmla="*/ 593787 h 693697"/>
                    <a:gd name="connsiteX95" fmla="*/ 1143138 w 3656446"/>
                    <a:gd name="connsiteY95" fmla="*/ 611723 h 693697"/>
                    <a:gd name="connsiteX96" fmla="*/ 1125476 w 3656446"/>
                    <a:gd name="connsiteY96" fmla="*/ 621722 h 693697"/>
                    <a:gd name="connsiteX97" fmla="*/ 1115630 w 3656446"/>
                    <a:gd name="connsiteY97" fmla="*/ 603786 h 693697"/>
                    <a:gd name="connsiteX98" fmla="*/ 1127631 w 3656446"/>
                    <a:gd name="connsiteY98" fmla="*/ 593340 h 693697"/>
                    <a:gd name="connsiteX99" fmla="*/ 1044891 w 3656446"/>
                    <a:gd name="connsiteY99" fmla="*/ 587039 h 693697"/>
                    <a:gd name="connsiteX100" fmla="*/ 1050551 w 3656446"/>
                    <a:gd name="connsiteY100" fmla="*/ 587486 h 693697"/>
                    <a:gd name="connsiteX101" fmla="*/ 1060398 w 3656446"/>
                    <a:gd name="connsiteY101" fmla="*/ 605422 h 693697"/>
                    <a:gd name="connsiteX102" fmla="*/ 1042735 w 3656446"/>
                    <a:gd name="connsiteY102" fmla="*/ 615420 h 693697"/>
                    <a:gd name="connsiteX103" fmla="*/ 1032889 w 3656446"/>
                    <a:gd name="connsiteY103" fmla="*/ 597485 h 693697"/>
                    <a:gd name="connsiteX104" fmla="*/ 1044891 w 3656446"/>
                    <a:gd name="connsiteY104" fmla="*/ 587039 h 693697"/>
                    <a:gd name="connsiteX105" fmla="*/ 628517 w 3656446"/>
                    <a:gd name="connsiteY105" fmla="*/ 574307 h 693697"/>
                    <a:gd name="connsiteX106" fmla="*/ 642816 w 3656446"/>
                    <a:gd name="connsiteY106" fmla="*/ 588827 h 693697"/>
                    <a:gd name="connsiteX107" fmla="*/ 628517 w 3656446"/>
                    <a:gd name="connsiteY107" fmla="*/ 603347 h 693697"/>
                    <a:gd name="connsiteX108" fmla="*/ 614218 w 3656446"/>
                    <a:gd name="connsiteY108" fmla="*/ 588827 h 693697"/>
                    <a:gd name="connsiteX109" fmla="*/ 628517 w 3656446"/>
                    <a:gd name="connsiteY109" fmla="*/ 574307 h 693697"/>
                    <a:gd name="connsiteX110" fmla="*/ 804341 w 3656446"/>
                    <a:gd name="connsiteY110" fmla="*/ 572207 h 693697"/>
                    <a:gd name="connsiteX111" fmla="*/ 818639 w 3656446"/>
                    <a:gd name="connsiteY111" fmla="*/ 586727 h 693697"/>
                    <a:gd name="connsiteX112" fmla="*/ 804341 w 3656446"/>
                    <a:gd name="connsiteY112" fmla="*/ 601247 h 693697"/>
                    <a:gd name="connsiteX113" fmla="*/ 790041 w 3656446"/>
                    <a:gd name="connsiteY113" fmla="*/ 586727 h 693697"/>
                    <a:gd name="connsiteX114" fmla="*/ 804341 w 3656446"/>
                    <a:gd name="connsiteY114" fmla="*/ 572207 h 693697"/>
                    <a:gd name="connsiteX115" fmla="*/ 539571 w 3656446"/>
                    <a:gd name="connsiteY115" fmla="*/ 553301 h 693697"/>
                    <a:gd name="connsiteX116" fmla="*/ 553870 w 3656446"/>
                    <a:gd name="connsiteY116" fmla="*/ 567821 h 693697"/>
                    <a:gd name="connsiteX117" fmla="*/ 539571 w 3656446"/>
                    <a:gd name="connsiteY117" fmla="*/ 582341 h 693697"/>
                    <a:gd name="connsiteX118" fmla="*/ 525272 w 3656446"/>
                    <a:gd name="connsiteY118" fmla="*/ 567821 h 693697"/>
                    <a:gd name="connsiteX119" fmla="*/ 539571 w 3656446"/>
                    <a:gd name="connsiteY119" fmla="*/ 553301 h 693697"/>
                    <a:gd name="connsiteX120" fmla="*/ 463036 w 3656446"/>
                    <a:gd name="connsiteY120" fmla="*/ 553301 h 693697"/>
                    <a:gd name="connsiteX121" fmla="*/ 477335 w 3656446"/>
                    <a:gd name="connsiteY121" fmla="*/ 567821 h 693697"/>
                    <a:gd name="connsiteX122" fmla="*/ 463036 w 3656446"/>
                    <a:gd name="connsiteY122" fmla="*/ 582341 h 693697"/>
                    <a:gd name="connsiteX123" fmla="*/ 448737 w 3656446"/>
                    <a:gd name="connsiteY123" fmla="*/ 567821 h 693697"/>
                    <a:gd name="connsiteX124" fmla="*/ 463036 w 3656446"/>
                    <a:gd name="connsiteY124" fmla="*/ 553301 h 693697"/>
                    <a:gd name="connsiteX125" fmla="*/ 241705 w 3656446"/>
                    <a:gd name="connsiteY125" fmla="*/ 551201 h 693697"/>
                    <a:gd name="connsiteX126" fmla="*/ 256004 w 3656446"/>
                    <a:gd name="connsiteY126" fmla="*/ 565722 h 693697"/>
                    <a:gd name="connsiteX127" fmla="*/ 241705 w 3656446"/>
                    <a:gd name="connsiteY127" fmla="*/ 580242 h 693697"/>
                    <a:gd name="connsiteX128" fmla="*/ 227406 w 3656446"/>
                    <a:gd name="connsiteY128" fmla="*/ 565722 h 693697"/>
                    <a:gd name="connsiteX129" fmla="*/ 241705 w 3656446"/>
                    <a:gd name="connsiteY129" fmla="*/ 551201 h 693697"/>
                    <a:gd name="connsiteX130" fmla="*/ 1623759 w 3656446"/>
                    <a:gd name="connsiteY130" fmla="*/ 547022 h 693697"/>
                    <a:gd name="connsiteX131" fmla="*/ 1638057 w 3656446"/>
                    <a:gd name="connsiteY131" fmla="*/ 561542 h 693697"/>
                    <a:gd name="connsiteX132" fmla="*/ 1623759 w 3656446"/>
                    <a:gd name="connsiteY132" fmla="*/ 576063 h 693697"/>
                    <a:gd name="connsiteX133" fmla="*/ 1609460 w 3656446"/>
                    <a:gd name="connsiteY133" fmla="*/ 561542 h 693697"/>
                    <a:gd name="connsiteX134" fmla="*/ 1623759 w 3656446"/>
                    <a:gd name="connsiteY134" fmla="*/ 547022 h 693697"/>
                    <a:gd name="connsiteX135" fmla="*/ 1799582 w 3656446"/>
                    <a:gd name="connsiteY135" fmla="*/ 544923 h 693697"/>
                    <a:gd name="connsiteX136" fmla="*/ 1813881 w 3656446"/>
                    <a:gd name="connsiteY136" fmla="*/ 559443 h 693697"/>
                    <a:gd name="connsiteX137" fmla="*/ 1799582 w 3656446"/>
                    <a:gd name="connsiteY137" fmla="*/ 573962 h 693697"/>
                    <a:gd name="connsiteX138" fmla="*/ 1785283 w 3656446"/>
                    <a:gd name="connsiteY138" fmla="*/ 559443 h 693697"/>
                    <a:gd name="connsiteX139" fmla="*/ 1799582 w 3656446"/>
                    <a:gd name="connsiteY139" fmla="*/ 544923 h 693697"/>
                    <a:gd name="connsiteX140" fmla="*/ 367884 w 3656446"/>
                    <a:gd name="connsiteY140" fmla="*/ 544899 h 693697"/>
                    <a:gd name="connsiteX141" fmla="*/ 382183 w 3656446"/>
                    <a:gd name="connsiteY141" fmla="*/ 559420 h 693697"/>
                    <a:gd name="connsiteX142" fmla="*/ 367884 w 3656446"/>
                    <a:gd name="connsiteY142" fmla="*/ 573940 h 693697"/>
                    <a:gd name="connsiteX143" fmla="*/ 353586 w 3656446"/>
                    <a:gd name="connsiteY143" fmla="*/ 559420 h 693697"/>
                    <a:gd name="connsiteX144" fmla="*/ 367884 w 3656446"/>
                    <a:gd name="connsiteY144" fmla="*/ 544899 h 693697"/>
                    <a:gd name="connsiteX145" fmla="*/ 119978 w 3656446"/>
                    <a:gd name="connsiteY145" fmla="*/ 542904 h 693697"/>
                    <a:gd name="connsiteX146" fmla="*/ 125639 w 3656446"/>
                    <a:gd name="connsiteY146" fmla="*/ 543351 h 693697"/>
                    <a:gd name="connsiteX147" fmla="*/ 134221 w 3656446"/>
                    <a:gd name="connsiteY147" fmla="*/ 550248 h 693697"/>
                    <a:gd name="connsiteX148" fmla="*/ 135045 w 3656446"/>
                    <a:gd name="connsiteY148" fmla="*/ 557445 h 693697"/>
                    <a:gd name="connsiteX149" fmla="*/ 116311 w 3656446"/>
                    <a:gd name="connsiteY149" fmla="*/ 546096 h 693697"/>
                    <a:gd name="connsiteX150" fmla="*/ 2579934 w 3656446"/>
                    <a:gd name="connsiteY150" fmla="*/ 534070 h 693697"/>
                    <a:gd name="connsiteX151" fmla="*/ 2585815 w 3656446"/>
                    <a:gd name="connsiteY151" fmla="*/ 536544 h 693697"/>
                    <a:gd name="connsiteX152" fmla="*/ 2569608 w 3656446"/>
                    <a:gd name="connsiteY152" fmla="*/ 538853 h 693697"/>
                    <a:gd name="connsiteX153" fmla="*/ 2569824 w 3656446"/>
                    <a:gd name="connsiteY153" fmla="*/ 538323 h 693697"/>
                    <a:gd name="connsiteX154" fmla="*/ 2579934 w 3656446"/>
                    <a:gd name="connsiteY154" fmla="*/ 534070 h 693697"/>
                    <a:gd name="connsiteX155" fmla="*/ 2503400 w 3656446"/>
                    <a:gd name="connsiteY155" fmla="*/ 534070 h 693697"/>
                    <a:gd name="connsiteX156" fmla="*/ 2513510 w 3656446"/>
                    <a:gd name="connsiteY156" fmla="*/ 538323 h 693697"/>
                    <a:gd name="connsiteX157" fmla="*/ 2516795 w 3656446"/>
                    <a:gd name="connsiteY157" fmla="*/ 546376 h 693697"/>
                    <a:gd name="connsiteX158" fmla="*/ 2489768 w 3656446"/>
                    <a:gd name="connsiteY158" fmla="*/ 550226 h 693697"/>
                    <a:gd name="connsiteX159" fmla="*/ 2489101 w 3656446"/>
                    <a:gd name="connsiteY159" fmla="*/ 548590 h 693697"/>
                    <a:gd name="connsiteX160" fmla="*/ 2503400 w 3656446"/>
                    <a:gd name="connsiteY160" fmla="*/ 534070 h 693697"/>
                    <a:gd name="connsiteX161" fmla="*/ 2282069 w 3656446"/>
                    <a:gd name="connsiteY161" fmla="*/ 531970 h 693697"/>
                    <a:gd name="connsiteX162" fmla="*/ 2296367 w 3656446"/>
                    <a:gd name="connsiteY162" fmla="*/ 546491 h 693697"/>
                    <a:gd name="connsiteX163" fmla="*/ 2282069 w 3656446"/>
                    <a:gd name="connsiteY163" fmla="*/ 561011 h 693697"/>
                    <a:gd name="connsiteX164" fmla="*/ 2267770 w 3656446"/>
                    <a:gd name="connsiteY164" fmla="*/ 546491 h 693697"/>
                    <a:gd name="connsiteX165" fmla="*/ 2282069 w 3656446"/>
                    <a:gd name="connsiteY165" fmla="*/ 531970 h 693697"/>
                    <a:gd name="connsiteX166" fmla="*/ 754696 w 3656446"/>
                    <a:gd name="connsiteY166" fmla="*/ 530195 h 693697"/>
                    <a:gd name="connsiteX167" fmla="*/ 768995 w 3656446"/>
                    <a:gd name="connsiteY167" fmla="*/ 544716 h 693697"/>
                    <a:gd name="connsiteX168" fmla="*/ 754696 w 3656446"/>
                    <a:gd name="connsiteY168" fmla="*/ 559236 h 693697"/>
                    <a:gd name="connsiteX169" fmla="*/ 740398 w 3656446"/>
                    <a:gd name="connsiteY169" fmla="*/ 544716 h 693697"/>
                    <a:gd name="connsiteX170" fmla="*/ 754696 w 3656446"/>
                    <a:gd name="connsiteY170" fmla="*/ 530195 h 693697"/>
                    <a:gd name="connsiteX171" fmla="*/ 1534812 w 3656446"/>
                    <a:gd name="connsiteY171" fmla="*/ 526017 h 693697"/>
                    <a:gd name="connsiteX172" fmla="*/ 1549111 w 3656446"/>
                    <a:gd name="connsiteY172" fmla="*/ 540537 h 693697"/>
                    <a:gd name="connsiteX173" fmla="*/ 1534812 w 3656446"/>
                    <a:gd name="connsiteY173" fmla="*/ 555057 h 693697"/>
                    <a:gd name="connsiteX174" fmla="*/ 1520514 w 3656446"/>
                    <a:gd name="connsiteY174" fmla="*/ 540537 h 693697"/>
                    <a:gd name="connsiteX175" fmla="*/ 1534812 w 3656446"/>
                    <a:gd name="connsiteY175" fmla="*/ 526017 h 693697"/>
                    <a:gd name="connsiteX176" fmla="*/ 1458278 w 3656446"/>
                    <a:gd name="connsiteY176" fmla="*/ 526017 h 693697"/>
                    <a:gd name="connsiteX177" fmla="*/ 1472576 w 3656446"/>
                    <a:gd name="connsiteY177" fmla="*/ 540537 h 693697"/>
                    <a:gd name="connsiteX178" fmla="*/ 1458278 w 3656446"/>
                    <a:gd name="connsiteY178" fmla="*/ 555057 h 693697"/>
                    <a:gd name="connsiteX179" fmla="*/ 1443979 w 3656446"/>
                    <a:gd name="connsiteY179" fmla="*/ 540537 h 693697"/>
                    <a:gd name="connsiteX180" fmla="*/ 1458278 w 3656446"/>
                    <a:gd name="connsiteY180" fmla="*/ 526017 h 693697"/>
                    <a:gd name="connsiteX181" fmla="*/ 2408248 w 3656446"/>
                    <a:gd name="connsiteY181" fmla="*/ 525668 h 693697"/>
                    <a:gd name="connsiteX182" fmla="*/ 2422547 w 3656446"/>
                    <a:gd name="connsiteY182" fmla="*/ 540189 h 693697"/>
                    <a:gd name="connsiteX183" fmla="*/ 2408248 w 3656446"/>
                    <a:gd name="connsiteY183" fmla="*/ 554709 h 693697"/>
                    <a:gd name="connsiteX184" fmla="*/ 2393950 w 3656446"/>
                    <a:gd name="connsiteY184" fmla="*/ 540189 h 693697"/>
                    <a:gd name="connsiteX185" fmla="*/ 2408248 w 3656446"/>
                    <a:gd name="connsiteY185" fmla="*/ 525668 h 693697"/>
                    <a:gd name="connsiteX186" fmla="*/ 1236947 w 3656446"/>
                    <a:gd name="connsiteY186" fmla="*/ 523917 h 693697"/>
                    <a:gd name="connsiteX187" fmla="*/ 1251245 w 3656446"/>
                    <a:gd name="connsiteY187" fmla="*/ 538437 h 693697"/>
                    <a:gd name="connsiteX188" fmla="*/ 1236947 w 3656446"/>
                    <a:gd name="connsiteY188" fmla="*/ 552957 h 693697"/>
                    <a:gd name="connsiteX189" fmla="*/ 1222647 w 3656446"/>
                    <a:gd name="connsiteY189" fmla="*/ 538437 h 693697"/>
                    <a:gd name="connsiteX190" fmla="*/ 1236947 w 3656446"/>
                    <a:gd name="connsiteY190" fmla="*/ 523917 h 693697"/>
                    <a:gd name="connsiteX191" fmla="*/ 2160342 w 3656446"/>
                    <a:gd name="connsiteY191" fmla="*/ 523673 h 693697"/>
                    <a:gd name="connsiteX192" fmla="*/ 2166003 w 3656446"/>
                    <a:gd name="connsiteY192" fmla="*/ 524120 h 693697"/>
                    <a:gd name="connsiteX193" fmla="*/ 2175849 w 3656446"/>
                    <a:gd name="connsiteY193" fmla="*/ 542056 h 693697"/>
                    <a:gd name="connsiteX194" fmla="*/ 2158188 w 3656446"/>
                    <a:gd name="connsiteY194" fmla="*/ 552056 h 693697"/>
                    <a:gd name="connsiteX195" fmla="*/ 2148340 w 3656446"/>
                    <a:gd name="connsiteY195" fmla="*/ 534119 h 693697"/>
                    <a:gd name="connsiteX196" fmla="*/ 2160342 w 3656446"/>
                    <a:gd name="connsiteY196" fmla="*/ 523673 h 693697"/>
                    <a:gd name="connsiteX197" fmla="*/ 1363126 w 3656446"/>
                    <a:gd name="connsiteY197" fmla="*/ 517615 h 693697"/>
                    <a:gd name="connsiteX198" fmla="*/ 1377425 w 3656446"/>
                    <a:gd name="connsiteY198" fmla="*/ 532136 h 693697"/>
                    <a:gd name="connsiteX199" fmla="*/ 1363126 w 3656446"/>
                    <a:gd name="connsiteY199" fmla="*/ 546656 h 693697"/>
                    <a:gd name="connsiteX200" fmla="*/ 1348828 w 3656446"/>
                    <a:gd name="connsiteY200" fmla="*/ 532136 h 693697"/>
                    <a:gd name="connsiteX201" fmla="*/ 1363126 w 3656446"/>
                    <a:gd name="connsiteY201" fmla="*/ 517615 h 693697"/>
                    <a:gd name="connsiteX202" fmla="*/ 1115220 w 3656446"/>
                    <a:gd name="connsiteY202" fmla="*/ 515620 h 693697"/>
                    <a:gd name="connsiteX203" fmla="*/ 1120881 w 3656446"/>
                    <a:gd name="connsiteY203" fmla="*/ 516067 h 693697"/>
                    <a:gd name="connsiteX204" fmla="*/ 1130727 w 3656446"/>
                    <a:gd name="connsiteY204" fmla="*/ 534002 h 693697"/>
                    <a:gd name="connsiteX205" fmla="*/ 1113066 w 3656446"/>
                    <a:gd name="connsiteY205" fmla="*/ 544002 h 693697"/>
                    <a:gd name="connsiteX206" fmla="*/ 1103219 w 3656446"/>
                    <a:gd name="connsiteY206" fmla="*/ 526066 h 693697"/>
                    <a:gd name="connsiteX207" fmla="*/ 1115220 w 3656446"/>
                    <a:gd name="connsiteY207" fmla="*/ 515620 h 693697"/>
                    <a:gd name="connsiteX208" fmla="*/ 2066943 w 3656446"/>
                    <a:gd name="connsiteY208" fmla="*/ 515165 h 693697"/>
                    <a:gd name="connsiteX209" fmla="*/ 2081242 w 3656446"/>
                    <a:gd name="connsiteY209" fmla="*/ 529686 h 693697"/>
                    <a:gd name="connsiteX210" fmla="*/ 2066943 w 3656446"/>
                    <a:gd name="connsiteY210" fmla="*/ 544206 h 693697"/>
                    <a:gd name="connsiteX211" fmla="*/ 2052645 w 3656446"/>
                    <a:gd name="connsiteY211" fmla="*/ 529686 h 693697"/>
                    <a:gd name="connsiteX212" fmla="*/ 2066943 w 3656446"/>
                    <a:gd name="connsiteY212" fmla="*/ 515165 h 693697"/>
                    <a:gd name="connsiteX213" fmla="*/ 1021822 w 3656446"/>
                    <a:gd name="connsiteY213" fmla="*/ 507112 h 693697"/>
                    <a:gd name="connsiteX214" fmla="*/ 1036121 w 3656446"/>
                    <a:gd name="connsiteY214" fmla="*/ 521633 h 693697"/>
                    <a:gd name="connsiteX215" fmla="*/ 1021822 w 3656446"/>
                    <a:gd name="connsiteY215" fmla="*/ 536153 h 693697"/>
                    <a:gd name="connsiteX216" fmla="*/ 1007523 w 3656446"/>
                    <a:gd name="connsiteY216" fmla="*/ 521633 h 693697"/>
                    <a:gd name="connsiteX217" fmla="*/ 1021822 w 3656446"/>
                    <a:gd name="connsiteY217" fmla="*/ 507112 h 693697"/>
                    <a:gd name="connsiteX218" fmla="*/ 1749938 w 3656446"/>
                    <a:gd name="connsiteY218" fmla="*/ 502911 h 693697"/>
                    <a:gd name="connsiteX219" fmla="*/ 1764237 w 3656446"/>
                    <a:gd name="connsiteY219" fmla="*/ 517431 h 693697"/>
                    <a:gd name="connsiteX220" fmla="*/ 1749938 w 3656446"/>
                    <a:gd name="connsiteY220" fmla="*/ 531951 h 693697"/>
                    <a:gd name="connsiteX221" fmla="*/ 1735640 w 3656446"/>
                    <a:gd name="connsiteY221" fmla="*/ 517431 h 693697"/>
                    <a:gd name="connsiteX222" fmla="*/ 1749938 w 3656446"/>
                    <a:gd name="connsiteY222" fmla="*/ 502911 h 693697"/>
                    <a:gd name="connsiteX223" fmla="*/ 475447 w 3656446"/>
                    <a:gd name="connsiteY223" fmla="*/ 475582 h 693697"/>
                    <a:gd name="connsiteX224" fmla="*/ 489745 w 3656446"/>
                    <a:gd name="connsiteY224" fmla="*/ 490102 h 693697"/>
                    <a:gd name="connsiteX225" fmla="*/ 475447 w 3656446"/>
                    <a:gd name="connsiteY225" fmla="*/ 504622 h 693697"/>
                    <a:gd name="connsiteX226" fmla="*/ 461148 w 3656446"/>
                    <a:gd name="connsiteY226" fmla="*/ 490102 h 693697"/>
                    <a:gd name="connsiteX227" fmla="*/ 475447 w 3656446"/>
                    <a:gd name="connsiteY227" fmla="*/ 475582 h 693697"/>
                    <a:gd name="connsiteX228" fmla="*/ 580941 w 3656446"/>
                    <a:gd name="connsiteY228" fmla="*/ 471381 h 693697"/>
                    <a:gd name="connsiteX229" fmla="*/ 595240 w 3656446"/>
                    <a:gd name="connsiteY229" fmla="*/ 485901 h 693697"/>
                    <a:gd name="connsiteX230" fmla="*/ 580941 w 3656446"/>
                    <a:gd name="connsiteY230" fmla="*/ 500421 h 693697"/>
                    <a:gd name="connsiteX231" fmla="*/ 566642 w 3656446"/>
                    <a:gd name="connsiteY231" fmla="*/ 485901 h 693697"/>
                    <a:gd name="connsiteX232" fmla="*/ 580941 w 3656446"/>
                    <a:gd name="connsiteY232" fmla="*/ 471381 h 693697"/>
                    <a:gd name="connsiteX233" fmla="*/ 874670 w 3656446"/>
                    <a:gd name="connsiteY233" fmla="*/ 465079 h 693697"/>
                    <a:gd name="connsiteX234" fmla="*/ 888968 w 3656446"/>
                    <a:gd name="connsiteY234" fmla="*/ 479599 h 693697"/>
                    <a:gd name="connsiteX235" fmla="*/ 874670 w 3656446"/>
                    <a:gd name="connsiteY235" fmla="*/ 494119 h 693697"/>
                    <a:gd name="connsiteX236" fmla="*/ 860371 w 3656446"/>
                    <a:gd name="connsiteY236" fmla="*/ 479599 h 693697"/>
                    <a:gd name="connsiteX237" fmla="*/ 874670 w 3656446"/>
                    <a:gd name="connsiteY237" fmla="*/ 465079 h 693697"/>
                    <a:gd name="connsiteX238" fmla="*/ 134143 w 3656446"/>
                    <a:gd name="connsiteY238" fmla="*/ 465079 h 693697"/>
                    <a:gd name="connsiteX239" fmla="*/ 148441 w 3656446"/>
                    <a:gd name="connsiteY239" fmla="*/ 479599 h 693697"/>
                    <a:gd name="connsiteX240" fmla="*/ 134143 w 3656446"/>
                    <a:gd name="connsiteY240" fmla="*/ 494119 h 693697"/>
                    <a:gd name="connsiteX241" fmla="*/ 119844 w 3656446"/>
                    <a:gd name="connsiteY241" fmla="*/ 479599 h 693697"/>
                    <a:gd name="connsiteX242" fmla="*/ 134143 w 3656446"/>
                    <a:gd name="connsiteY242" fmla="*/ 465079 h 693697"/>
                    <a:gd name="connsiteX243" fmla="*/ 676092 w 3656446"/>
                    <a:gd name="connsiteY243" fmla="*/ 462978 h 693697"/>
                    <a:gd name="connsiteX244" fmla="*/ 690391 w 3656446"/>
                    <a:gd name="connsiteY244" fmla="*/ 477499 h 693697"/>
                    <a:gd name="connsiteX245" fmla="*/ 676092 w 3656446"/>
                    <a:gd name="connsiteY245" fmla="*/ 492019 h 693697"/>
                    <a:gd name="connsiteX246" fmla="*/ 661794 w 3656446"/>
                    <a:gd name="connsiteY246" fmla="*/ 477499 h 693697"/>
                    <a:gd name="connsiteX247" fmla="*/ 676092 w 3656446"/>
                    <a:gd name="connsiteY247" fmla="*/ 462978 h 693697"/>
                    <a:gd name="connsiteX248" fmla="*/ 2515810 w 3656446"/>
                    <a:gd name="connsiteY248" fmla="*/ 456351 h 693697"/>
                    <a:gd name="connsiteX249" fmla="*/ 2530109 w 3656446"/>
                    <a:gd name="connsiteY249" fmla="*/ 470871 h 693697"/>
                    <a:gd name="connsiteX250" fmla="*/ 2515810 w 3656446"/>
                    <a:gd name="connsiteY250" fmla="*/ 485391 h 693697"/>
                    <a:gd name="connsiteX251" fmla="*/ 2501512 w 3656446"/>
                    <a:gd name="connsiteY251" fmla="*/ 470871 h 693697"/>
                    <a:gd name="connsiteX252" fmla="*/ 2515810 w 3656446"/>
                    <a:gd name="connsiteY252" fmla="*/ 456351 h 693697"/>
                    <a:gd name="connsiteX253" fmla="*/ 767107 w 3656446"/>
                    <a:gd name="connsiteY253" fmla="*/ 452475 h 693697"/>
                    <a:gd name="connsiteX254" fmla="*/ 781406 w 3656446"/>
                    <a:gd name="connsiteY254" fmla="*/ 466995 h 693697"/>
                    <a:gd name="connsiteX255" fmla="*/ 767107 w 3656446"/>
                    <a:gd name="connsiteY255" fmla="*/ 481516 h 693697"/>
                    <a:gd name="connsiteX256" fmla="*/ 752809 w 3656446"/>
                    <a:gd name="connsiteY256" fmla="*/ 466995 h 693697"/>
                    <a:gd name="connsiteX257" fmla="*/ 767107 w 3656446"/>
                    <a:gd name="connsiteY257" fmla="*/ 452475 h 693697"/>
                    <a:gd name="connsiteX258" fmla="*/ 355474 w 3656446"/>
                    <a:gd name="connsiteY258" fmla="*/ 452475 h 693697"/>
                    <a:gd name="connsiteX259" fmla="*/ 369772 w 3656446"/>
                    <a:gd name="connsiteY259" fmla="*/ 466995 h 693697"/>
                    <a:gd name="connsiteX260" fmla="*/ 355474 w 3656446"/>
                    <a:gd name="connsiteY260" fmla="*/ 481516 h 693697"/>
                    <a:gd name="connsiteX261" fmla="*/ 341174 w 3656446"/>
                    <a:gd name="connsiteY261" fmla="*/ 466995 h 693697"/>
                    <a:gd name="connsiteX262" fmla="*/ 355474 w 3656446"/>
                    <a:gd name="connsiteY262" fmla="*/ 452475 h 693697"/>
                    <a:gd name="connsiteX263" fmla="*/ 2621305 w 3656446"/>
                    <a:gd name="connsiteY263" fmla="*/ 452150 h 693697"/>
                    <a:gd name="connsiteX264" fmla="*/ 2635603 w 3656446"/>
                    <a:gd name="connsiteY264" fmla="*/ 466670 h 693697"/>
                    <a:gd name="connsiteX265" fmla="*/ 2621305 w 3656446"/>
                    <a:gd name="connsiteY265" fmla="*/ 481190 h 693697"/>
                    <a:gd name="connsiteX266" fmla="*/ 2607006 w 3656446"/>
                    <a:gd name="connsiteY266" fmla="*/ 466670 h 693697"/>
                    <a:gd name="connsiteX267" fmla="*/ 2621305 w 3656446"/>
                    <a:gd name="connsiteY267" fmla="*/ 452150 h 693697"/>
                    <a:gd name="connsiteX268" fmla="*/ 1470689 w 3656446"/>
                    <a:gd name="connsiteY268" fmla="*/ 448298 h 693697"/>
                    <a:gd name="connsiteX269" fmla="*/ 1484987 w 3656446"/>
                    <a:gd name="connsiteY269" fmla="*/ 462818 h 693697"/>
                    <a:gd name="connsiteX270" fmla="*/ 1470689 w 3656446"/>
                    <a:gd name="connsiteY270" fmla="*/ 477338 h 693697"/>
                    <a:gd name="connsiteX271" fmla="*/ 1456390 w 3656446"/>
                    <a:gd name="connsiteY271" fmla="*/ 462818 h 693697"/>
                    <a:gd name="connsiteX272" fmla="*/ 1470689 w 3656446"/>
                    <a:gd name="connsiteY272" fmla="*/ 448298 h 693697"/>
                    <a:gd name="connsiteX273" fmla="*/ 2915034 w 3656446"/>
                    <a:gd name="connsiteY273" fmla="*/ 445848 h 693697"/>
                    <a:gd name="connsiteX274" fmla="*/ 2929333 w 3656446"/>
                    <a:gd name="connsiteY274" fmla="*/ 460368 h 693697"/>
                    <a:gd name="connsiteX275" fmla="*/ 2915034 w 3656446"/>
                    <a:gd name="connsiteY275" fmla="*/ 474888 h 693697"/>
                    <a:gd name="connsiteX276" fmla="*/ 2900735 w 3656446"/>
                    <a:gd name="connsiteY276" fmla="*/ 460368 h 693697"/>
                    <a:gd name="connsiteX277" fmla="*/ 2915034 w 3656446"/>
                    <a:gd name="connsiteY277" fmla="*/ 445848 h 693697"/>
                    <a:gd name="connsiteX278" fmla="*/ 2174507 w 3656446"/>
                    <a:gd name="connsiteY278" fmla="*/ 445848 h 693697"/>
                    <a:gd name="connsiteX279" fmla="*/ 2188805 w 3656446"/>
                    <a:gd name="connsiteY279" fmla="*/ 460368 h 693697"/>
                    <a:gd name="connsiteX280" fmla="*/ 2174507 w 3656446"/>
                    <a:gd name="connsiteY280" fmla="*/ 474888 h 693697"/>
                    <a:gd name="connsiteX281" fmla="*/ 2160208 w 3656446"/>
                    <a:gd name="connsiteY281" fmla="*/ 460368 h 693697"/>
                    <a:gd name="connsiteX282" fmla="*/ 2174507 w 3656446"/>
                    <a:gd name="connsiteY282" fmla="*/ 445848 h 693697"/>
                    <a:gd name="connsiteX283" fmla="*/ 1576183 w 3656446"/>
                    <a:gd name="connsiteY283" fmla="*/ 444096 h 693697"/>
                    <a:gd name="connsiteX284" fmla="*/ 1590481 w 3656446"/>
                    <a:gd name="connsiteY284" fmla="*/ 458616 h 693697"/>
                    <a:gd name="connsiteX285" fmla="*/ 1576183 w 3656446"/>
                    <a:gd name="connsiteY285" fmla="*/ 473136 h 693697"/>
                    <a:gd name="connsiteX286" fmla="*/ 1561884 w 3656446"/>
                    <a:gd name="connsiteY286" fmla="*/ 458616 h 693697"/>
                    <a:gd name="connsiteX287" fmla="*/ 1576183 w 3656446"/>
                    <a:gd name="connsiteY287" fmla="*/ 444096 h 693697"/>
                    <a:gd name="connsiteX288" fmla="*/ 260321 w 3656446"/>
                    <a:gd name="connsiteY288" fmla="*/ 444074 h 693697"/>
                    <a:gd name="connsiteX289" fmla="*/ 274621 w 3656446"/>
                    <a:gd name="connsiteY289" fmla="*/ 458594 h 693697"/>
                    <a:gd name="connsiteX290" fmla="*/ 260321 w 3656446"/>
                    <a:gd name="connsiteY290" fmla="*/ 473114 h 693697"/>
                    <a:gd name="connsiteX291" fmla="*/ 246023 w 3656446"/>
                    <a:gd name="connsiteY291" fmla="*/ 458594 h 693697"/>
                    <a:gd name="connsiteX292" fmla="*/ 260321 w 3656446"/>
                    <a:gd name="connsiteY292" fmla="*/ 444074 h 693697"/>
                    <a:gd name="connsiteX293" fmla="*/ 2716456 w 3656446"/>
                    <a:gd name="connsiteY293" fmla="*/ 443747 h 693697"/>
                    <a:gd name="connsiteX294" fmla="*/ 2730755 w 3656446"/>
                    <a:gd name="connsiteY294" fmla="*/ 458268 h 693697"/>
                    <a:gd name="connsiteX295" fmla="*/ 2716456 w 3656446"/>
                    <a:gd name="connsiteY295" fmla="*/ 472788 h 693697"/>
                    <a:gd name="connsiteX296" fmla="*/ 2702158 w 3656446"/>
                    <a:gd name="connsiteY296" fmla="*/ 458268 h 693697"/>
                    <a:gd name="connsiteX297" fmla="*/ 2716456 w 3656446"/>
                    <a:gd name="connsiteY297" fmla="*/ 443747 h 693697"/>
                    <a:gd name="connsiteX298" fmla="*/ 1869912 w 3656446"/>
                    <a:gd name="connsiteY298" fmla="*/ 437795 h 693697"/>
                    <a:gd name="connsiteX299" fmla="*/ 1884211 w 3656446"/>
                    <a:gd name="connsiteY299" fmla="*/ 452315 h 693697"/>
                    <a:gd name="connsiteX300" fmla="*/ 1869912 w 3656446"/>
                    <a:gd name="connsiteY300" fmla="*/ 466835 h 693697"/>
                    <a:gd name="connsiteX301" fmla="*/ 1855613 w 3656446"/>
                    <a:gd name="connsiteY301" fmla="*/ 452315 h 693697"/>
                    <a:gd name="connsiteX302" fmla="*/ 1869912 w 3656446"/>
                    <a:gd name="connsiteY302" fmla="*/ 437795 h 693697"/>
                    <a:gd name="connsiteX303" fmla="*/ 1129385 w 3656446"/>
                    <a:gd name="connsiteY303" fmla="*/ 437795 h 693697"/>
                    <a:gd name="connsiteX304" fmla="*/ 1143683 w 3656446"/>
                    <a:gd name="connsiteY304" fmla="*/ 452315 h 693697"/>
                    <a:gd name="connsiteX305" fmla="*/ 1129385 w 3656446"/>
                    <a:gd name="connsiteY305" fmla="*/ 466835 h 693697"/>
                    <a:gd name="connsiteX306" fmla="*/ 1115086 w 3656446"/>
                    <a:gd name="connsiteY306" fmla="*/ 452315 h 693697"/>
                    <a:gd name="connsiteX307" fmla="*/ 1129385 w 3656446"/>
                    <a:gd name="connsiteY307" fmla="*/ 437795 h 693697"/>
                    <a:gd name="connsiteX308" fmla="*/ 1671335 w 3656446"/>
                    <a:gd name="connsiteY308" fmla="*/ 435694 h 693697"/>
                    <a:gd name="connsiteX309" fmla="*/ 1685633 w 3656446"/>
                    <a:gd name="connsiteY309" fmla="*/ 450215 h 693697"/>
                    <a:gd name="connsiteX310" fmla="*/ 1671335 w 3656446"/>
                    <a:gd name="connsiteY310" fmla="*/ 464735 h 693697"/>
                    <a:gd name="connsiteX311" fmla="*/ 1657036 w 3656446"/>
                    <a:gd name="connsiteY311" fmla="*/ 450215 h 693697"/>
                    <a:gd name="connsiteX312" fmla="*/ 1671335 w 3656446"/>
                    <a:gd name="connsiteY312" fmla="*/ 435694 h 693697"/>
                    <a:gd name="connsiteX313" fmla="*/ 2807471 w 3656446"/>
                    <a:gd name="connsiteY313" fmla="*/ 433244 h 693697"/>
                    <a:gd name="connsiteX314" fmla="*/ 2821770 w 3656446"/>
                    <a:gd name="connsiteY314" fmla="*/ 447764 h 693697"/>
                    <a:gd name="connsiteX315" fmla="*/ 2807471 w 3656446"/>
                    <a:gd name="connsiteY315" fmla="*/ 462285 h 693697"/>
                    <a:gd name="connsiteX316" fmla="*/ 2793172 w 3656446"/>
                    <a:gd name="connsiteY316" fmla="*/ 447764 h 693697"/>
                    <a:gd name="connsiteX317" fmla="*/ 2807471 w 3656446"/>
                    <a:gd name="connsiteY317" fmla="*/ 433244 h 693697"/>
                    <a:gd name="connsiteX318" fmla="*/ 2395837 w 3656446"/>
                    <a:gd name="connsiteY318" fmla="*/ 433244 h 693697"/>
                    <a:gd name="connsiteX319" fmla="*/ 2410136 w 3656446"/>
                    <a:gd name="connsiteY319" fmla="*/ 447764 h 693697"/>
                    <a:gd name="connsiteX320" fmla="*/ 2395837 w 3656446"/>
                    <a:gd name="connsiteY320" fmla="*/ 462285 h 693697"/>
                    <a:gd name="connsiteX321" fmla="*/ 2381538 w 3656446"/>
                    <a:gd name="connsiteY321" fmla="*/ 447764 h 693697"/>
                    <a:gd name="connsiteX322" fmla="*/ 2395837 w 3656446"/>
                    <a:gd name="connsiteY322" fmla="*/ 433244 h 693697"/>
                    <a:gd name="connsiteX323" fmla="*/ 1762349 w 3656446"/>
                    <a:gd name="connsiteY323" fmla="*/ 425191 h 693697"/>
                    <a:gd name="connsiteX324" fmla="*/ 1776648 w 3656446"/>
                    <a:gd name="connsiteY324" fmla="*/ 439711 h 693697"/>
                    <a:gd name="connsiteX325" fmla="*/ 1762349 w 3656446"/>
                    <a:gd name="connsiteY325" fmla="*/ 454232 h 693697"/>
                    <a:gd name="connsiteX326" fmla="*/ 1748050 w 3656446"/>
                    <a:gd name="connsiteY326" fmla="*/ 439711 h 693697"/>
                    <a:gd name="connsiteX327" fmla="*/ 1762349 w 3656446"/>
                    <a:gd name="connsiteY327" fmla="*/ 425191 h 693697"/>
                    <a:gd name="connsiteX328" fmla="*/ 1350715 w 3656446"/>
                    <a:gd name="connsiteY328" fmla="*/ 425191 h 693697"/>
                    <a:gd name="connsiteX329" fmla="*/ 1365014 w 3656446"/>
                    <a:gd name="connsiteY329" fmla="*/ 439711 h 693697"/>
                    <a:gd name="connsiteX330" fmla="*/ 1350715 w 3656446"/>
                    <a:gd name="connsiteY330" fmla="*/ 454232 h 693697"/>
                    <a:gd name="connsiteX331" fmla="*/ 1336416 w 3656446"/>
                    <a:gd name="connsiteY331" fmla="*/ 439711 h 693697"/>
                    <a:gd name="connsiteX332" fmla="*/ 1350715 w 3656446"/>
                    <a:gd name="connsiteY332" fmla="*/ 425191 h 693697"/>
                    <a:gd name="connsiteX333" fmla="*/ 2300685 w 3656446"/>
                    <a:gd name="connsiteY333" fmla="*/ 424843 h 693697"/>
                    <a:gd name="connsiteX334" fmla="*/ 2314985 w 3656446"/>
                    <a:gd name="connsiteY334" fmla="*/ 439363 h 693697"/>
                    <a:gd name="connsiteX335" fmla="*/ 2300685 w 3656446"/>
                    <a:gd name="connsiteY335" fmla="*/ 453883 h 693697"/>
                    <a:gd name="connsiteX336" fmla="*/ 2286387 w 3656446"/>
                    <a:gd name="connsiteY336" fmla="*/ 439363 h 693697"/>
                    <a:gd name="connsiteX337" fmla="*/ 2300685 w 3656446"/>
                    <a:gd name="connsiteY337" fmla="*/ 424843 h 693697"/>
                    <a:gd name="connsiteX338" fmla="*/ 3169748 w 3656446"/>
                    <a:gd name="connsiteY338" fmla="*/ 418564 h 693697"/>
                    <a:gd name="connsiteX339" fmla="*/ 3179859 w 3656446"/>
                    <a:gd name="connsiteY339" fmla="*/ 422816 h 693697"/>
                    <a:gd name="connsiteX340" fmla="*/ 3179941 w 3656446"/>
                    <a:gd name="connsiteY340" fmla="*/ 423017 h 693697"/>
                    <a:gd name="connsiteX341" fmla="*/ 3157270 w 3656446"/>
                    <a:gd name="connsiteY341" fmla="*/ 428621 h 693697"/>
                    <a:gd name="connsiteX342" fmla="*/ 3159638 w 3656446"/>
                    <a:gd name="connsiteY342" fmla="*/ 422816 h 693697"/>
                    <a:gd name="connsiteX343" fmla="*/ 3169748 w 3656446"/>
                    <a:gd name="connsiteY343" fmla="*/ 418564 h 693697"/>
                    <a:gd name="connsiteX344" fmla="*/ 1255563 w 3656446"/>
                    <a:gd name="connsiteY344" fmla="*/ 416789 h 693697"/>
                    <a:gd name="connsiteX345" fmla="*/ 1269862 w 3656446"/>
                    <a:gd name="connsiteY345" fmla="*/ 431309 h 693697"/>
                    <a:gd name="connsiteX346" fmla="*/ 1255563 w 3656446"/>
                    <a:gd name="connsiteY346" fmla="*/ 445829 h 693697"/>
                    <a:gd name="connsiteX347" fmla="*/ 1241265 w 3656446"/>
                    <a:gd name="connsiteY347" fmla="*/ 431309 h 693697"/>
                    <a:gd name="connsiteX348" fmla="*/ 1255563 w 3656446"/>
                    <a:gd name="connsiteY348" fmla="*/ 416789 h 693697"/>
                    <a:gd name="connsiteX349" fmla="*/ 367884 w 3656446"/>
                    <a:gd name="connsiteY349" fmla="*/ 374756 h 693697"/>
                    <a:gd name="connsiteX350" fmla="*/ 382183 w 3656446"/>
                    <a:gd name="connsiteY350" fmla="*/ 389276 h 693697"/>
                    <a:gd name="connsiteX351" fmla="*/ 367884 w 3656446"/>
                    <a:gd name="connsiteY351" fmla="*/ 403796 h 693697"/>
                    <a:gd name="connsiteX352" fmla="*/ 353586 w 3656446"/>
                    <a:gd name="connsiteY352" fmla="*/ 389276 h 693697"/>
                    <a:gd name="connsiteX353" fmla="*/ 367884 w 3656446"/>
                    <a:gd name="connsiteY353" fmla="*/ 374756 h 693697"/>
                    <a:gd name="connsiteX354" fmla="*/ 465234 w 3656446"/>
                    <a:gd name="connsiteY354" fmla="*/ 359519 h 693697"/>
                    <a:gd name="connsiteX355" fmla="*/ 479533 w 3656446"/>
                    <a:gd name="connsiteY355" fmla="*/ 374039 h 693697"/>
                    <a:gd name="connsiteX356" fmla="*/ 465234 w 3656446"/>
                    <a:gd name="connsiteY356" fmla="*/ 388560 h 693697"/>
                    <a:gd name="connsiteX357" fmla="*/ 450935 w 3656446"/>
                    <a:gd name="connsiteY357" fmla="*/ 374039 h 693697"/>
                    <a:gd name="connsiteX358" fmla="*/ 465234 w 3656446"/>
                    <a:gd name="connsiteY358" fmla="*/ 359519 h 693697"/>
                    <a:gd name="connsiteX359" fmla="*/ 194259 w 3656446"/>
                    <a:gd name="connsiteY359" fmla="*/ 357418 h 693697"/>
                    <a:gd name="connsiteX360" fmla="*/ 208558 w 3656446"/>
                    <a:gd name="connsiteY360" fmla="*/ 371938 h 693697"/>
                    <a:gd name="connsiteX361" fmla="*/ 194259 w 3656446"/>
                    <a:gd name="connsiteY361" fmla="*/ 386459 h 693697"/>
                    <a:gd name="connsiteX362" fmla="*/ 179961 w 3656446"/>
                    <a:gd name="connsiteY362" fmla="*/ 371938 h 693697"/>
                    <a:gd name="connsiteX363" fmla="*/ 194259 w 3656446"/>
                    <a:gd name="connsiteY363" fmla="*/ 357418 h 693697"/>
                    <a:gd name="connsiteX364" fmla="*/ 2408248 w 3656446"/>
                    <a:gd name="connsiteY364" fmla="*/ 355525 h 693697"/>
                    <a:gd name="connsiteX365" fmla="*/ 2422547 w 3656446"/>
                    <a:gd name="connsiteY365" fmla="*/ 370045 h 693697"/>
                    <a:gd name="connsiteX366" fmla="*/ 2408248 w 3656446"/>
                    <a:gd name="connsiteY366" fmla="*/ 384565 h 693697"/>
                    <a:gd name="connsiteX367" fmla="*/ 2393950 w 3656446"/>
                    <a:gd name="connsiteY367" fmla="*/ 370045 h 693697"/>
                    <a:gd name="connsiteX368" fmla="*/ 2408248 w 3656446"/>
                    <a:gd name="connsiteY368" fmla="*/ 355525 h 693697"/>
                    <a:gd name="connsiteX369" fmla="*/ 14299 w 3656446"/>
                    <a:gd name="connsiteY369" fmla="*/ 353217 h 693697"/>
                    <a:gd name="connsiteX370" fmla="*/ 28598 w 3656446"/>
                    <a:gd name="connsiteY370" fmla="*/ 367737 h 693697"/>
                    <a:gd name="connsiteX371" fmla="*/ 14299 w 3656446"/>
                    <a:gd name="connsiteY371" fmla="*/ 382258 h 693697"/>
                    <a:gd name="connsiteX372" fmla="*/ 0 w 3656446"/>
                    <a:gd name="connsiteY372" fmla="*/ 367737 h 693697"/>
                    <a:gd name="connsiteX373" fmla="*/ 14299 w 3656446"/>
                    <a:gd name="connsiteY373" fmla="*/ 353217 h 693697"/>
                    <a:gd name="connsiteX374" fmla="*/ 1363126 w 3656446"/>
                    <a:gd name="connsiteY374" fmla="*/ 347471 h 693697"/>
                    <a:gd name="connsiteX375" fmla="*/ 1377425 w 3656446"/>
                    <a:gd name="connsiteY375" fmla="*/ 361991 h 693697"/>
                    <a:gd name="connsiteX376" fmla="*/ 1363126 w 3656446"/>
                    <a:gd name="connsiteY376" fmla="*/ 376511 h 693697"/>
                    <a:gd name="connsiteX377" fmla="*/ 1348828 w 3656446"/>
                    <a:gd name="connsiteY377" fmla="*/ 361991 h 693697"/>
                    <a:gd name="connsiteX378" fmla="*/ 1363126 w 3656446"/>
                    <a:gd name="connsiteY378" fmla="*/ 347471 h 693697"/>
                    <a:gd name="connsiteX379" fmla="*/ 2505598 w 3656446"/>
                    <a:gd name="connsiteY379" fmla="*/ 340288 h 693697"/>
                    <a:gd name="connsiteX380" fmla="*/ 2519897 w 3656446"/>
                    <a:gd name="connsiteY380" fmla="*/ 354808 h 693697"/>
                    <a:gd name="connsiteX381" fmla="*/ 2505598 w 3656446"/>
                    <a:gd name="connsiteY381" fmla="*/ 369329 h 693697"/>
                    <a:gd name="connsiteX382" fmla="*/ 2491300 w 3656446"/>
                    <a:gd name="connsiteY382" fmla="*/ 354808 h 693697"/>
                    <a:gd name="connsiteX383" fmla="*/ 2505598 w 3656446"/>
                    <a:gd name="connsiteY383" fmla="*/ 340288 h 693697"/>
                    <a:gd name="connsiteX384" fmla="*/ 2234623 w 3656446"/>
                    <a:gd name="connsiteY384" fmla="*/ 338187 h 693697"/>
                    <a:gd name="connsiteX385" fmla="*/ 2248922 w 3656446"/>
                    <a:gd name="connsiteY385" fmla="*/ 352707 h 693697"/>
                    <a:gd name="connsiteX386" fmla="*/ 2234623 w 3656446"/>
                    <a:gd name="connsiteY386" fmla="*/ 367228 h 693697"/>
                    <a:gd name="connsiteX387" fmla="*/ 2220324 w 3656446"/>
                    <a:gd name="connsiteY387" fmla="*/ 352707 h 693697"/>
                    <a:gd name="connsiteX388" fmla="*/ 2234623 w 3656446"/>
                    <a:gd name="connsiteY388" fmla="*/ 338187 h 693697"/>
                    <a:gd name="connsiteX389" fmla="*/ 2054662 w 3656446"/>
                    <a:gd name="connsiteY389" fmla="*/ 333986 h 693697"/>
                    <a:gd name="connsiteX390" fmla="*/ 2068961 w 3656446"/>
                    <a:gd name="connsiteY390" fmla="*/ 348506 h 693697"/>
                    <a:gd name="connsiteX391" fmla="*/ 2054662 w 3656446"/>
                    <a:gd name="connsiteY391" fmla="*/ 363027 h 693697"/>
                    <a:gd name="connsiteX392" fmla="*/ 2040364 w 3656446"/>
                    <a:gd name="connsiteY392" fmla="*/ 348506 h 693697"/>
                    <a:gd name="connsiteX393" fmla="*/ 2054662 w 3656446"/>
                    <a:gd name="connsiteY393" fmla="*/ 333986 h 693697"/>
                    <a:gd name="connsiteX394" fmla="*/ 3403490 w 3656446"/>
                    <a:gd name="connsiteY394" fmla="*/ 328240 h 693697"/>
                    <a:gd name="connsiteX395" fmla="*/ 3417789 w 3656446"/>
                    <a:gd name="connsiteY395" fmla="*/ 342760 h 693697"/>
                    <a:gd name="connsiteX396" fmla="*/ 3403490 w 3656446"/>
                    <a:gd name="connsiteY396" fmla="*/ 357280 h 693697"/>
                    <a:gd name="connsiteX397" fmla="*/ 3389191 w 3656446"/>
                    <a:gd name="connsiteY397" fmla="*/ 342760 h 693697"/>
                    <a:gd name="connsiteX398" fmla="*/ 3403490 w 3656446"/>
                    <a:gd name="connsiteY398" fmla="*/ 328240 h 693697"/>
                    <a:gd name="connsiteX399" fmla="*/ 1481810 w 3656446"/>
                    <a:gd name="connsiteY399" fmla="*/ 326029 h 693697"/>
                    <a:gd name="connsiteX400" fmla="*/ 1496109 w 3656446"/>
                    <a:gd name="connsiteY400" fmla="*/ 340550 h 693697"/>
                    <a:gd name="connsiteX401" fmla="*/ 1481810 w 3656446"/>
                    <a:gd name="connsiteY401" fmla="*/ 355070 h 693697"/>
                    <a:gd name="connsiteX402" fmla="*/ 1467511 w 3656446"/>
                    <a:gd name="connsiteY402" fmla="*/ 340550 h 693697"/>
                    <a:gd name="connsiteX403" fmla="*/ 1481810 w 3656446"/>
                    <a:gd name="connsiteY403" fmla="*/ 326029 h 693697"/>
                    <a:gd name="connsiteX404" fmla="*/ 1210835 w 3656446"/>
                    <a:gd name="connsiteY404" fmla="*/ 323929 h 693697"/>
                    <a:gd name="connsiteX405" fmla="*/ 1225133 w 3656446"/>
                    <a:gd name="connsiteY405" fmla="*/ 338449 h 693697"/>
                    <a:gd name="connsiteX406" fmla="*/ 1210835 w 3656446"/>
                    <a:gd name="connsiteY406" fmla="*/ 352969 h 693697"/>
                    <a:gd name="connsiteX407" fmla="*/ 1196536 w 3656446"/>
                    <a:gd name="connsiteY407" fmla="*/ 338449 h 693697"/>
                    <a:gd name="connsiteX408" fmla="*/ 1210835 w 3656446"/>
                    <a:gd name="connsiteY408" fmla="*/ 323929 h 693697"/>
                    <a:gd name="connsiteX409" fmla="*/ 1030874 w 3656446"/>
                    <a:gd name="connsiteY409" fmla="*/ 319728 h 693697"/>
                    <a:gd name="connsiteX410" fmla="*/ 1045174 w 3656446"/>
                    <a:gd name="connsiteY410" fmla="*/ 334248 h 693697"/>
                    <a:gd name="connsiteX411" fmla="*/ 1030874 w 3656446"/>
                    <a:gd name="connsiteY411" fmla="*/ 348769 h 693697"/>
                    <a:gd name="connsiteX412" fmla="*/ 1016576 w 3656446"/>
                    <a:gd name="connsiteY412" fmla="*/ 334248 h 693697"/>
                    <a:gd name="connsiteX413" fmla="*/ 1030874 w 3656446"/>
                    <a:gd name="connsiteY413" fmla="*/ 319728 h 693697"/>
                    <a:gd name="connsiteX414" fmla="*/ 1848173 w 3656446"/>
                    <a:gd name="connsiteY414" fmla="*/ 317366 h 693697"/>
                    <a:gd name="connsiteX415" fmla="*/ 1862472 w 3656446"/>
                    <a:gd name="connsiteY415" fmla="*/ 331886 h 693697"/>
                    <a:gd name="connsiteX416" fmla="*/ 1848173 w 3656446"/>
                    <a:gd name="connsiteY416" fmla="*/ 346406 h 693697"/>
                    <a:gd name="connsiteX417" fmla="*/ 1833874 w 3656446"/>
                    <a:gd name="connsiteY417" fmla="*/ 331886 h 693697"/>
                    <a:gd name="connsiteX418" fmla="*/ 1848173 w 3656446"/>
                    <a:gd name="connsiteY418" fmla="*/ 317366 h 693697"/>
                    <a:gd name="connsiteX419" fmla="*/ 1715742 w 3656446"/>
                    <a:gd name="connsiteY419" fmla="*/ 317288 h 693697"/>
                    <a:gd name="connsiteX420" fmla="*/ 1721403 w 3656446"/>
                    <a:gd name="connsiteY420" fmla="*/ 317735 h 693697"/>
                    <a:gd name="connsiteX421" fmla="*/ 1731249 w 3656446"/>
                    <a:gd name="connsiteY421" fmla="*/ 335671 h 693697"/>
                    <a:gd name="connsiteX422" fmla="*/ 1713587 w 3656446"/>
                    <a:gd name="connsiteY422" fmla="*/ 345669 h 693697"/>
                    <a:gd name="connsiteX423" fmla="*/ 1703741 w 3656446"/>
                    <a:gd name="connsiteY423" fmla="*/ 327734 h 693697"/>
                    <a:gd name="connsiteX424" fmla="*/ 1715742 w 3656446"/>
                    <a:gd name="connsiteY424" fmla="*/ 317288 h 693697"/>
                    <a:gd name="connsiteX425" fmla="*/ 3522174 w 3656446"/>
                    <a:gd name="connsiteY425" fmla="*/ 306798 h 693697"/>
                    <a:gd name="connsiteX426" fmla="*/ 3532285 w 3656446"/>
                    <a:gd name="connsiteY426" fmla="*/ 311051 h 693697"/>
                    <a:gd name="connsiteX427" fmla="*/ 3534130 w 3656446"/>
                    <a:gd name="connsiteY427" fmla="*/ 315576 h 693697"/>
                    <a:gd name="connsiteX428" fmla="*/ 3509553 w 3656446"/>
                    <a:gd name="connsiteY428" fmla="*/ 325430 h 693697"/>
                    <a:gd name="connsiteX429" fmla="*/ 3507875 w 3656446"/>
                    <a:gd name="connsiteY429" fmla="*/ 321319 h 693697"/>
                    <a:gd name="connsiteX430" fmla="*/ 3522174 w 3656446"/>
                    <a:gd name="connsiteY430" fmla="*/ 306798 h 693697"/>
                    <a:gd name="connsiteX431" fmla="*/ 3251199 w 3656446"/>
                    <a:gd name="connsiteY431" fmla="*/ 304698 h 693697"/>
                    <a:gd name="connsiteX432" fmla="*/ 3265498 w 3656446"/>
                    <a:gd name="connsiteY432" fmla="*/ 319218 h 693697"/>
                    <a:gd name="connsiteX433" fmla="*/ 3251199 w 3656446"/>
                    <a:gd name="connsiteY433" fmla="*/ 333738 h 693697"/>
                    <a:gd name="connsiteX434" fmla="*/ 3236900 w 3656446"/>
                    <a:gd name="connsiteY434" fmla="*/ 319218 h 693697"/>
                    <a:gd name="connsiteX435" fmla="*/ 3251199 w 3656446"/>
                    <a:gd name="connsiteY435" fmla="*/ 304698 h 693697"/>
                    <a:gd name="connsiteX436" fmla="*/ 824385 w 3656446"/>
                    <a:gd name="connsiteY436" fmla="*/ 303107 h 693697"/>
                    <a:gd name="connsiteX437" fmla="*/ 838683 w 3656446"/>
                    <a:gd name="connsiteY437" fmla="*/ 317627 h 693697"/>
                    <a:gd name="connsiteX438" fmla="*/ 824385 w 3656446"/>
                    <a:gd name="connsiteY438" fmla="*/ 332147 h 693697"/>
                    <a:gd name="connsiteX439" fmla="*/ 810086 w 3656446"/>
                    <a:gd name="connsiteY439" fmla="*/ 317627 h 693697"/>
                    <a:gd name="connsiteX440" fmla="*/ 824385 w 3656446"/>
                    <a:gd name="connsiteY440" fmla="*/ 303107 h 693697"/>
                    <a:gd name="connsiteX441" fmla="*/ 691954 w 3656446"/>
                    <a:gd name="connsiteY441" fmla="*/ 303029 h 693697"/>
                    <a:gd name="connsiteX442" fmla="*/ 697615 w 3656446"/>
                    <a:gd name="connsiteY442" fmla="*/ 303477 h 693697"/>
                    <a:gd name="connsiteX443" fmla="*/ 707461 w 3656446"/>
                    <a:gd name="connsiteY443" fmla="*/ 321412 h 693697"/>
                    <a:gd name="connsiteX444" fmla="*/ 689799 w 3656446"/>
                    <a:gd name="connsiteY444" fmla="*/ 331411 h 693697"/>
                    <a:gd name="connsiteX445" fmla="*/ 679953 w 3656446"/>
                    <a:gd name="connsiteY445" fmla="*/ 313476 h 693697"/>
                    <a:gd name="connsiteX446" fmla="*/ 691954 w 3656446"/>
                    <a:gd name="connsiteY446" fmla="*/ 303029 h 693697"/>
                    <a:gd name="connsiteX447" fmla="*/ 3071238 w 3656446"/>
                    <a:gd name="connsiteY447" fmla="*/ 300497 h 693697"/>
                    <a:gd name="connsiteX448" fmla="*/ 3085537 w 3656446"/>
                    <a:gd name="connsiteY448" fmla="*/ 315017 h 693697"/>
                    <a:gd name="connsiteX449" fmla="*/ 3071238 w 3656446"/>
                    <a:gd name="connsiteY449" fmla="*/ 329538 h 693697"/>
                    <a:gd name="connsiteX450" fmla="*/ 3056940 w 3656446"/>
                    <a:gd name="connsiteY450" fmla="*/ 315017 h 693697"/>
                    <a:gd name="connsiteX451" fmla="*/ 3071238 w 3656446"/>
                    <a:gd name="connsiteY451" fmla="*/ 300497 h 693697"/>
                    <a:gd name="connsiteX452" fmla="*/ 229424 w 3656446"/>
                    <a:gd name="connsiteY452" fmla="*/ 296503 h 693697"/>
                    <a:gd name="connsiteX453" fmla="*/ 243723 w 3656446"/>
                    <a:gd name="connsiteY453" fmla="*/ 311023 h 693697"/>
                    <a:gd name="connsiteX454" fmla="*/ 229424 w 3656446"/>
                    <a:gd name="connsiteY454" fmla="*/ 325543 h 693697"/>
                    <a:gd name="connsiteX455" fmla="*/ 215125 w 3656446"/>
                    <a:gd name="connsiteY455" fmla="*/ 311023 h 693697"/>
                    <a:gd name="connsiteX456" fmla="*/ 229424 w 3656446"/>
                    <a:gd name="connsiteY456" fmla="*/ 296503 h 693697"/>
                    <a:gd name="connsiteX457" fmla="*/ 585208 w 3656446"/>
                    <a:gd name="connsiteY457" fmla="*/ 294402 h 693697"/>
                    <a:gd name="connsiteX458" fmla="*/ 599507 w 3656446"/>
                    <a:gd name="connsiteY458" fmla="*/ 308922 h 693697"/>
                    <a:gd name="connsiteX459" fmla="*/ 585208 w 3656446"/>
                    <a:gd name="connsiteY459" fmla="*/ 323443 h 693697"/>
                    <a:gd name="connsiteX460" fmla="*/ 570910 w 3656446"/>
                    <a:gd name="connsiteY460" fmla="*/ 308922 h 693697"/>
                    <a:gd name="connsiteX461" fmla="*/ 585208 w 3656446"/>
                    <a:gd name="connsiteY461" fmla="*/ 294402 h 693697"/>
                    <a:gd name="connsiteX462" fmla="*/ 352625 w 3656446"/>
                    <a:gd name="connsiteY462" fmla="*/ 291873 h 693697"/>
                    <a:gd name="connsiteX463" fmla="*/ 366923 w 3656446"/>
                    <a:gd name="connsiteY463" fmla="*/ 306394 h 693697"/>
                    <a:gd name="connsiteX464" fmla="*/ 352625 w 3656446"/>
                    <a:gd name="connsiteY464" fmla="*/ 320914 h 693697"/>
                    <a:gd name="connsiteX465" fmla="*/ 338326 w 3656446"/>
                    <a:gd name="connsiteY465" fmla="*/ 306394 h 693697"/>
                    <a:gd name="connsiteX466" fmla="*/ 352625 w 3656446"/>
                    <a:gd name="connsiteY466" fmla="*/ 291873 h 693697"/>
                    <a:gd name="connsiteX467" fmla="*/ 134272 w 3656446"/>
                    <a:gd name="connsiteY467" fmla="*/ 288101 h 693697"/>
                    <a:gd name="connsiteX468" fmla="*/ 148571 w 3656446"/>
                    <a:gd name="connsiteY468" fmla="*/ 302621 h 693697"/>
                    <a:gd name="connsiteX469" fmla="*/ 134272 w 3656446"/>
                    <a:gd name="connsiteY469" fmla="*/ 317141 h 693697"/>
                    <a:gd name="connsiteX470" fmla="*/ 119973 w 3656446"/>
                    <a:gd name="connsiteY470" fmla="*/ 302621 h 693697"/>
                    <a:gd name="connsiteX471" fmla="*/ 134272 w 3656446"/>
                    <a:gd name="connsiteY471" fmla="*/ 288101 h 693697"/>
                    <a:gd name="connsiteX472" fmla="*/ 2864749 w 3656446"/>
                    <a:gd name="connsiteY472" fmla="*/ 283876 h 693697"/>
                    <a:gd name="connsiteX473" fmla="*/ 2879048 w 3656446"/>
                    <a:gd name="connsiteY473" fmla="*/ 298396 h 693697"/>
                    <a:gd name="connsiteX474" fmla="*/ 2864749 w 3656446"/>
                    <a:gd name="connsiteY474" fmla="*/ 312916 h 693697"/>
                    <a:gd name="connsiteX475" fmla="*/ 2850450 w 3656446"/>
                    <a:gd name="connsiteY475" fmla="*/ 298396 h 693697"/>
                    <a:gd name="connsiteX476" fmla="*/ 2864749 w 3656446"/>
                    <a:gd name="connsiteY476" fmla="*/ 283876 h 693697"/>
                    <a:gd name="connsiteX477" fmla="*/ 2732318 w 3656446"/>
                    <a:gd name="connsiteY477" fmla="*/ 283798 h 693697"/>
                    <a:gd name="connsiteX478" fmla="*/ 2737979 w 3656446"/>
                    <a:gd name="connsiteY478" fmla="*/ 284246 h 693697"/>
                    <a:gd name="connsiteX479" fmla="*/ 2747825 w 3656446"/>
                    <a:gd name="connsiteY479" fmla="*/ 302181 h 693697"/>
                    <a:gd name="connsiteX480" fmla="*/ 2730163 w 3656446"/>
                    <a:gd name="connsiteY480" fmla="*/ 312180 h 693697"/>
                    <a:gd name="connsiteX481" fmla="*/ 2720317 w 3656446"/>
                    <a:gd name="connsiteY481" fmla="*/ 294245 h 693697"/>
                    <a:gd name="connsiteX482" fmla="*/ 2732318 w 3656446"/>
                    <a:gd name="connsiteY482" fmla="*/ 283798 h 693697"/>
                    <a:gd name="connsiteX483" fmla="*/ 477646 w 3656446"/>
                    <a:gd name="connsiteY483" fmla="*/ 281798 h 693697"/>
                    <a:gd name="connsiteX484" fmla="*/ 491945 w 3656446"/>
                    <a:gd name="connsiteY484" fmla="*/ 296319 h 693697"/>
                    <a:gd name="connsiteX485" fmla="*/ 477646 w 3656446"/>
                    <a:gd name="connsiteY485" fmla="*/ 310839 h 693697"/>
                    <a:gd name="connsiteX486" fmla="*/ 463347 w 3656446"/>
                    <a:gd name="connsiteY486" fmla="*/ 296319 h 693697"/>
                    <a:gd name="connsiteX487" fmla="*/ 477646 w 3656446"/>
                    <a:gd name="connsiteY487" fmla="*/ 281798 h 693697"/>
                    <a:gd name="connsiteX488" fmla="*/ 2269788 w 3656446"/>
                    <a:gd name="connsiteY488" fmla="*/ 277272 h 693697"/>
                    <a:gd name="connsiteX489" fmla="*/ 2284086 w 3656446"/>
                    <a:gd name="connsiteY489" fmla="*/ 291792 h 693697"/>
                    <a:gd name="connsiteX490" fmla="*/ 2269788 w 3656446"/>
                    <a:gd name="connsiteY490" fmla="*/ 306312 h 693697"/>
                    <a:gd name="connsiteX491" fmla="*/ 2255489 w 3656446"/>
                    <a:gd name="connsiteY491" fmla="*/ 291792 h 693697"/>
                    <a:gd name="connsiteX492" fmla="*/ 2269788 w 3656446"/>
                    <a:gd name="connsiteY492" fmla="*/ 277272 h 693697"/>
                    <a:gd name="connsiteX493" fmla="*/ 26710 w 3656446"/>
                    <a:gd name="connsiteY493" fmla="*/ 275497 h 693697"/>
                    <a:gd name="connsiteX494" fmla="*/ 41008 w 3656446"/>
                    <a:gd name="connsiteY494" fmla="*/ 290017 h 693697"/>
                    <a:gd name="connsiteX495" fmla="*/ 26710 w 3656446"/>
                    <a:gd name="connsiteY495" fmla="*/ 304537 h 693697"/>
                    <a:gd name="connsiteX496" fmla="*/ 12411 w 3656446"/>
                    <a:gd name="connsiteY496" fmla="*/ 290017 h 693697"/>
                    <a:gd name="connsiteX497" fmla="*/ 26710 w 3656446"/>
                    <a:gd name="connsiteY497" fmla="*/ 275497 h 693697"/>
                    <a:gd name="connsiteX498" fmla="*/ 2625572 w 3656446"/>
                    <a:gd name="connsiteY498" fmla="*/ 275171 h 693697"/>
                    <a:gd name="connsiteX499" fmla="*/ 2639871 w 3656446"/>
                    <a:gd name="connsiteY499" fmla="*/ 289691 h 693697"/>
                    <a:gd name="connsiteX500" fmla="*/ 2625572 w 3656446"/>
                    <a:gd name="connsiteY500" fmla="*/ 304212 h 693697"/>
                    <a:gd name="connsiteX501" fmla="*/ 2611273 w 3656446"/>
                    <a:gd name="connsiteY501" fmla="*/ 289691 h 693697"/>
                    <a:gd name="connsiteX502" fmla="*/ 2625572 w 3656446"/>
                    <a:gd name="connsiteY502" fmla="*/ 275171 h 693697"/>
                    <a:gd name="connsiteX503" fmla="*/ 2392989 w 3656446"/>
                    <a:gd name="connsiteY503" fmla="*/ 272642 h 693697"/>
                    <a:gd name="connsiteX504" fmla="*/ 2407287 w 3656446"/>
                    <a:gd name="connsiteY504" fmla="*/ 287163 h 693697"/>
                    <a:gd name="connsiteX505" fmla="*/ 2392989 w 3656446"/>
                    <a:gd name="connsiteY505" fmla="*/ 301683 h 693697"/>
                    <a:gd name="connsiteX506" fmla="*/ 2378690 w 3656446"/>
                    <a:gd name="connsiteY506" fmla="*/ 287163 h 693697"/>
                    <a:gd name="connsiteX507" fmla="*/ 2392989 w 3656446"/>
                    <a:gd name="connsiteY507" fmla="*/ 272642 h 693697"/>
                    <a:gd name="connsiteX508" fmla="*/ 2174636 w 3656446"/>
                    <a:gd name="connsiteY508" fmla="*/ 268870 h 693697"/>
                    <a:gd name="connsiteX509" fmla="*/ 2188934 w 3656446"/>
                    <a:gd name="connsiteY509" fmla="*/ 283390 h 693697"/>
                    <a:gd name="connsiteX510" fmla="*/ 2174636 w 3656446"/>
                    <a:gd name="connsiteY510" fmla="*/ 297910 h 693697"/>
                    <a:gd name="connsiteX511" fmla="*/ 2160337 w 3656446"/>
                    <a:gd name="connsiteY511" fmla="*/ 283390 h 693697"/>
                    <a:gd name="connsiteX512" fmla="*/ 2174636 w 3656446"/>
                    <a:gd name="connsiteY512" fmla="*/ 268870 h 693697"/>
                    <a:gd name="connsiteX513" fmla="*/ 1246000 w 3656446"/>
                    <a:gd name="connsiteY513" fmla="*/ 263013 h 693697"/>
                    <a:gd name="connsiteX514" fmla="*/ 1260299 w 3656446"/>
                    <a:gd name="connsiteY514" fmla="*/ 277533 h 693697"/>
                    <a:gd name="connsiteX515" fmla="*/ 1246000 w 3656446"/>
                    <a:gd name="connsiteY515" fmla="*/ 292054 h 693697"/>
                    <a:gd name="connsiteX516" fmla="*/ 1231701 w 3656446"/>
                    <a:gd name="connsiteY516" fmla="*/ 277533 h 693697"/>
                    <a:gd name="connsiteX517" fmla="*/ 1246000 w 3656446"/>
                    <a:gd name="connsiteY517" fmla="*/ 263013 h 693697"/>
                    <a:gd name="connsiteX518" fmla="*/ 2518009 w 3656446"/>
                    <a:gd name="connsiteY518" fmla="*/ 262568 h 693697"/>
                    <a:gd name="connsiteX519" fmla="*/ 2532308 w 3656446"/>
                    <a:gd name="connsiteY519" fmla="*/ 277088 h 693697"/>
                    <a:gd name="connsiteX520" fmla="*/ 2518009 w 3656446"/>
                    <a:gd name="connsiteY520" fmla="*/ 291608 h 693697"/>
                    <a:gd name="connsiteX521" fmla="*/ 2503710 w 3656446"/>
                    <a:gd name="connsiteY521" fmla="*/ 277088 h 693697"/>
                    <a:gd name="connsiteX522" fmla="*/ 2518009 w 3656446"/>
                    <a:gd name="connsiteY522" fmla="*/ 262568 h 693697"/>
                    <a:gd name="connsiteX523" fmla="*/ 1961941 w 3656446"/>
                    <a:gd name="connsiteY523" fmla="*/ 262568 h 693697"/>
                    <a:gd name="connsiteX524" fmla="*/ 1976240 w 3656446"/>
                    <a:gd name="connsiteY524" fmla="*/ 277088 h 693697"/>
                    <a:gd name="connsiteX525" fmla="*/ 1961941 w 3656446"/>
                    <a:gd name="connsiteY525" fmla="*/ 291608 h 693697"/>
                    <a:gd name="connsiteX526" fmla="*/ 1947643 w 3656446"/>
                    <a:gd name="connsiteY526" fmla="*/ 277088 h 693697"/>
                    <a:gd name="connsiteX527" fmla="*/ 1961941 w 3656446"/>
                    <a:gd name="connsiteY527" fmla="*/ 262568 h 693697"/>
                    <a:gd name="connsiteX528" fmla="*/ 1601784 w 3656446"/>
                    <a:gd name="connsiteY528" fmla="*/ 260913 h 693697"/>
                    <a:gd name="connsiteX529" fmla="*/ 1616083 w 3656446"/>
                    <a:gd name="connsiteY529" fmla="*/ 275433 h 693697"/>
                    <a:gd name="connsiteX530" fmla="*/ 1601784 w 3656446"/>
                    <a:gd name="connsiteY530" fmla="*/ 289953 h 693697"/>
                    <a:gd name="connsiteX531" fmla="*/ 1587485 w 3656446"/>
                    <a:gd name="connsiteY531" fmla="*/ 275433 h 693697"/>
                    <a:gd name="connsiteX532" fmla="*/ 1601784 w 3656446"/>
                    <a:gd name="connsiteY532" fmla="*/ 260913 h 693697"/>
                    <a:gd name="connsiteX533" fmla="*/ 1369201 w 3656446"/>
                    <a:gd name="connsiteY533" fmla="*/ 258383 h 693697"/>
                    <a:gd name="connsiteX534" fmla="*/ 1383500 w 3656446"/>
                    <a:gd name="connsiteY534" fmla="*/ 272904 h 693697"/>
                    <a:gd name="connsiteX535" fmla="*/ 1369201 w 3656446"/>
                    <a:gd name="connsiteY535" fmla="*/ 287424 h 693697"/>
                    <a:gd name="connsiteX536" fmla="*/ 1354902 w 3656446"/>
                    <a:gd name="connsiteY536" fmla="*/ 272904 h 693697"/>
                    <a:gd name="connsiteX537" fmla="*/ 1369201 w 3656446"/>
                    <a:gd name="connsiteY537" fmla="*/ 258383 h 693697"/>
                    <a:gd name="connsiteX538" fmla="*/ 2067074 w 3656446"/>
                    <a:gd name="connsiteY538" fmla="*/ 256267 h 693697"/>
                    <a:gd name="connsiteX539" fmla="*/ 2081372 w 3656446"/>
                    <a:gd name="connsiteY539" fmla="*/ 270787 h 693697"/>
                    <a:gd name="connsiteX540" fmla="*/ 2067074 w 3656446"/>
                    <a:gd name="connsiteY540" fmla="*/ 285306 h 693697"/>
                    <a:gd name="connsiteX541" fmla="*/ 2052775 w 3656446"/>
                    <a:gd name="connsiteY541" fmla="*/ 270787 h 693697"/>
                    <a:gd name="connsiteX542" fmla="*/ 2067074 w 3656446"/>
                    <a:gd name="connsiteY542" fmla="*/ 256267 h 693697"/>
                    <a:gd name="connsiteX543" fmla="*/ 1150848 w 3656446"/>
                    <a:gd name="connsiteY543" fmla="*/ 254611 h 693697"/>
                    <a:gd name="connsiteX544" fmla="*/ 1165147 w 3656446"/>
                    <a:gd name="connsiteY544" fmla="*/ 269131 h 693697"/>
                    <a:gd name="connsiteX545" fmla="*/ 1150848 w 3656446"/>
                    <a:gd name="connsiteY545" fmla="*/ 283652 h 693697"/>
                    <a:gd name="connsiteX546" fmla="*/ 1136549 w 3656446"/>
                    <a:gd name="connsiteY546" fmla="*/ 269131 h 693697"/>
                    <a:gd name="connsiteX547" fmla="*/ 1150848 w 3656446"/>
                    <a:gd name="connsiteY547" fmla="*/ 254611 h 693697"/>
                    <a:gd name="connsiteX548" fmla="*/ 1882975 w 3656446"/>
                    <a:gd name="connsiteY548" fmla="*/ 254166 h 693697"/>
                    <a:gd name="connsiteX549" fmla="*/ 1897274 w 3656446"/>
                    <a:gd name="connsiteY549" fmla="*/ 268686 h 693697"/>
                    <a:gd name="connsiteX550" fmla="*/ 1882975 w 3656446"/>
                    <a:gd name="connsiteY550" fmla="*/ 283206 h 693697"/>
                    <a:gd name="connsiteX551" fmla="*/ 1868677 w 3656446"/>
                    <a:gd name="connsiteY551" fmla="*/ 268686 h 693697"/>
                    <a:gd name="connsiteX552" fmla="*/ 1882975 w 3656446"/>
                    <a:gd name="connsiteY552" fmla="*/ 254166 h 693697"/>
                    <a:gd name="connsiteX553" fmla="*/ 1494222 w 3656446"/>
                    <a:gd name="connsiteY553" fmla="*/ 248309 h 693697"/>
                    <a:gd name="connsiteX554" fmla="*/ 1508520 w 3656446"/>
                    <a:gd name="connsiteY554" fmla="*/ 262830 h 693697"/>
                    <a:gd name="connsiteX555" fmla="*/ 1494222 w 3656446"/>
                    <a:gd name="connsiteY555" fmla="*/ 277350 h 693697"/>
                    <a:gd name="connsiteX556" fmla="*/ 1479922 w 3656446"/>
                    <a:gd name="connsiteY556" fmla="*/ 262830 h 693697"/>
                    <a:gd name="connsiteX557" fmla="*/ 1494222 w 3656446"/>
                    <a:gd name="connsiteY557" fmla="*/ 248309 h 693697"/>
                    <a:gd name="connsiteX558" fmla="*/ 938153 w 3656446"/>
                    <a:gd name="connsiteY558" fmla="*/ 248309 h 693697"/>
                    <a:gd name="connsiteX559" fmla="*/ 952452 w 3656446"/>
                    <a:gd name="connsiteY559" fmla="*/ 262830 h 693697"/>
                    <a:gd name="connsiteX560" fmla="*/ 938153 w 3656446"/>
                    <a:gd name="connsiteY560" fmla="*/ 277350 h 693697"/>
                    <a:gd name="connsiteX561" fmla="*/ 923855 w 3656446"/>
                    <a:gd name="connsiteY561" fmla="*/ 262830 h 693697"/>
                    <a:gd name="connsiteX562" fmla="*/ 938153 w 3656446"/>
                    <a:gd name="connsiteY562" fmla="*/ 248309 h 693697"/>
                    <a:gd name="connsiteX563" fmla="*/ 1786071 w 3656446"/>
                    <a:gd name="connsiteY563" fmla="*/ 245869 h 693697"/>
                    <a:gd name="connsiteX564" fmla="*/ 1791732 w 3656446"/>
                    <a:gd name="connsiteY564" fmla="*/ 246316 h 693697"/>
                    <a:gd name="connsiteX565" fmla="*/ 1801578 w 3656446"/>
                    <a:gd name="connsiteY565" fmla="*/ 264252 h 693697"/>
                    <a:gd name="connsiteX566" fmla="*/ 1783917 w 3656446"/>
                    <a:gd name="connsiteY566" fmla="*/ 274251 h 693697"/>
                    <a:gd name="connsiteX567" fmla="*/ 1774070 w 3656446"/>
                    <a:gd name="connsiteY567" fmla="*/ 256315 h 693697"/>
                    <a:gd name="connsiteX568" fmla="*/ 1786071 w 3656446"/>
                    <a:gd name="connsiteY568" fmla="*/ 245869 h 693697"/>
                    <a:gd name="connsiteX569" fmla="*/ 3286363 w 3656446"/>
                    <a:gd name="connsiteY569" fmla="*/ 243782 h 693697"/>
                    <a:gd name="connsiteX570" fmla="*/ 3300662 w 3656446"/>
                    <a:gd name="connsiteY570" fmla="*/ 258302 h 693697"/>
                    <a:gd name="connsiteX571" fmla="*/ 3286363 w 3656446"/>
                    <a:gd name="connsiteY571" fmla="*/ 272823 h 693697"/>
                    <a:gd name="connsiteX572" fmla="*/ 3272065 w 3656446"/>
                    <a:gd name="connsiteY572" fmla="*/ 258302 h 693697"/>
                    <a:gd name="connsiteX573" fmla="*/ 3286363 w 3656446"/>
                    <a:gd name="connsiteY573" fmla="*/ 243782 h 693697"/>
                    <a:gd name="connsiteX574" fmla="*/ 1043286 w 3656446"/>
                    <a:gd name="connsiteY574" fmla="*/ 242007 h 693697"/>
                    <a:gd name="connsiteX575" fmla="*/ 1057584 w 3656446"/>
                    <a:gd name="connsiteY575" fmla="*/ 256527 h 693697"/>
                    <a:gd name="connsiteX576" fmla="*/ 1043286 w 3656446"/>
                    <a:gd name="connsiteY576" fmla="*/ 271048 h 693697"/>
                    <a:gd name="connsiteX577" fmla="*/ 1028987 w 3656446"/>
                    <a:gd name="connsiteY577" fmla="*/ 256527 h 693697"/>
                    <a:gd name="connsiteX578" fmla="*/ 1043286 w 3656446"/>
                    <a:gd name="connsiteY578" fmla="*/ 242007 h 693697"/>
                    <a:gd name="connsiteX579" fmla="*/ 3642148 w 3656446"/>
                    <a:gd name="connsiteY579" fmla="*/ 241682 h 693697"/>
                    <a:gd name="connsiteX580" fmla="*/ 3656446 w 3656446"/>
                    <a:gd name="connsiteY580" fmla="*/ 256202 h 693697"/>
                    <a:gd name="connsiteX581" fmla="*/ 3653553 w 3656446"/>
                    <a:gd name="connsiteY581" fmla="*/ 263296 h 693697"/>
                    <a:gd name="connsiteX582" fmla="*/ 3646322 w 3656446"/>
                    <a:gd name="connsiteY582" fmla="*/ 268966 h 693697"/>
                    <a:gd name="connsiteX583" fmla="*/ 3642148 w 3656446"/>
                    <a:gd name="connsiteY583" fmla="*/ 270722 h 693697"/>
                    <a:gd name="connsiteX584" fmla="*/ 3627849 w 3656446"/>
                    <a:gd name="connsiteY584" fmla="*/ 256202 h 693697"/>
                    <a:gd name="connsiteX585" fmla="*/ 3642148 w 3656446"/>
                    <a:gd name="connsiteY585" fmla="*/ 241682 h 693697"/>
                    <a:gd name="connsiteX586" fmla="*/ 859188 w 3656446"/>
                    <a:gd name="connsiteY586" fmla="*/ 239908 h 693697"/>
                    <a:gd name="connsiteX587" fmla="*/ 873486 w 3656446"/>
                    <a:gd name="connsiteY587" fmla="*/ 254428 h 693697"/>
                    <a:gd name="connsiteX588" fmla="*/ 859188 w 3656446"/>
                    <a:gd name="connsiteY588" fmla="*/ 268948 h 693697"/>
                    <a:gd name="connsiteX589" fmla="*/ 844889 w 3656446"/>
                    <a:gd name="connsiteY589" fmla="*/ 254428 h 693697"/>
                    <a:gd name="connsiteX590" fmla="*/ 859188 w 3656446"/>
                    <a:gd name="connsiteY590" fmla="*/ 239908 h 693697"/>
                    <a:gd name="connsiteX591" fmla="*/ 1703331 w 3656446"/>
                    <a:gd name="connsiteY591" fmla="*/ 239568 h 693697"/>
                    <a:gd name="connsiteX592" fmla="*/ 1708991 w 3656446"/>
                    <a:gd name="connsiteY592" fmla="*/ 240014 h 693697"/>
                    <a:gd name="connsiteX593" fmla="*/ 1718838 w 3656446"/>
                    <a:gd name="connsiteY593" fmla="*/ 257951 h 693697"/>
                    <a:gd name="connsiteX594" fmla="*/ 1701176 w 3656446"/>
                    <a:gd name="connsiteY594" fmla="*/ 267950 h 693697"/>
                    <a:gd name="connsiteX595" fmla="*/ 1691329 w 3656446"/>
                    <a:gd name="connsiteY595" fmla="*/ 250014 h 693697"/>
                    <a:gd name="connsiteX596" fmla="*/ 1703331 w 3656446"/>
                    <a:gd name="connsiteY596" fmla="*/ 239568 h 693697"/>
                    <a:gd name="connsiteX597" fmla="*/ 3409565 w 3656446"/>
                    <a:gd name="connsiteY597" fmla="*/ 239152 h 693697"/>
                    <a:gd name="connsiteX598" fmla="*/ 3423863 w 3656446"/>
                    <a:gd name="connsiteY598" fmla="*/ 253673 h 693697"/>
                    <a:gd name="connsiteX599" fmla="*/ 3409565 w 3656446"/>
                    <a:gd name="connsiteY599" fmla="*/ 268193 h 693697"/>
                    <a:gd name="connsiteX600" fmla="*/ 3395265 w 3656446"/>
                    <a:gd name="connsiteY600" fmla="*/ 253673 h 693697"/>
                    <a:gd name="connsiteX601" fmla="*/ 3409565 w 3656446"/>
                    <a:gd name="connsiteY601" fmla="*/ 239152 h 693697"/>
                    <a:gd name="connsiteX602" fmla="*/ 3191212 w 3656446"/>
                    <a:gd name="connsiteY602" fmla="*/ 235380 h 693697"/>
                    <a:gd name="connsiteX603" fmla="*/ 3205510 w 3656446"/>
                    <a:gd name="connsiteY603" fmla="*/ 249900 h 693697"/>
                    <a:gd name="connsiteX604" fmla="*/ 3191212 w 3656446"/>
                    <a:gd name="connsiteY604" fmla="*/ 264421 h 693697"/>
                    <a:gd name="connsiteX605" fmla="*/ 3176913 w 3656446"/>
                    <a:gd name="connsiteY605" fmla="*/ 249900 h 693697"/>
                    <a:gd name="connsiteX606" fmla="*/ 3191212 w 3656446"/>
                    <a:gd name="connsiteY606" fmla="*/ 235380 h 693697"/>
                    <a:gd name="connsiteX607" fmla="*/ 762284 w 3656446"/>
                    <a:gd name="connsiteY607" fmla="*/ 231610 h 693697"/>
                    <a:gd name="connsiteX608" fmla="*/ 767944 w 3656446"/>
                    <a:gd name="connsiteY608" fmla="*/ 232058 h 693697"/>
                    <a:gd name="connsiteX609" fmla="*/ 777791 w 3656446"/>
                    <a:gd name="connsiteY609" fmla="*/ 249993 h 693697"/>
                    <a:gd name="connsiteX610" fmla="*/ 760128 w 3656446"/>
                    <a:gd name="connsiteY610" fmla="*/ 259992 h 693697"/>
                    <a:gd name="connsiteX611" fmla="*/ 750283 w 3656446"/>
                    <a:gd name="connsiteY611" fmla="*/ 242056 h 693697"/>
                    <a:gd name="connsiteX612" fmla="*/ 762284 w 3656446"/>
                    <a:gd name="connsiteY612" fmla="*/ 231610 h 693697"/>
                    <a:gd name="connsiteX613" fmla="*/ 3534585 w 3656446"/>
                    <a:gd name="connsiteY613" fmla="*/ 229078 h 693697"/>
                    <a:gd name="connsiteX614" fmla="*/ 3548884 w 3656446"/>
                    <a:gd name="connsiteY614" fmla="*/ 243599 h 693697"/>
                    <a:gd name="connsiteX615" fmla="*/ 3534585 w 3656446"/>
                    <a:gd name="connsiteY615" fmla="*/ 258119 h 693697"/>
                    <a:gd name="connsiteX616" fmla="*/ 3520286 w 3656446"/>
                    <a:gd name="connsiteY616" fmla="*/ 243599 h 693697"/>
                    <a:gd name="connsiteX617" fmla="*/ 3534585 w 3656446"/>
                    <a:gd name="connsiteY617" fmla="*/ 229078 h 693697"/>
                    <a:gd name="connsiteX618" fmla="*/ 2978517 w 3656446"/>
                    <a:gd name="connsiteY618" fmla="*/ 229078 h 693697"/>
                    <a:gd name="connsiteX619" fmla="*/ 2992816 w 3656446"/>
                    <a:gd name="connsiteY619" fmla="*/ 243599 h 693697"/>
                    <a:gd name="connsiteX620" fmla="*/ 2978517 w 3656446"/>
                    <a:gd name="connsiteY620" fmla="*/ 258119 h 693697"/>
                    <a:gd name="connsiteX621" fmla="*/ 2964219 w 3656446"/>
                    <a:gd name="connsiteY621" fmla="*/ 243599 h 693697"/>
                    <a:gd name="connsiteX622" fmla="*/ 2978517 w 3656446"/>
                    <a:gd name="connsiteY622" fmla="*/ 229078 h 693697"/>
                    <a:gd name="connsiteX623" fmla="*/ 679543 w 3656446"/>
                    <a:gd name="connsiteY623" fmla="*/ 225309 h 693697"/>
                    <a:gd name="connsiteX624" fmla="*/ 685204 w 3656446"/>
                    <a:gd name="connsiteY624" fmla="*/ 225756 h 693697"/>
                    <a:gd name="connsiteX625" fmla="*/ 695050 w 3656446"/>
                    <a:gd name="connsiteY625" fmla="*/ 243692 h 693697"/>
                    <a:gd name="connsiteX626" fmla="*/ 677388 w 3656446"/>
                    <a:gd name="connsiteY626" fmla="*/ 253691 h 693697"/>
                    <a:gd name="connsiteX627" fmla="*/ 667541 w 3656446"/>
                    <a:gd name="connsiteY627" fmla="*/ 235755 h 693697"/>
                    <a:gd name="connsiteX628" fmla="*/ 679543 w 3656446"/>
                    <a:gd name="connsiteY628" fmla="*/ 225309 h 693697"/>
                    <a:gd name="connsiteX629" fmla="*/ 3083650 w 3656446"/>
                    <a:gd name="connsiteY629" fmla="*/ 222776 h 693697"/>
                    <a:gd name="connsiteX630" fmla="*/ 3097948 w 3656446"/>
                    <a:gd name="connsiteY630" fmla="*/ 237296 h 693697"/>
                    <a:gd name="connsiteX631" fmla="*/ 3083650 w 3656446"/>
                    <a:gd name="connsiteY631" fmla="*/ 251817 h 693697"/>
                    <a:gd name="connsiteX632" fmla="*/ 3069351 w 3656446"/>
                    <a:gd name="connsiteY632" fmla="*/ 237296 h 693697"/>
                    <a:gd name="connsiteX633" fmla="*/ 3083650 w 3656446"/>
                    <a:gd name="connsiteY633" fmla="*/ 222776 h 693697"/>
                    <a:gd name="connsiteX634" fmla="*/ 2899551 w 3656446"/>
                    <a:gd name="connsiteY634" fmla="*/ 220677 h 693697"/>
                    <a:gd name="connsiteX635" fmla="*/ 2913850 w 3656446"/>
                    <a:gd name="connsiteY635" fmla="*/ 235197 h 693697"/>
                    <a:gd name="connsiteX636" fmla="*/ 2899551 w 3656446"/>
                    <a:gd name="connsiteY636" fmla="*/ 249717 h 693697"/>
                    <a:gd name="connsiteX637" fmla="*/ 2885253 w 3656446"/>
                    <a:gd name="connsiteY637" fmla="*/ 235197 h 693697"/>
                    <a:gd name="connsiteX638" fmla="*/ 2899551 w 3656446"/>
                    <a:gd name="connsiteY638" fmla="*/ 220677 h 693697"/>
                    <a:gd name="connsiteX639" fmla="*/ 241836 w 3656446"/>
                    <a:gd name="connsiteY639" fmla="*/ 218783 h 693697"/>
                    <a:gd name="connsiteX640" fmla="*/ 256134 w 3656446"/>
                    <a:gd name="connsiteY640" fmla="*/ 233303 h 693697"/>
                    <a:gd name="connsiteX641" fmla="*/ 241836 w 3656446"/>
                    <a:gd name="connsiteY641" fmla="*/ 247823 h 693697"/>
                    <a:gd name="connsiteX642" fmla="*/ 227536 w 3656446"/>
                    <a:gd name="connsiteY642" fmla="*/ 233303 h 693697"/>
                    <a:gd name="connsiteX643" fmla="*/ 241836 w 3656446"/>
                    <a:gd name="connsiteY643" fmla="*/ 218783 h 693697"/>
                    <a:gd name="connsiteX644" fmla="*/ 417659 w 3656446"/>
                    <a:gd name="connsiteY644" fmla="*/ 216682 h 693697"/>
                    <a:gd name="connsiteX645" fmla="*/ 431957 w 3656446"/>
                    <a:gd name="connsiteY645" fmla="*/ 231202 h 693697"/>
                    <a:gd name="connsiteX646" fmla="*/ 417659 w 3656446"/>
                    <a:gd name="connsiteY646" fmla="*/ 245722 h 693697"/>
                    <a:gd name="connsiteX647" fmla="*/ 403360 w 3656446"/>
                    <a:gd name="connsiteY647" fmla="*/ 231202 h 693697"/>
                    <a:gd name="connsiteX648" fmla="*/ 417659 w 3656446"/>
                    <a:gd name="connsiteY648" fmla="*/ 216682 h 693697"/>
                    <a:gd name="connsiteX649" fmla="*/ 89380 w 3656446"/>
                    <a:gd name="connsiteY649" fmla="*/ 215419 h 693697"/>
                    <a:gd name="connsiteX650" fmla="*/ 86465 w 3656446"/>
                    <a:gd name="connsiteY650" fmla="*/ 222565 h 693697"/>
                    <a:gd name="connsiteX651" fmla="*/ 76354 w 3656446"/>
                    <a:gd name="connsiteY651" fmla="*/ 226818 h 693697"/>
                    <a:gd name="connsiteX652" fmla="*/ 70266 w 3656446"/>
                    <a:gd name="connsiteY652" fmla="*/ 224257 h 693697"/>
                    <a:gd name="connsiteX653" fmla="*/ 2802647 w 3656446"/>
                    <a:gd name="connsiteY653" fmla="*/ 212379 h 693697"/>
                    <a:gd name="connsiteX654" fmla="*/ 2808308 w 3656446"/>
                    <a:gd name="connsiteY654" fmla="*/ 212827 h 693697"/>
                    <a:gd name="connsiteX655" fmla="*/ 2818154 w 3656446"/>
                    <a:gd name="connsiteY655" fmla="*/ 230762 h 693697"/>
                    <a:gd name="connsiteX656" fmla="*/ 2800493 w 3656446"/>
                    <a:gd name="connsiteY656" fmla="*/ 240761 h 693697"/>
                    <a:gd name="connsiteX657" fmla="*/ 2790646 w 3656446"/>
                    <a:gd name="connsiteY657" fmla="*/ 222825 h 693697"/>
                    <a:gd name="connsiteX658" fmla="*/ 2802647 w 3656446"/>
                    <a:gd name="connsiteY658" fmla="*/ 212379 h 693697"/>
                    <a:gd name="connsiteX659" fmla="*/ 2719907 w 3656446"/>
                    <a:gd name="connsiteY659" fmla="*/ 206078 h 693697"/>
                    <a:gd name="connsiteX660" fmla="*/ 2725567 w 3656446"/>
                    <a:gd name="connsiteY660" fmla="*/ 206525 h 693697"/>
                    <a:gd name="connsiteX661" fmla="*/ 2735414 w 3656446"/>
                    <a:gd name="connsiteY661" fmla="*/ 224461 h 693697"/>
                    <a:gd name="connsiteX662" fmla="*/ 2717751 w 3656446"/>
                    <a:gd name="connsiteY662" fmla="*/ 234460 h 693697"/>
                    <a:gd name="connsiteX663" fmla="*/ 2707905 w 3656446"/>
                    <a:gd name="connsiteY663" fmla="*/ 216524 h 693697"/>
                    <a:gd name="connsiteX664" fmla="*/ 2719907 w 3656446"/>
                    <a:gd name="connsiteY664" fmla="*/ 206078 h 693697"/>
                    <a:gd name="connsiteX665" fmla="*/ 2282199 w 3656446"/>
                    <a:gd name="connsiteY665" fmla="*/ 199552 h 693697"/>
                    <a:gd name="connsiteX666" fmla="*/ 2296498 w 3656446"/>
                    <a:gd name="connsiteY666" fmla="*/ 214072 h 693697"/>
                    <a:gd name="connsiteX667" fmla="*/ 2282199 w 3656446"/>
                    <a:gd name="connsiteY667" fmla="*/ 228592 h 693697"/>
                    <a:gd name="connsiteX668" fmla="*/ 2267900 w 3656446"/>
                    <a:gd name="connsiteY668" fmla="*/ 214072 h 693697"/>
                    <a:gd name="connsiteX669" fmla="*/ 2282199 w 3656446"/>
                    <a:gd name="connsiteY669" fmla="*/ 199552 h 693697"/>
                    <a:gd name="connsiteX670" fmla="*/ 152889 w 3656446"/>
                    <a:gd name="connsiteY670" fmla="*/ 197778 h 693697"/>
                    <a:gd name="connsiteX671" fmla="*/ 167187 w 3656446"/>
                    <a:gd name="connsiteY671" fmla="*/ 212298 h 693697"/>
                    <a:gd name="connsiteX672" fmla="*/ 152889 w 3656446"/>
                    <a:gd name="connsiteY672" fmla="*/ 226818 h 693697"/>
                    <a:gd name="connsiteX673" fmla="*/ 138590 w 3656446"/>
                    <a:gd name="connsiteY673" fmla="*/ 212298 h 693697"/>
                    <a:gd name="connsiteX674" fmla="*/ 152889 w 3656446"/>
                    <a:gd name="connsiteY674" fmla="*/ 197778 h 693697"/>
                    <a:gd name="connsiteX675" fmla="*/ 2458023 w 3656446"/>
                    <a:gd name="connsiteY675" fmla="*/ 197451 h 693697"/>
                    <a:gd name="connsiteX676" fmla="*/ 2472321 w 3656446"/>
                    <a:gd name="connsiteY676" fmla="*/ 211971 h 693697"/>
                    <a:gd name="connsiteX677" fmla="*/ 2458023 w 3656446"/>
                    <a:gd name="connsiteY677" fmla="*/ 226491 h 693697"/>
                    <a:gd name="connsiteX678" fmla="*/ 2443723 w 3656446"/>
                    <a:gd name="connsiteY678" fmla="*/ 211971 h 693697"/>
                    <a:gd name="connsiteX679" fmla="*/ 2458023 w 3656446"/>
                    <a:gd name="connsiteY679" fmla="*/ 197451 h 693697"/>
                    <a:gd name="connsiteX680" fmla="*/ 1258411 w 3656446"/>
                    <a:gd name="connsiteY680" fmla="*/ 185293 h 693697"/>
                    <a:gd name="connsiteX681" fmla="*/ 1272710 w 3656446"/>
                    <a:gd name="connsiteY681" fmla="*/ 199813 h 693697"/>
                    <a:gd name="connsiteX682" fmla="*/ 1258411 w 3656446"/>
                    <a:gd name="connsiteY682" fmla="*/ 214334 h 693697"/>
                    <a:gd name="connsiteX683" fmla="*/ 1244112 w 3656446"/>
                    <a:gd name="connsiteY683" fmla="*/ 199813 h 693697"/>
                    <a:gd name="connsiteX684" fmla="*/ 1258411 w 3656446"/>
                    <a:gd name="connsiteY684" fmla="*/ 185293 h 693697"/>
                    <a:gd name="connsiteX685" fmla="*/ 1434235 w 3656446"/>
                    <a:gd name="connsiteY685" fmla="*/ 183193 h 693697"/>
                    <a:gd name="connsiteX686" fmla="*/ 1448534 w 3656446"/>
                    <a:gd name="connsiteY686" fmla="*/ 197713 h 693697"/>
                    <a:gd name="connsiteX687" fmla="*/ 1434235 w 3656446"/>
                    <a:gd name="connsiteY687" fmla="*/ 212233 h 693697"/>
                    <a:gd name="connsiteX688" fmla="*/ 1419936 w 3656446"/>
                    <a:gd name="connsiteY688" fmla="*/ 197713 h 693697"/>
                    <a:gd name="connsiteX689" fmla="*/ 1434235 w 3656446"/>
                    <a:gd name="connsiteY689" fmla="*/ 183193 h 693697"/>
                    <a:gd name="connsiteX690" fmla="*/ 2193253 w 3656446"/>
                    <a:gd name="connsiteY690" fmla="*/ 178547 h 693697"/>
                    <a:gd name="connsiteX691" fmla="*/ 2207552 w 3656446"/>
                    <a:gd name="connsiteY691" fmla="*/ 193067 h 693697"/>
                    <a:gd name="connsiteX692" fmla="*/ 2193253 w 3656446"/>
                    <a:gd name="connsiteY692" fmla="*/ 207587 h 693697"/>
                    <a:gd name="connsiteX693" fmla="*/ 2178954 w 3656446"/>
                    <a:gd name="connsiteY693" fmla="*/ 193067 h 693697"/>
                    <a:gd name="connsiteX694" fmla="*/ 2193253 w 3656446"/>
                    <a:gd name="connsiteY694" fmla="*/ 178547 h 693697"/>
                    <a:gd name="connsiteX695" fmla="*/ 2116718 w 3656446"/>
                    <a:gd name="connsiteY695" fmla="*/ 178547 h 693697"/>
                    <a:gd name="connsiteX696" fmla="*/ 2131017 w 3656446"/>
                    <a:gd name="connsiteY696" fmla="*/ 193067 h 693697"/>
                    <a:gd name="connsiteX697" fmla="*/ 2116718 w 3656446"/>
                    <a:gd name="connsiteY697" fmla="*/ 207587 h 693697"/>
                    <a:gd name="connsiteX698" fmla="*/ 2102419 w 3656446"/>
                    <a:gd name="connsiteY698" fmla="*/ 193067 h 693697"/>
                    <a:gd name="connsiteX699" fmla="*/ 2116718 w 3656446"/>
                    <a:gd name="connsiteY699" fmla="*/ 178547 h 693697"/>
                    <a:gd name="connsiteX700" fmla="*/ 1895387 w 3656446"/>
                    <a:gd name="connsiteY700" fmla="*/ 176446 h 693697"/>
                    <a:gd name="connsiteX701" fmla="*/ 1909686 w 3656446"/>
                    <a:gd name="connsiteY701" fmla="*/ 190966 h 693697"/>
                    <a:gd name="connsiteX702" fmla="*/ 1895387 w 3656446"/>
                    <a:gd name="connsiteY702" fmla="*/ 205486 h 693697"/>
                    <a:gd name="connsiteX703" fmla="*/ 1881088 w 3656446"/>
                    <a:gd name="connsiteY703" fmla="*/ 190966 h 693697"/>
                    <a:gd name="connsiteX704" fmla="*/ 1895387 w 3656446"/>
                    <a:gd name="connsiteY704" fmla="*/ 176446 h 693697"/>
                    <a:gd name="connsiteX705" fmla="*/ 368015 w 3656446"/>
                    <a:gd name="connsiteY705" fmla="*/ 174671 h 693697"/>
                    <a:gd name="connsiteX706" fmla="*/ 382313 w 3656446"/>
                    <a:gd name="connsiteY706" fmla="*/ 189192 h 693697"/>
                    <a:gd name="connsiteX707" fmla="*/ 368015 w 3656446"/>
                    <a:gd name="connsiteY707" fmla="*/ 203712 h 693697"/>
                    <a:gd name="connsiteX708" fmla="*/ 353716 w 3656446"/>
                    <a:gd name="connsiteY708" fmla="*/ 189192 h 693697"/>
                    <a:gd name="connsiteX709" fmla="*/ 368015 w 3656446"/>
                    <a:gd name="connsiteY709" fmla="*/ 174671 h 693697"/>
                    <a:gd name="connsiteX710" fmla="*/ 2021566 w 3656446"/>
                    <a:gd name="connsiteY710" fmla="*/ 170145 h 693697"/>
                    <a:gd name="connsiteX711" fmla="*/ 2035865 w 3656446"/>
                    <a:gd name="connsiteY711" fmla="*/ 184665 h 693697"/>
                    <a:gd name="connsiteX712" fmla="*/ 2021566 w 3656446"/>
                    <a:gd name="connsiteY712" fmla="*/ 199184 h 693697"/>
                    <a:gd name="connsiteX713" fmla="*/ 2007267 w 3656446"/>
                    <a:gd name="connsiteY713" fmla="*/ 184665 h 693697"/>
                    <a:gd name="connsiteX714" fmla="*/ 2021566 w 3656446"/>
                    <a:gd name="connsiteY714" fmla="*/ 170145 h 693697"/>
                    <a:gd name="connsiteX715" fmla="*/ 1773660 w 3656446"/>
                    <a:gd name="connsiteY715" fmla="*/ 168149 h 693697"/>
                    <a:gd name="connsiteX716" fmla="*/ 1779321 w 3656446"/>
                    <a:gd name="connsiteY716" fmla="*/ 168597 h 693697"/>
                    <a:gd name="connsiteX717" fmla="*/ 1789168 w 3656446"/>
                    <a:gd name="connsiteY717" fmla="*/ 186532 h 693697"/>
                    <a:gd name="connsiteX718" fmla="*/ 1771506 w 3656446"/>
                    <a:gd name="connsiteY718" fmla="*/ 196531 h 693697"/>
                    <a:gd name="connsiteX719" fmla="*/ 1761659 w 3656446"/>
                    <a:gd name="connsiteY719" fmla="*/ 178595 h 693697"/>
                    <a:gd name="connsiteX720" fmla="*/ 1773660 w 3656446"/>
                    <a:gd name="connsiteY720" fmla="*/ 168149 h 693697"/>
                    <a:gd name="connsiteX721" fmla="*/ 3298775 w 3656446"/>
                    <a:gd name="connsiteY721" fmla="*/ 166062 h 693697"/>
                    <a:gd name="connsiteX722" fmla="*/ 3313074 w 3656446"/>
                    <a:gd name="connsiteY722" fmla="*/ 180582 h 693697"/>
                    <a:gd name="connsiteX723" fmla="*/ 3298775 w 3656446"/>
                    <a:gd name="connsiteY723" fmla="*/ 195103 h 693697"/>
                    <a:gd name="connsiteX724" fmla="*/ 3284476 w 3656446"/>
                    <a:gd name="connsiteY724" fmla="*/ 180582 h 693697"/>
                    <a:gd name="connsiteX725" fmla="*/ 3298775 w 3656446"/>
                    <a:gd name="connsiteY725" fmla="*/ 166062 h 693697"/>
                    <a:gd name="connsiteX726" fmla="*/ 1169465 w 3656446"/>
                    <a:gd name="connsiteY726" fmla="*/ 164288 h 693697"/>
                    <a:gd name="connsiteX727" fmla="*/ 1183763 w 3656446"/>
                    <a:gd name="connsiteY727" fmla="*/ 178808 h 693697"/>
                    <a:gd name="connsiteX728" fmla="*/ 1169465 w 3656446"/>
                    <a:gd name="connsiteY728" fmla="*/ 193328 h 693697"/>
                    <a:gd name="connsiteX729" fmla="*/ 1155166 w 3656446"/>
                    <a:gd name="connsiteY729" fmla="*/ 178808 h 693697"/>
                    <a:gd name="connsiteX730" fmla="*/ 1169465 w 3656446"/>
                    <a:gd name="connsiteY730" fmla="*/ 164288 h 693697"/>
                    <a:gd name="connsiteX731" fmla="*/ 1092930 w 3656446"/>
                    <a:gd name="connsiteY731" fmla="*/ 164288 h 693697"/>
                    <a:gd name="connsiteX732" fmla="*/ 1107229 w 3656446"/>
                    <a:gd name="connsiteY732" fmla="*/ 178808 h 693697"/>
                    <a:gd name="connsiteX733" fmla="*/ 1092930 w 3656446"/>
                    <a:gd name="connsiteY733" fmla="*/ 193328 h 693697"/>
                    <a:gd name="connsiteX734" fmla="*/ 1078632 w 3656446"/>
                    <a:gd name="connsiteY734" fmla="*/ 178808 h 693697"/>
                    <a:gd name="connsiteX735" fmla="*/ 1092930 w 3656446"/>
                    <a:gd name="connsiteY735" fmla="*/ 164288 h 693697"/>
                    <a:gd name="connsiteX736" fmla="*/ 3474598 w 3656446"/>
                    <a:gd name="connsiteY736" fmla="*/ 163962 h 693697"/>
                    <a:gd name="connsiteX737" fmla="*/ 3488897 w 3656446"/>
                    <a:gd name="connsiteY737" fmla="*/ 178482 h 693697"/>
                    <a:gd name="connsiteX738" fmla="*/ 3474598 w 3656446"/>
                    <a:gd name="connsiteY738" fmla="*/ 193002 h 693697"/>
                    <a:gd name="connsiteX739" fmla="*/ 3460299 w 3656446"/>
                    <a:gd name="connsiteY739" fmla="*/ 178482 h 693697"/>
                    <a:gd name="connsiteX740" fmla="*/ 3474598 w 3656446"/>
                    <a:gd name="connsiteY740" fmla="*/ 163962 h 693697"/>
                    <a:gd name="connsiteX741" fmla="*/ 871599 w 3656446"/>
                    <a:gd name="connsiteY741" fmla="*/ 162187 h 693697"/>
                    <a:gd name="connsiteX742" fmla="*/ 885898 w 3656446"/>
                    <a:gd name="connsiteY742" fmla="*/ 176708 h 693697"/>
                    <a:gd name="connsiteX743" fmla="*/ 871599 w 3656446"/>
                    <a:gd name="connsiteY743" fmla="*/ 191228 h 693697"/>
                    <a:gd name="connsiteX744" fmla="*/ 857300 w 3656446"/>
                    <a:gd name="connsiteY744" fmla="*/ 176708 h 693697"/>
                    <a:gd name="connsiteX745" fmla="*/ 871599 w 3656446"/>
                    <a:gd name="connsiteY745" fmla="*/ 162187 h 693697"/>
                    <a:gd name="connsiteX746" fmla="*/ 1680262 w 3656446"/>
                    <a:gd name="connsiteY746" fmla="*/ 159642 h 693697"/>
                    <a:gd name="connsiteX747" fmla="*/ 1694561 w 3656446"/>
                    <a:gd name="connsiteY747" fmla="*/ 174162 h 693697"/>
                    <a:gd name="connsiteX748" fmla="*/ 1680262 w 3656446"/>
                    <a:gd name="connsiteY748" fmla="*/ 188682 h 693697"/>
                    <a:gd name="connsiteX749" fmla="*/ 1665963 w 3656446"/>
                    <a:gd name="connsiteY749" fmla="*/ 174162 h 693697"/>
                    <a:gd name="connsiteX750" fmla="*/ 1680262 w 3656446"/>
                    <a:gd name="connsiteY750" fmla="*/ 159642 h 693697"/>
                    <a:gd name="connsiteX751" fmla="*/ 997778 w 3656446"/>
                    <a:gd name="connsiteY751" fmla="*/ 155885 h 693697"/>
                    <a:gd name="connsiteX752" fmla="*/ 1012077 w 3656446"/>
                    <a:gd name="connsiteY752" fmla="*/ 170405 h 693697"/>
                    <a:gd name="connsiteX753" fmla="*/ 997778 w 3656446"/>
                    <a:gd name="connsiteY753" fmla="*/ 184926 h 693697"/>
                    <a:gd name="connsiteX754" fmla="*/ 983480 w 3656446"/>
                    <a:gd name="connsiteY754" fmla="*/ 170405 h 693697"/>
                    <a:gd name="connsiteX755" fmla="*/ 997778 w 3656446"/>
                    <a:gd name="connsiteY755" fmla="*/ 155885 h 693697"/>
                    <a:gd name="connsiteX756" fmla="*/ 2408378 w 3656446"/>
                    <a:gd name="connsiteY756" fmla="*/ 155440 h 693697"/>
                    <a:gd name="connsiteX757" fmla="*/ 2422677 w 3656446"/>
                    <a:gd name="connsiteY757" fmla="*/ 169961 h 693697"/>
                    <a:gd name="connsiteX758" fmla="*/ 2408378 w 3656446"/>
                    <a:gd name="connsiteY758" fmla="*/ 184481 h 693697"/>
                    <a:gd name="connsiteX759" fmla="*/ 2394079 w 3656446"/>
                    <a:gd name="connsiteY759" fmla="*/ 169961 h 693697"/>
                    <a:gd name="connsiteX760" fmla="*/ 2408378 w 3656446"/>
                    <a:gd name="connsiteY760" fmla="*/ 155440 h 693697"/>
                    <a:gd name="connsiteX761" fmla="*/ 749872 w 3656446"/>
                    <a:gd name="connsiteY761" fmla="*/ 153891 h 693697"/>
                    <a:gd name="connsiteX762" fmla="*/ 755533 w 3656446"/>
                    <a:gd name="connsiteY762" fmla="*/ 154337 h 693697"/>
                    <a:gd name="connsiteX763" fmla="*/ 765380 w 3656446"/>
                    <a:gd name="connsiteY763" fmla="*/ 172274 h 693697"/>
                    <a:gd name="connsiteX764" fmla="*/ 747718 w 3656446"/>
                    <a:gd name="connsiteY764" fmla="*/ 182273 h 693697"/>
                    <a:gd name="connsiteX765" fmla="*/ 737871 w 3656446"/>
                    <a:gd name="connsiteY765" fmla="*/ 164337 h 693697"/>
                    <a:gd name="connsiteX766" fmla="*/ 749872 w 3656446"/>
                    <a:gd name="connsiteY766" fmla="*/ 153891 h 693697"/>
                    <a:gd name="connsiteX767" fmla="*/ 656473 w 3656446"/>
                    <a:gd name="connsiteY767" fmla="*/ 145383 h 693697"/>
                    <a:gd name="connsiteX768" fmla="*/ 670773 w 3656446"/>
                    <a:gd name="connsiteY768" fmla="*/ 159903 h 693697"/>
                    <a:gd name="connsiteX769" fmla="*/ 656473 w 3656446"/>
                    <a:gd name="connsiteY769" fmla="*/ 174423 h 693697"/>
                    <a:gd name="connsiteX770" fmla="*/ 642175 w 3656446"/>
                    <a:gd name="connsiteY770" fmla="*/ 159903 h 693697"/>
                    <a:gd name="connsiteX771" fmla="*/ 656473 w 3656446"/>
                    <a:gd name="connsiteY771" fmla="*/ 145383 h 693697"/>
                    <a:gd name="connsiteX772" fmla="*/ 3209829 w 3656446"/>
                    <a:gd name="connsiteY772" fmla="*/ 145057 h 693697"/>
                    <a:gd name="connsiteX773" fmla="*/ 3224127 w 3656446"/>
                    <a:gd name="connsiteY773" fmla="*/ 159577 h 693697"/>
                    <a:gd name="connsiteX774" fmla="*/ 3209829 w 3656446"/>
                    <a:gd name="connsiteY774" fmla="*/ 174097 h 693697"/>
                    <a:gd name="connsiteX775" fmla="*/ 3195530 w 3656446"/>
                    <a:gd name="connsiteY775" fmla="*/ 159577 h 693697"/>
                    <a:gd name="connsiteX776" fmla="*/ 3209829 w 3656446"/>
                    <a:gd name="connsiteY776" fmla="*/ 145057 h 693697"/>
                    <a:gd name="connsiteX777" fmla="*/ 3133294 w 3656446"/>
                    <a:gd name="connsiteY777" fmla="*/ 145057 h 693697"/>
                    <a:gd name="connsiteX778" fmla="*/ 3147593 w 3656446"/>
                    <a:gd name="connsiteY778" fmla="*/ 159577 h 693697"/>
                    <a:gd name="connsiteX779" fmla="*/ 3133294 w 3656446"/>
                    <a:gd name="connsiteY779" fmla="*/ 174097 h 693697"/>
                    <a:gd name="connsiteX780" fmla="*/ 3118995 w 3656446"/>
                    <a:gd name="connsiteY780" fmla="*/ 159577 h 693697"/>
                    <a:gd name="connsiteX781" fmla="*/ 3133294 w 3656446"/>
                    <a:gd name="connsiteY781" fmla="*/ 145057 h 693697"/>
                    <a:gd name="connsiteX782" fmla="*/ 2911963 w 3656446"/>
                    <a:gd name="connsiteY782" fmla="*/ 142956 h 693697"/>
                    <a:gd name="connsiteX783" fmla="*/ 2926262 w 3656446"/>
                    <a:gd name="connsiteY783" fmla="*/ 157477 h 693697"/>
                    <a:gd name="connsiteX784" fmla="*/ 2911963 w 3656446"/>
                    <a:gd name="connsiteY784" fmla="*/ 171997 h 693697"/>
                    <a:gd name="connsiteX785" fmla="*/ 2897664 w 3656446"/>
                    <a:gd name="connsiteY785" fmla="*/ 157477 h 693697"/>
                    <a:gd name="connsiteX786" fmla="*/ 2911963 w 3656446"/>
                    <a:gd name="connsiteY786" fmla="*/ 142956 h 693697"/>
                    <a:gd name="connsiteX787" fmla="*/ 1384590 w 3656446"/>
                    <a:gd name="connsiteY787" fmla="*/ 141182 h 693697"/>
                    <a:gd name="connsiteX788" fmla="*/ 1398889 w 3656446"/>
                    <a:gd name="connsiteY788" fmla="*/ 155702 h 693697"/>
                    <a:gd name="connsiteX789" fmla="*/ 1384590 w 3656446"/>
                    <a:gd name="connsiteY789" fmla="*/ 170223 h 693697"/>
                    <a:gd name="connsiteX790" fmla="*/ 1370292 w 3656446"/>
                    <a:gd name="connsiteY790" fmla="*/ 155702 h 693697"/>
                    <a:gd name="connsiteX791" fmla="*/ 1384590 w 3656446"/>
                    <a:gd name="connsiteY791" fmla="*/ 141182 h 693697"/>
                    <a:gd name="connsiteX792" fmla="*/ 3038142 w 3656446"/>
                    <a:gd name="connsiteY792" fmla="*/ 136654 h 693697"/>
                    <a:gd name="connsiteX793" fmla="*/ 3052441 w 3656446"/>
                    <a:gd name="connsiteY793" fmla="*/ 151174 h 693697"/>
                    <a:gd name="connsiteX794" fmla="*/ 3038142 w 3656446"/>
                    <a:gd name="connsiteY794" fmla="*/ 165695 h 693697"/>
                    <a:gd name="connsiteX795" fmla="*/ 3023843 w 3656446"/>
                    <a:gd name="connsiteY795" fmla="*/ 151174 h 693697"/>
                    <a:gd name="connsiteX796" fmla="*/ 3038142 w 3656446"/>
                    <a:gd name="connsiteY796" fmla="*/ 136654 h 693697"/>
                    <a:gd name="connsiteX797" fmla="*/ 2790236 w 3656446"/>
                    <a:gd name="connsiteY797" fmla="*/ 134660 h 693697"/>
                    <a:gd name="connsiteX798" fmla="*/ 2795897 w 3656446"/>
                    <a:gd name="connsiteY798" fmla="*/ 135107 h 693697"/>
                    <a:gd name="connsiteX799" fmla="*/ 2805744 w 3656446"/>
                    <a:gd name="connsiteY799" fmla="*/ 153043 h 693697"/>
                    <a:gd name="connsiteX800" fmla="*/ 2788081 w 3656446"/>
                    <a:gd name="connsiteY800" fmla="*/ 163042 h 693697"/>
                    <a:gd name="connsiteX801" fmla="*/ 2778235 w 3656446"/>
                    <a:gd name="connsiteY801" fmla="*/ 145106 h 693697"/>
                    <a:gd name="connsiteX802" fmla="*/ 2790236 w 3656446"/>
                    <a:gd name="connsiteY802" fmla="*/ 134660 h 693697"/>
                    <a:gd name="connsiteX803" fmla="*/ 2696838 w 3656446"/>
                    <a:gd name="connsiteY803" fmla="*/ 126152 h 693697"/>
                    <a:gd name="connsiteX804" fmla="*/ 2711137 w 3656446"/>
                    <a:gd name="connsiteY804" fmla="*/ 140672 h 693697"/>
                    <a:gd name="connsiteX805" fmla="*/ 2696838 w 3656446"/>
                    <a:gd name="connsiteY805" fmla="*/ 155192 h 693697"/>
                    <a:gd name="connsiteX806" fmla="*/ 2682539 w 3656446"/>
                    <a:gd name="connsiteY806" fmla="*/ 140672 h 693697"/>
                    <a:gd name="connsiteX807" fmla="*/ 2696838 w 3656446"/>
                    <a:gd name="connsiteY807" fmla="*/ 126152 h 693697"/>
                    <a:gd name="connsiteX808" fmla="*/ 3424954 w 3656446"/>
                    <a:gd name="connsiteY808" fmla="*/ 121951 h 693697"/>
                    <a:gd name="connsiteX809" fmla="*/ 3439253 w 3656446"/>
                    <a:gd name="connsiteY809" fmla="*/ 136471 h 693697"/>
                    <a:gd name="connsiteX810" fmla="*/ 3424954 w 3656446"/>
                    <a:gd name="connsiteY810" fmla="*/ 150992 h 693697"/>
                    <a:gd name="connsiteX811" fmla="*/ 3410655 w 3656446"/>
                    <a:gd name="connsiteY811" fmla="*/ 136471 h 693697"/>
                    <a:gd name="connsiteX812" fmla="*/ 3424954 w 3656446"/>
                    <a:gd name="connsiteY812" fmla="*/ 121951 h 693697"/>
                    <a:gd name="connsiteX813" fmla="*/ 303124 w 3656446"/>
                    <a:gd name="connsiteY813" fmla="*/ 120540 h 693697"/>
                    <a:gd name="connsiteX814" fmla="*/ 303709 w 3656446"/>
                    <a:gd name="connsiteY814" fmla="*/ 121974 h 693697"/>
                    <a:gd name="connsiteX815" fmla="*/ 289411 w 3656446"/>
                    <a:gd name="connsiteY815" fmla="*/ 136495 h 693697"/>
                    <a:gd name="connsiteX816" fmla="*/ 279300 w 3656446"/>
                    <a:gd name="connsiteY816" fmla="*/ 132242 h 693697"/>
                    <a:gd name="connsiteX817" fmla="*/ 277706 w 3656446"/>
                    <a:gd name="connsiteY817" fmla="*/ 128333 h 693697"/>
                    <a:gd name="connsiteX818" fmla="*/ 283072 w 3656446"/>
                    <a:gd name="connsiteY818" fmla="*/ 125852 h 693697"/>
                    <a:gd name="connsiteX819" fmla="*/ 487988 w 3656446"/>
                    <a:gd name="connsiteY819" fmla="*/ 109555 h 693697"/>
                    <a:gd name="connsiteX820" fmla="*/ 502287 w 3656446"/>
                    <a:gd name="connsiteY820" fmla="*/ 124075 h 693697"/>
                    <a:gd name="connsiteX821" fmla="*/ 487988 w 3656446"/>
                    <a:gd name="connsiteY821" fmla="*/ 138595 h 693697"/>
                    <a:gd name="connsiteX822" fmla="*/ 473689 w 3656446"/>
                    <a:gd name="connsiteY822" fmla="*/ 124075 h 693697"/>
                    <a:gd name="connsiteX823" fmla="*/ 487988 w 3656446"/>
                    <a:gd name="connsiteY823" fmla="*/ 109555 h 693697"/>
                    <a:gd name="connsiteX824" fmla="*/ 2129129 w 3656446"/>
                    <a:gd name="connsiteY824" fmla="*/ 100827 h 693697"/>
                    <a:gd name="connsiteX825" fmla="*/ 2143428 w 3656446"/>
                    <a:gd name="connsiteY825" fmla="*/ 115346 h 693697"/>
                    <a:gd name="connsiteX826" fmla="*/ 2129129 w 3656446"/>
                    <a:gd name="connsiteY826" fmla="*/ 129866 h 693697"/>
                    <a:gd name="connsiteX827" fmla="*/ 2114830 w 3656446"/>
                    <a:gd name="connsiteY827" fmla="*/ 115346 h 693697"/>
                    <a:gd name="connsiteX828" fmla="*/ 2129129 w 3656446"/>
                    <a:gd name="connsiteY828" fmla="*/ 100827 h 693697"/>
                    <a:gd name="connsiteX829" fmla="*/ 384961 w 3656446"/>
                    <a:gd name="connsiteY829" fmla="*/ 98860 h 693697"/>
                    <a:gd name="connsiteX830" fmla="*/ 390536 w 3656446"/>
                    <a:gd name="connsiteY830" fmla="*/ 101205 h 693697"/>
                    <a:gd name="connsiteX831" fmla="*/ 394724 w 3656446"/>
                    <a:gd name="connsiteY831" fmla="*/ 111472 h 693697"/>
                    <a:gd name="connsiteX832" fmla="*/ 380425 w 3656446"/>
                    <a:gd name="connsiteY832" fmla="*/ 125992 h 693697"/>
                    <a:gd name="connsiteX833" fmla="*/ 366127 w 3656446"/>
                    <a:gd name="connsiteY833" fmla="*/ 111472 h 693697"/>
                    <a:gd name="connsiteX834" fmla="*/ 369613 w 3656446"/>
                    <a:gd name="connsiteY834" fmla="*/ 102926 h 693697"/>
                    <a:gd name="connsiteX835" fmla="*/ 2234623 w 3656446"/>
                    <a:gd name="connsiteY835" fmla="*/ 96625 h 693697"/>
                    <a:gd name="connsiteX836" fmla="*/ 2248922 w 3656446"/>
                    <a:gd name="connsiteY836" fmla="*/ 111145 h 693697"/>
                    <a:gd name="connsiteX837" fmla="*/ 2234623 w 3656446"/>
                    <a:gd name="connsiteY837" fmla="*/ 125666 h 693697"/>
                    <a:gd name="connsiteX838" fmla="*/ 2220324 w 3656446"/>
                    <a:gd name="connsiteY838" fmla="*/ 111145 h 693697"/>
                    <a:gd name="connsiteX839" fmla="*/ 2234623 w 3656446"/>
                    <a:gd name="connsiteY839" fmla="*/ 96625 h 693697"/>
                    <a:gd name="connsiteX840" fmla="*/ 2528352 w 3656446"/>
                    <a:gd name="connsiteY840" fmla="*/ 90324 h 693697"/>
                    <a:gd name="connsiteX841" fmla="*/ 2542651 w 3656446"/>
                    <a:gd name="connsiteY841" fmla="*/ 104844 h 693697"/>
                    <a:gd name="connsiteX842" fmla="*/ 2528352 w 3656446"/>
                    <a:gd name="connsiteY842" fmla="*/ 119364 h 693697"/>
                    <a:gd name="connsiteX843" fmla="*/ 2514053 w 3656446"/>
                    <a:gd name="connsiteY843" fmla="*/ 104844 h 693697"/>
                    <a:gd name="connsiteX844" fmla="*/ 2528352 w 3656446"/>
                    <a:gd name="connsiteY844" fmla="*/ 90324 h 693697"/>
                    <a:gd name="connsiteX845" fmla="*/ 1787825 w 3656446"/>
                    <a:gd name="connsiteY845" fmla="*/ 90324 h 693697"/>
                    <a:gd name="connsiteX846" fmla="*/ 1802123 w 3656446"/>
                    <a:gd name="connsiteY846" fmla="*/ 104844 h 693697"/>
                    <a:gd name="connsiteX847" fmla="*/ 1787825 w 3656446"/>
                    <a:gd name="connsiteY847" fmla="*/ 119364 h 693697"/>
                    <a:gd name="connsiteX848" fmla="*/ 1773526 w 3656446"/>
                    <a:gd name="connsiteY848" fmla="*/ 104844 h 693697"/>
                    <a:gd name="connsiteX849" fmla="*/ 1787825 w 3656446"/>
                    <a:gd name="connsiteY849" fmla="*/ 90324 h 693697"/>
                    <a:gd name="connsiteX850" fmla="*/ 2329774 w 3656446"/>
                    <a:gd name="connsiteY850" fmla="*/ 88223 h 693697"/>
                    <a:gd name="connsiteX851" fmla="*/ 2344073 w 3656446"/>
                    <a:gd name="connsiteY851" fmla="*/ 102743 h 693697"/>
                    <a:gd name="connsiteX852" fmla="*/ 2329774 w 3656446"/>
                    <a:gd name="connsiteY852" fmla="*/ 117264 h 693697"/>
                    <a:gd name="connsiteX853" fmla="*/ 2315476 w 3656446"/>
                    <a:gd name="connsiteY853" fmla="*/ 102743 h 693697"/>
                    <a:gd name="connsiteX854" fmla="*/ 2329774 w 3656446"/>
                    <a:gd name="connsiteY854" fmla="*/ 88223 h 693697"/>
                    <a:gd name="connsiteX855" fmla="*/ 1105341 w 3656446"/>
                    <a:gd name="connsiteY855" fmla="*/ 86568 h 693697"/>
                    <a:gd name="connsiteX856" fmla="*/ 1119640 w 3656446"/>
                    <a:gd name="connsiteY856" fmla="*/ 101088 h 693697"/>
                    <a:gd name="connsiteX857" fmla="*/ 1105341 w 3656446"/>
                    <a:gd name="connsiteY857" fmla="*/ 115608 h 693697"/>
                    <a:gd name="connsiteX858" fmla="*/ 1091042 w 3656446"/>
                    <a:gd name="connsiteY858" fmla="*/ 101088 h 693697"/>
                    <a:gd name="connsiteX859" fmla="*/ 1105341 w 3656446"/>
                    <a:gd name="connsiteY859" fmla="*/ 86568 h 693697"/>
                    <a:gd name="connsiteX860" fmla="*/ 1210835 w 3656446"/>
                    <a:gd name="connsiteY860" fmla="*/ 82367 h 693697"/>
                    <a:gd name="connsiteX861" fmla="*/ 1225133 w 3656446"/>
                    <a:gd name="connsiteY861" fmla="*/ 96887 h 693697"/>
                    <a:gd name="connsiteX862" fmla="*/ 1210835 w 3656446"/>
                    <a:gd name="connsiteY862" fmla="*/ 111407 h 693697"/>
                    <a:gd name="connsiteX863" fmla="*/ 1196536 w 3656446"/>
                    <a:gd name="connsiteY863" fmla="*/ 96887 h 693697"/>
                    <a:gd name="connsiteX864" fmla="*/ 1210835 w 3656446"/>
                    <a:gd name="connsiteY864" fmla="*/ 82367 h 693697"/>
                    <a:gd name="connsiteX865" fmla="*/ 2420789 w 3656446"/>
                    <a:gd name="connsiteY865" fmla="*/ 77721 h 693697"/>
                    <a:gd name="connsiteX866" fmla="*/ 2435088 w 3656446"/>
                    <a:gd name="connsiteY866" fmla="*/ 92241 h 693697"/>
                    <a:gd name="connsiteX867" fmla="*/ 2420789 w 3656446"/>
                    <a:gd name="connsiteY867" fmla="*/ 106762 h 693697"/>
                    <a:gd name="connsiteX868" fmla="*/ 2406491 w 3656446"/>
                    <a:gd name="connsiteY868" fmla="*/ 92241 h 693697"/>
                    <a:gd name="connsiteX869" fmla="*/ 2420789 w 3656446"/>
                    <a:gd name="connsiteY869" fmla="*/ 77721 h 693697"/>
                    <a:gd name="connsiteX870" fmla="*/ 2009155 w 3656446"/>
                    <a:gd name="connsiteY870" fmla="*/ 77721 h 693697"/>
                    <a:gd name="connsiteX871" fmla="*/ 2023454 w 3656446"/>
                    <a:gd name="connsiteY871" fmla="*/ 92241 h 693697"/>
                    <a:gd name="connsiteX872" fmla="*/ 2009155 w 3656446"/>
                    <a:gd name="connsiteY872" fmla="*/ 106762 h 693697"/>
                    <a:gd name="connsiteX873" fmla="*/ 1994856 w 3656446"/>
                    <a:gd name="connsiteY873" fmla="*/ 92241 h 693697"/>
                    <a:gd name="connsiteX874" fmla="*/ 2009155 w 3656446"/>
                    <a:gd name="connsiteY874" fmla="*/ 77721 h 693697"/>
                    <a:gd name="connsiteX875" fmla="*/ 1504564 w 3656446"/>
                    <a:gd name="connsiteY875" fmla="*/ 76065 h 693697"/>
                    <a:gd name="connsiteX876" fmla="*/ 1518863 w 3656446"/>
                    <a:gd name="connsiteY876" fmla="*/ 90585 h 693697"/>
                    <a:gd name="connsiteX877" fmla="*/ 1504564 w 3656446"/>
                    <a:gd name="connsiteY877" fmla="*/ 105106 h 693697"/>
                    <a:gd name="connsiteX878" fmla="*/ 1490265 w 3656446"/>
                    <a:gd name="connsiteY878" fmla="*/ 90585 h 693697"/>
                    <a:gd name="connsiteX879" fmla="*/ 1504564 w 3656446"/>
                    <a:gd name="connsiteY879" fmla="*/ 76065 h 693697"/>
                    <a:gd name="connsiteX880" fmla="*/ 764037 w 3656446"/>
                    <a:gd name="connsiteY880" fmla="*/ 76065 h 693697"/>
                    <a:gd name="connsiteX881" fmla="*/ 778336 w 3656446"/>
                    <a:gd name="connsiteY881" fmla="*/ 90585 h 693697"/>
                    <a:gd name="connsiteX882" fmla="*/ 764037 w 3656446"/>
                    <a:gd name="connsiteY882" fmla="*/ 105106 h 693697"/>
                    <a:gd name="connsiteX883" fmla="*/ 749738 w 3656446"/>
                    <a:gd name="connsiteY883" fmla="*/ 90585 h 693697"/>
                    <a:gd name="connsiteX884" fmla="*/ 764037 w 3656446"/>
                    <a:gd name="connsiteY884" fmla="*/ 76065 h 693697"/>
                    <a:gd name="connsiteX885" fmla="*/ 1305987 w 3656446"/>
                    <a:gd name="connsiteY885" fmla="*/ 73965 h 693697"/>
                    <a:gd name="connsiteX886" fmla="*/ 1320285 w 3656446"/>
                    <a:gd name="connsiteY886" fmla="*/ 88485 h 693697"/>
                    <a:gd name="connsiteX887" fmla="*/ 1305987 w 3656446"/>
                    <a:gd name="connsiteY887" fmla="*/ 103005 h 693697"/>
                    <a:gd name="connsiteX888" fmla="*/ 1291688 w 3656446"/>
                    <a:gd name="connsiteY888" fmla="*/ 88485 h 693697"/>
                    <a:gd name="connsiteX889" fmla="*/ 1305987 w 3656446"/>
                    <a:gd name="connsiteY889" fmla="*/ 73965 h 693697"/>
                    <a:gd name="connsiteX890" fmla="*/ 1914003 w 3656446"/>
                    <a:gd name="connsiteY890" fmla="*/ 69318 h 693697"/>
                    <a:gd name="connsiteX891" fmla="*/ 1928302 w 3656446"/>
                    <a:gd name="connsiteY891" fmla="*/ 83839 h 693697"/>
                    <a:gd name="connsiteX892" fmla="*/ 1914003 w 3656446"/>
                    <a:gd name="connsiteY892" fmla="*/ 98359 h 693697"/>
                    <a:gd name="connsiteX893" fmla="*/ 1899704 w 3656446"/>
                    <a:gd name="connsiteY893" fmla="*/ 83839 h 693697"/>
                    <a:gd name="connsiteX894" fmla="*/ 1914003 w 3656446"/>
                    <a:gd name="connsiteY894" fmla="*/ 69318 h 693697"/>
                    <a:gd name="connsiteX895" fmla="*/ 3145705 w 3656446"/>
                    <a:gd name="connsiteY895" fmla="*/ 67337 h 693697"/>
                    <a:gd name="connsiteX896" fmla="*/ 3160003 w 3656446"/>
                    <a:gd name="connsiteY896" fmla="*/ 81857 h 693697"/>
                    <a:gd name="connsiteX897" fmla="*/ 3145705 w 3656446"/>
                    <a:gd name="connsiteY897" fmla="*/ 96377 h 693697"/>
                    <a:gd name="connsiteX898" fmla="*/ 3131406 w 3656446"/>
                    <a:gd name="connsiteY898" fmla="*/ 81857 h 693697"/>
                    <a:gd name="connsiteX899" fmla="*/ 3145705 w 3656446"/>
                    <a:gd name="connsiteY899" fmla="*/ 67337 h 693697"/>
                    <a:gd name="connsiteX900" fmla="*/ 1397001 w 3656446"/>
                    <a:gd name="connsiteY900" fmla="*/ 63462 h 693697"/>
                    <a:gd name="connsiteX901" fmla="*/ 1411300 w 3656446"/>
                    <a:gd name="connsiteY901" fmla="*/ 77982 h 693697"/>
                    <a:gd name="connsiteX902" fmla="*/ 1397001 w 3656446"/>
                    <a:gd name="connsiteY902" fmla="*/ 92502 h 693697"/>
                    <a:gd name="connsiteX903" fmla="*/ 1382702 w 3656446"/>
                    <a:gd name="connsiteY903" fmla="*/ 77982 h 693697"/>
                    <a:gd name="connsiteX904" fmla="*/ 1397001 w 3656446"/>
                    <a:gd name="connsiteY904" fmla="*/ 63462 h 693697"/>
                    <a:gd name="connsiteX905" fmla="*/ 985367 w 3656446"/>
                    <a:gd name="connsiteY905" fmla="*/ 63462 h 693697"/>
                    <a:gd name="connsiteX906" fmla="*/ 999667 w 3656446"/>
                    <a:gd name="connsiteY906" fmla="*/ 77982 h 693697"/>
                    <a:gd name="connsiteX907" fmla="*/ 985367 w 3656446"/>
                    <a:gd name="connsiteY907" fmla="*/ 92502 h 693697"/>
                    <a:gd name="connsiteX908" fmla="*/ 971069 w 3656446"/>
                    <a:gd name="connsiteY908" fmla="*/ 77982 h 693697"/>
                    <a:gd name="connsiteX909" fmla="*/ 985367 w 3656446"/>
                    <a:gd name="connsiteY909" fmla="*/ 63462 h 693697"/>
                    <a:gd name="connsiteX910" fmla="*/ 3251199 w 3656446"/>
                    <a:gd name="connsiteY910" fmla="*/ 63136 h 693697"/>
                    <a:gd name="connsiteX911" fmla="*/ 3265498 w 3656446"/>
                    <a:gd name="connsiteY911" fmla="*/ 77656 h 693697"/>
                    <a:gd name="connsiteX912" fmla="*/ 3251199 w 3656446"/>
                    <a:gd name="connsiteY912" fmla="*/ 92176 h 693697"/>
                    <a:gd name="connsiteX913" fmla="*/ 3236900 w 3656446"/>
                    <a:gd name="connsiteY913" fmla="*/ 77656 h 693697"/>
                    <a:gd name="connsiteX914" fmla="*/ 3251199 w 3656446"/>
                    <a:gd name="connsiteY914" fmla="*/ 63136 h 693697"/>
                    <a:gd name="connsiteX915" fmla="*/ 3424498 w 3656446"/>
                    <a:gd name="connsiteY915" fmla="*/ 62260 h 693697"/>
                    <a:gd name="connsiteX916" fmla="*/ 3448280 w 3656446"/>
                    <a:gd name="connsiteY916" fmla="*/ 67047 h 693697"/>
                    <a:gd name="connsiteX917" fmla="*/ 3447476 w 3656446"/>
                    <a:gd name="connsiteY917" fmla="*/ 69018 h 693697"/>
                    <a:gd name="connsiteX918" fmla="*/ 3437365 w 3656446"/>
                    <a:gd name="connsiteY918" fmla="*/ 73271 h 693697"/>
                    <a:gd name="connsiteX919" fmla="*/ 3427254 w 3656446"/>
                    <a:gd name="connsiteY919" fmla="*/ 69018 h 693697"/>
                    <a:gd name="connsiteX920" fmla="*/ 2804400 w 3656446"/>
                    <a:gd name="connsiteY920" fmla="*/ 56834 h 693697"/>
                    <a:gd name="connsiteX921" fmla="*/ 2818699 w 3656446"/>
                    <a:gd name="connsiteY921" fmla="*/ 71354 h 693697"/>
                    <a:gd name="connsiteX922" fmla="*/ 2804400 w 3656446"/>
                    <a:gd name="connsiteY922" fmla="*/ 85874 h 693697"/>
                    <a:gd name="connsiteX923" fmla="*/ 2790102 w 3656446"/>
                    <a:gd name="connsiteY923" fmla="*/ 71354 h 693697"/>
                    <a:gd name="connsiteX924" fmla="*/ 2804400 w 3656446"/>
                    <a:gd name="connsiteY924" fmla="*/ 56834 h 693697"/>
                    <a:gd name="connsiteX925" fmla="*/ 890215 w 3656446"/>
                    <a:gd name="connsiteY925" fmla="*/ 55060 h 693697"/>
                    <a:gd name="connsiteX926" fmla="*/ 904515 w 3656446"/>
                    <a:gd name="connsiteY926" fmla="*/ 69580 h 693697"/>
                    <a:gd name="connsiteX927" fmla="*/ 890215 w 3656446"/>
                    <a:gd name="connsiteY927" fmla="*/ 84100 h 693697"/>
                    <a:gd name="connsiteX928" fmla="*/ 875917 w 3656446"/>
                    <a:gd name="connsiteY928" fmla="*/ 69580 h 693697"/>
                    <a:gd name="connsiteX929" fmla="*/ 890215 w 3656446"/>
                    <a:gd name="connsiteY929" fmla="*/ 55060 h 693697"/>
                    <a:gd name="connsiteX930" fmla="*/ 3346350 w 3656446"/>
                    <a:gd name="connsiteY930" fmla="*/ 54734 h 693697"/>
                    <a:gd name="connsiteX931" fmla="*/ 3360649 w 3656446"/>
                    <a:gd name="connsiteY931" fmla="*/ 69254 h 693697"/>
                    <a:gd name="connsiteX932" fmla="*/ 3346350 w 3656446"/>
                    <a:gd name="connsiteY932" fmla="*/ 83774 h 693697"/>
                    <a:gd name="connsiteX933" fmla="*/ 3332051 w 3656446"/>
                    <a:gd name="connsiteY933" fmla="*/ 69254 h 693697"/>
                    <a:gd name="connsiteX934" fmla="*/ 3346350 w 3656446"/>
                    <a:gd name="connsiteY934" fmla="*/ 54734 h 693697"/>
                    <a:gd name="connsiteX935" fmla="*/ 3025731 w 3656446"/>
                    <a:gd name="connsiteY935" fmla="*/ 44231 h 693697"/>
                    <a:gd name="connsiteX936" fmla="*/ 3040030 w 3656446"/>
                    <a:gd name="connsiteY936" fmla="*/ 58751 h 693697"/>
                    <a:gd name="connsiteX937" fmla="*/ 3025731 w 3656446"/>
                    <a:gd name="connsiteY937" fmla="*/ 73271 h 693697"/>
                    <a:gd name="connsiteX938" fmla="*/ 3011432 w 3656446"/>
                    <a:gd name="connsiteY938" fmla="*/ 58751 h 693697"/>
                    <a:gd name="connsiteX939" fmla="*/ 3025731 w 3656446"/>
                    <a:gd name="connsiteY939" fmla="*/ 44231 h 693697"/>
                    <a:gd name="connsiteX940" fmla="*/ 2930579 w 3656446"/>
                    <a:gd name="connsiteY940" fmla="*/ 35829 h 693697"/>
                    <a:gd name="connsiteX941" fmla="*/ 2944878 w 3656446"/>
                    <a:gd name="connsiteY941" fmla="*/ 50349 h 693697"/>
                    <a:gd name="connsiteX942" fmla="*/ 2930579 w 3656446"/>
                    <a:gd name="connsiteY942" fmla="*/ 64869 h 693697"/>
                    <a:gd name="connsiteX943" fmla="*/ 2916280 w 3656446"/>
                    <a:gd name="connsiteY943" fmla="*/ 50349 h 693697"/>
                    <a:gd name="connsiteX944" fmla="*/ 2930579 w 3656446"/>
                    <a:gd name="connsiteY944" fmla="*/ 35829 h 693697"/>
                    <a:gd name="connsiteX945" fmla="*/ 1008658 w 3656446"/>
                    <a:gd name="connsiteY945" fmla="*/ 8646 h 693697"/>
                    <a:gd name="connsiteX946" fmla="*/ 1007889 w 3656446"/>
                    <a:gd name="connsiteY946" fmla="*/ 10529 h 693697"/>
                    <a:gd name="connsiteX947" fmla="*/ 997778 w 3656446"/>
                    <a:gd name="connsiteY947" fmla="*/ 14782 h 693697"/>
                    <a:gd name="connsiteX948" fmla="*/ 987668 w 3656446"/>
                    <a:gd name="connsiteY948" fmla="*/ 10529 h 693697"/>
                    <a:gd name="connsiteX949" fmla="*/ 987550 w 3656446"/>
                    <a:gd name="connsiteY949" fmla="*/ 10241 h 693697"/>
                    <a:gd name="connsiteX950" fmla="*/ 2021566 w 3656446"/>
                    <a:gd name="connsiteY950" fmla="*/ 0 h 693697"/>
                    <a:gd name="connsiteX951" fmla="*/ 2035865 w 3656446"/>
                    <a:gd name="connsiteY951" fmla="*/ 14521 h 693697"/>
                    <a:gd name="connsiteX952" fmla="*/ 2021566 w 3656446"/>
                    <a:gd name="connsiteY952" fmla="*/ 29041 h 693697"/>
                    <a:gd name="connsiteX953" fmla="*/ 2007267 w 3656446"/>
                    <a:gd name="connsiteY953" fmla="*/ 14521 h 693697"/>
                    <a:gd name="connsiteX954" fmla="*/ 2021566 w 3656446"/>
                    <a:gd name="connsiteY954" fmla="*/ 0 h 6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</a:cxnLst>
                  <a:rect l="l" t="t" r="r" b="b"/>
                  <a:pathLst>
                    <a:path w="3656446" h="693697">
                      <a:moveTo>
                        <a:pt x="1189733" y="664837"/>
                      </a:moveTo>
                      <a:cubicBezTo>
                        <a:pt x="1197630" y="664837"/>
                        <a:pt x="1204031" y="671338"/>
                        <a:pt x="1204031" y="679357"/>
                      </a:cubicBezTo>
                      <a:cubicBezTo>
                        <a:pt x="1204031" y="683366"/>
                        <a:pt x="1202431" y="686996"/>
                        <a:pt x="1199843" y="689624"/>
                      </a:cubicBezTo>
                      <a:lnTo>
                        <a:pt x="1193980" y="692090"/>
                      </a:lnTo>
                      <a:lnTo>
                        <a:pt x="1186701" y="692601"/>
                      </a:lnTo>
                      <a:lnTo>
                        <a:pt x="1179622" y="689624"/>
                      </a:lnTo>
                      <a:cubicBezTo>
                        <a:pt x="1177035" y="686996"/>
                        <a:pt x="1175434" y="683366"/>
                        <a:pt x="1175434" y="679357"/>
                      </a:cubicBezTo>
                      <a:cubicBezTo>
                        <a:pt x="1175434" y="671338"/>
                        <a:pt x="1181836" y="664837"/>
                        <a:pt x="1189733" y="664837"/>
                      </a:cubicBezTo>
                      <a:close/>
                      <a:moveTo>
                        <a:pt x="1057301" y="664758"/>
                      </a:moveTo>
                      <a:cubicBezTo>
                        <a:pt x="1059145" y="664526"/>
                        <a:pt x="1061063" y="664658"/>
                        <a:pt x="1062962" y="665206"/>
                      </a:cubicBezTo>
                      <a:cubicBezTo>
                        <a:pt x="1070559" y="667397"/>
                        <a:pt x="1074968" y="675427"/>
                        <a:pt x="1072809" y="683141"/>
                      </a:cubicBezTo>
                      <a:cubicBezTo>
                        <a:pt x="1070651" y="690856"/>
                        <a:pt x="1062743" y="695332"/>
                        <a:pt x="1055147" y="693141"/>
                      </a:cubicBezTo>
                      <a:cubicBezTo>
                        <a:pt x="1047550" y="690948"/>
                        <a:pt x="1043142" y="682918"/>
                        <a:pt x="1045301" y="675204"/>
                      </a:cubicBezTo>
                      <a:cubicBezTo>
                        <a:pt x="1046919" y="669419"/>
                        <a:pt x="1051772" y="665455"/>
                        <a:pt x="1057301" y="664758"/>
                      </a:cubicBezTo>
                      <a:close/>
                      <a:moveTo>
                        <a:pt x="616106" y="652026"/>
                      </a:moveTo>
                      <a:cubicBezTo>
                        <a:pt x="624003" y="652026"/>
                        <a:pt x="630404" y="658527"/>
                        <a:pt x="630404" y="666547"/>
                      </a:cubicBezTo>
                      <a:cubicBezTo>
                        <a:pt x="630404" y="674567"/>
                        <a:pt x="624003" y="681067"/>
                        <a:pt x="616106" y="681067"/>
                      </a:cubicBezTo>
                      <a:cubicBezTo>
                        <a:pt x="608209" y="681067"/>
                        <a:pt x="601807" y="674567"/>
                        <a:pt x="601807" y="666547"/>
                      </a:cubicBezTo>
                      <a:cubicBezTo>
                        <a:pt x="601807" y="658527"/>
                        <a:pt x="608209" y="652026"/>
                        <a:pt x="616106" y="652026"/>
                      </a:cubicBezTo>
                      <a:close/>
                      <a:moveTo>
                        <a:pt x="971890" y="649926"/>
                      </a:moveTo>
                      <a:cubicBezTo>
                        <a:pt x="979787" y="649926"/>
                        <a:pt x="986189" y="656428"/>
                        <a:pt x="986189" y="664446"/>
                      </a:cubicBezTo>
                      <a:cubicBezTo>
                        <a:pt x="986189" y="672466"/>
                        <a:pt x="979787" y="678966"/>
                        <a:pt x="971890" y="678966"/>
                      </a:cubicBezTo>
                      <a:cubicBezTo>
                        <a:pt x="963993" y="678966"/>
                        <a:pt x="957591" y="672466"/>
                        <a:pt x="957591" y="664446"/>
                      </a:cubicBezTo>
                      <a:cubicBezTo>
                        <a:pt x="957591" y="656428"/>
                        <a:pt x="963993" y="649926"/>
                        <a:pt x="971890" y="649926"/>
                      </a:cubicBezTo>
                      <a:close/>
                      <a:moveTo>
                        <a:pt x="739307" y="647398"/>
                      </a:moveTo>
                      <a:cubicBezTo>
                        <a:pt x="747203" y="647398"/>
                        <a:pt x="753606" y="653898"/>
                        <a:pt x="753606" y="661918"/>
                      </a:cubicBezTo>
                      <a:cubicBezTo>
                        <a:pt x="753606" y="669936"/>
                        <a:pt x="747203" y="676438"/>
                        <a:pt x="739307" y="676438"/>
                      </a:cubicBezTo>
                      <a:cubicBezTo>
                        <a:pt x="731409" y="676438"/>
                        <a:pt x="725008" y="669936"/>
                        <a:pt x="725008" y="661918"/>
                      </a:cubicBezTo>
                      <a:cubicBezTo>
                        <a:pt x="725008" y="653898"/>
                        <a:pt x="731409" y="647398"/>
                        <a:pt x="739307" y="647398"/>
                      </a:cubicBezTo>
                      <a:close/>
                      <a:moveTo>
                        <a:pt x="520954" y="643625"/>
                      </a:moveTo>
                      <a:cubicBezTo>
                        <a:pt x="528851" y="643625"/>
                        <a:pt x="535253" y="650125"/>
                        <a:pt x="535253" y="658145"/>
                      </a:cubicBezTo>
                      <a:cubicBezTo>
                        <a:pt x="535253" y="662154"/>
                        <a:pt x="533653" y="665784"/>
                        <a:pt x="531065" y="668412"/>
                      </a:cubicBezTo>
                      <a:lnTo>
                        <a:pt x="522164" y="672156"/>
                      </a:lnTo>
                      <a:lnTo>
                        <a:pt x="518341" y="671566"/>
                      </a:lnTo>
                      <a:lnTo>
                        <a:pt x="510844" y="668412"/>
                      </a:lnTo>
                      <a:cubicBezTo>
                        <a:pt x="508256" y="665784"/>
                        <a:pt x="506656" y="662154"/>
                        <a:pt x="506656" y="658145"/>
                      </a:cubicBezTo>
                      <a:cubicBezTo>
                        <a:pt x="506656" y="650125"/>
                        <a:pt x="513057" y="643625"/>
                        <a:pt x="520954" y="643625"/>
                      </a:cubicBezTo>
                      <a:close/>
                      <a:moveTo>
                        <a:pt x="864327" y="637323"/>
                      </a:moveTo>
                      <a:cubicBezTo>
                        <a:pt x="872224" y="637323"/>
                        <a:pt x="878626" y="643824"/>
                        <a:pt x="878626" y="651844"/>
                      </a:cubicBezTo>
                      <a:cubicBezTo>
                        <a:pt x="878626" y="659862"/>
                        <a:pt x="872224" y="666364"/>
                        <a:pt x="864327" y="666364"/>
                      </a:cubicBezTo>
                      <a:cubicBezTo>
                        <a:pt x="856430" y="666364"/>
                        <a:pt x="850028" y="659862"/>
                        <a:pt x="850028" y="651844"/>
                      </a:cubicBezTo>
                      <a:cubicBezTo>
                        <a:pt x="850028" y="643824"/>
                        <a:pt x="856430" y="637323"/>
                        <a:pt x="864327" y="637323"/>
                      </a:cubicBezTo>
                      <a:close/>
                      <a:moveTo>
                        <a:pt x="413392" y="631021"/>
                      </a:moveTo>
                      <a:cubicBezTo>
                        <a:pt x="421288" y="631021"/>
                        <a:pt x="427691" y="637522"/>
                        <a:pt x="427691" y="645541"/>
                      </a:cubicBezTo>
                      <a:lnTo>
                        <a:pt x="423945" y="654722"/>
                      </a:lnTo>
                      <a:lnTo>
                        <a:pt x="400370" y="648670"/>
                      </a:lnTo>
                      <a:lnTo>
                        <a:pt x="399093" y="645541"/>
                      </a:lnTo>
                      <a:cubicBezTo>
                        <a:pt x="399093" y="637522"/>
                        <a:pt x="405494" y="631021"/>
                        <a:pt x="413392" y="631021"/>
                      </a:cubicBezTo>
                      <a:close/>
                      <a:moveTo>
                        <a:pt x="1611348" y="624742"/>
                      </a:moveTo>
                      <a:cubicBezTo>
                        <a:pt x="1619245" y="624742"/>
                        <a:pt x="1625646" y="631243"/>
                        <a:pt x="1625646" y="639263"/>
                      </a:cubicBezTo>
                      <a:cubicBezTo>
                        <a:pt x="1625646" y="647282"/>
                        <a:pt x="1619245" y="653783"/>
                        <a:pt x="1611348" y="653783"/>
                      </a:cubicBezTo>
                      <a:cubicBezTo>
                        <a:pt x="1603451" y="653783"/>
                        <a:pt x="1597049" y="647282"/>
                        <a:pt x="1597049" y="639263"/>
                      </a:cubicBezTo>
                      <a:cubicBezTo>
                        <a:pt x="1597049" y="631243"/>
                        <a:pt x="1603451" y="624742"/>
                        <a:pt x="1611348" y="624742"/>
                      </a:cubicBezTo>
                      <a:close/>
                      <a:moveTo>
                        <a:pt x="1734548" y="620113"/>
                      </a:moveTo>
                      <a:cubicBezTo>
                        <a:pt x="1742445" y="620113"/>
                        <a:pt x="1748848" y="626614"/>
                        <a:pt x="1748848" y="634633"/>
                      </a:cubicBezTo>
                      <a:lnTo>
                        <a:pt x="1744874" y="644375"/>
                      </a:lnTo>
                      <a:lnTo>
                        <a:pt x="1727156" y="646044"/>
                      </a:lnTo>
                      <a:lnTo>
                        <a:pt x="1724438" y="644900"/>
                      </a:lnTo>
                      <a:cubicBezTo>
                        <a:pt x="1721850" y="642273"/>
                        <a:pt x="1720250" y="638643"/>
                        <a:pt x="1720250" y="634633"/>
                      </a:cubicBezTo>
                      <a:cubicBezTo>
                        <a:pt x="1720250" y="626614"/>
                        <a:pt x="1726651" y="620113"/>
                        <a:pt x="1734548" y="620113"/>
                      </a:cubicBezTo>
                      <a:close/>
                      <a:moveTo>
                        <a:pt x="1516196" y="616340"/>
                      </a:moveTo>
                      <a:cubicBezTo>
                        <a:pt x="1524093" y="616340"/>
                        <a:pt x="1530494" y="622841"/>
                        <a:pt x="1530494" y="630860"/>
                      </a:cubicBezTo>
                      <a:cubicBezTo>
                        <a:pt x="1530494" y="638879"/>
                        <a:pt x="1524093" y="645380"/>
                        <a:pt x="1516196" y="645380"/>
                      </a:cubicBezTo>
                      <a:cubicBezTo>
                        <a:pt x="1508299" y="645380"/>
                        <a:pt x="1501897" y="638879"/>
                        <a:pt x="1501897" y="630860"/>
                      </a:cubicBezTo>
                      <a:cubicBezTo>
                        <a:pt x="1501897" y="622841"/>
                        <a:pt x="1508299" y="616340"/>
                        <a:pt x="1516196" y="616340"/>
                      </a:cubicBezTo>
                      <a:close/>
                      <a:moveTo>
                        <a:pt x="1859570" y="610039"/>
                      </a:moveTo>
                      <a:cubicBezTo>
                        <a:pt x="1867466" y="610039"/>
                        <a:pt x="1873868" y="616540"/>
                        <a:pt x="1873868" y="624559"/>
                      </a:cubicBezTo>
                      <a:lnTo>
                        <a:pt x="1871713" y="629843"/>
                      </a:lnTo>
                      <a:lnTo>
                        <a:pt x="1848523" y="632534"/>
                      </a:lnTo>
                      <a:lnTo>
                        <a:pt x="1845270" y="624559"/>
                      </a:lnTo>
                      <a:cubicBezTo>
                        <a:pt x="1845270" y="616540"/>
                        <a:pt x="1851672" y="610039"/>
                        <a:pt x="1859570" y="610039"/>
                      </a:cubicBezTo>
                      <a:close/>
                      <a:moveTo>
                        <a:pt x="1303502" y="610039"/>
                      </a:moveTo>
                      <a:cubicBezTo>
                        <a:pt x="1311398" y="610039"/>
                        <a:pt x="1317800" y="616540"/>
                        <a:pt x="1317800" y="624559"/>
                      </a:cubicBezTo>
                      <a:cubicBezTo>
                        <a:pt x="1317800" y="632578"/>
                        <a:pt x="1311398" y="639079"/>
                        <a:pt x="1303502" y="639079"/>
                      </a:cubicBezTo>
                      <a:cubicBezTo>
                        <a:pt x="1295604" y="639079"/>
                        <a:pt x="1289203" y="632578"/>
                        <a:pt x="1289203" y="624559"/>
                      </a:cubicBezTo>
                      <a:cubicBezTo>
                        <a:pt x="1289203" y="616540"/>
                        <a:pt x="1295604" y="610039"/>
                        <a:pt x="1303502" y="610039"/>
                      </a:cubicBezTo>
                      <a:close/>
                      <a:moveTo>
                        <a:pt x="1408633" y="603737"/>
                      </a:moveTo>
                      <a:cubicBezTo>
                        <a:pt x="1416530" y="603737"/>
                        <a:pt x="1422932" y="610238"/>
                        <a:pt x="1422932" y="618257"/>
                      </a:cubicBezTo>
                      <a:cubicBezTo>
                        <a:pt x="1422932" y="626276"/>
                        <a:pt x="1416530" y="632778"/>
                        <a:pt x="1408633" y="632778"/>
                      </a:cubicBezTo>
                      <a:cubicBezTo>
                        <a:pt x="1400736" y="632778"/>
                        <a:pt x="1394335" y="626276"/>
                        <a:pt x="1394335" y="618257"/>
                      </a:cubicBezTo>
                      <a:cubicBezTo>
                        <a:pt x="1394335" y="610238"/>
                        <a:pt x="1400736" y="603737"/>
                        <a:pt x="1408633" y="603737"/>
                      </a:cubicBezTo>
                      <a:close/>
                      <a:moveTo>
                        <a:pt x="1224536" y="601637"/>
                      </a:moveTo>
                      <a:cubicBezTo>
                        <a:pt x="1232432" y="601637"/>
                        <a:pt x="1238834" y="608137"/>
                        <a:pt x="1238834" y="616157"/>
                      </a:cubicBezTo>
                      <a:cubicBezTo>
                        <a:pt x="1238834" y="624177"/>
                        <a:pt x="1232432" y="630677"/>
                        <a:pt x="1224536" y="630677"/>
                      </a:cubicBezTo>
                      <a:cubicBezTo>
                        <a:pt x="1216639" y="630677"/>
                        <a:pt x="1210237" y="624177"/>
                        <a:pt x="1210237" y="616157"/>
                      </a:cubicBezTo>
                      <a:cubicBezTo>
                        <a:pt x="1210237" y="608137"/>
                        <a:pt x="1216639" y="601637"/>
                        <a:pt x="1224536" y="601637"/>
                      </a:cubicBezTo>
                      <a:close/>
                      <a:moveTo>
                        <a:pt x="2090013" y="595092"/>
                      </a:moveTo>
                      <a:cubicBezTo>
                        <a:pt x="2091856" y="594860"/>
                        <a:pt x="2093775" y="594991"/>
                        <a:pt x="2095674" y="595540"/>
                      </a:cubicBezTo>
                      <a:cubicBezTo>
                        <a:pt x="2099472" y="596635"/>
                        <a:pt x="2102473" y="599190"/>
                        <a:pt x="2104255" y="602436"/>
                      </a:cubicBezTo>
                      <a:lnTo>
                        <a:pt x="2104303" y="602854"/>
                      </a:lnTo>
                      <a:lnTo>
                        <a:pt x="2078053" y="605900"/>
                      </a:lnTo>
                      <a:lnTo>
                        <a:pt x="2078011" y="605538"/>
                      </a:lnTo>
                      <a:cubicBezTo>
                        <a:pt x="2079630" y="599753"/>
                        <a:pt x="2084482" y="595789"/>
                        <a:pt x="2090013" y="595092"/>
                      </a:cubicBezTo>
                      <a:close/>
                      <a:moveTo>
                        <a:pt x="1127631" y="593340"/>
                      </a:moveTo>
                      <a:cubicBezTo>
                        <a:pt x="1129475" y="593108"/>
                        <a:pt x="1131393" y="593239"/>
                        <a:pt x="1133292" y="593787"/>
                      </a:cubicBezTo>
                      <a:cubicBezTo>
                        <a:pt x="1140888" y="595979"/>
                        <a:pt x="1145297" y="604009"/>
                        <a:pt x="1143138" y="611723"/>
                      </a:cubicBezTo>
                      <a:cubicBezTo>
                        <a:pt x="1140980" y="619437"/>
                        <a:pt x="1133073" y="623913"/>
                        <a:pt x="1125476" y="621722"/>
                      </a:cubicBezTo>
                      <a:cubicBezTo>
                        <a:pt x="1117880" y="619530"/>
                        <a:pt x="1113471" y="611500"/>
                        <a:pt x="1115630" y="603786"/>
                      </a:cubicBezTo>
                      <a:cubicBezTo>
                        <a:pt x="1117249" y="598001"/>
                        <a:pt x="1122102" y="594036"/>
                        <a:pt x="1127631" y="593340"/>
                      </a:cubicBezTo>
                      <a:close/>
                      <a:moveTo>
                        <a:pt x="1044891" y="587039"/>
                      </a:moveTo>
                      <a:cubicBezTo>
                        <a:pt x="1046734" y="586807"/>
                        <a:pt x="1048653" y="586938"/>
                        <a:pt x="1050551" y="587486"/>
                      </a:cubicBezTo>
                      <a:cubicBezTo>
                        <a:pt x="1058148" y="589677"/>
                        <a:pt x="1062556" y="597708"/>
                        <a:pt x="1060398" y="605422"/>
                      </a:cubicBezTo>
                      <a:cubicBezTo>
                        <a:pt x="1058240" y="613135"/>
                        <a:pt x="1050332" y="617612"/>
                        <a:pt x="1042735" y="615420"/>
                      </a:cubicBezTo>
                      <a:cubicBezTo>
                        <a:pt x="1035140" y="613229"/>
                        <a:pt x="1030731" y="605199"/>
                        <a:pt x="1032889" y="597485"/>
                      </a:cubicBezTo>
                      <a:cubicBezTo>
                        <a:pt x="1034508" y="591699"/>
                        <a:pt x="1039360" y="587735"/>
                        <a:pt x="1044891" y="587039"/>
                      </a:cubicBezTo>
                      <a:close/>
                      <a:moveTo>
                        <a:pt x="628517" y="574307"/>
                      </a:moveTo>
                      <a:cubicBezTo>
                        <a:pt x="636414" y="574307"/>
                        <a:pt x="642816" y="580808"/>
                        <a:pt x="642816" y="588827"/>
                      </a:cubicBezTo>
                      <a:cubicBezTo>
                        <a:pt x="642816" y="596846"/>
                        <a:pt x="636414" y="603347"/>
                        <a:pt x="628517" y="603347"/>
                      </a:cubicBezTo>
                      <a:cubicBezTo>
                        <a:pt x="620620" y="603347"/>
                        <a:pt x="614218" y="596846"/>
                        <a:pt x="614218" y="588827"/>
                      </a:cubicBezTo>
                      <a:cubicBezTo>
                        <a:pt x="614218" y="580808"/>
                        <a:pt x="620620" y="574307"/>
                        <a:pt x="628517" y="574307"/>
                      </a:cubicBezTo>
                      <a:close/>
                      <a:moveTo>
                        <a:pt x="804341" y="572207"/>
                      </a:moveTo>
                      <a:cubicBezTo>
                        <a:pt x="812237" y="572207"/>
                        <a:pt x="818639" y="578707"/>
                        <a:pt x="818639" y="586727"/>
                      </a:cubicBezTo>
                      <a:cubicBezTo>
                        <a:pt x="818639" y="594746"/>
                        <a:pt x="812237" y="601247"/>
                        <a:pt x="804341" y="601247"/>
                      </a:cubicBezTo>
                      <a:cubicBezTo>
                        <a:pt x="796443" y="601247"/>
                        <a:pt x="790041" y="594746"/>
                        <a:pt x="790041" y="586727"/>
                      </a:cubicBezTo>
                      <a:cubicBezTo>
                        <a:pt x="790041" y="578707"/>
                        <a:pt x="796443" y="572207"/>
                        <a:pt x="804341" y="572207"/>
                      </a:cubicBezTo>
                      <a:close/>
                      <a:moveTo>
                        <a:pt x="539571" y="553301"/>
                      </a:moveTo>
                      <a:cubicBezTo>
                        <a:pt x="547467" y="553301"/>
                        <a:pt x="553870" y="559803"/>
                        <a:pt x="553870" y="567821"/>
                      </a:cubicBezTo>
                      <a:cubicBezTo>
                        <a:pt x="553870" y="575841"/>
                        <a:pt x="547467" y="582341"/>
                        <a:pt x="539571" y="582341"/>
                      </a:cubicBezTo>
                      <a:cubicBezTo>
                        <a:pt x="531673" y="582341"/>
                        <a:pt x="525272" y="575841"/>
                        <a:pt x="525272" y="567821"/>
                      </a:cubicBezTo>
                      <a:cubicBezTo>
                        <a:pt x="525272" y="559803"/>
                        <a:pt x="531673" y="553301"/>
                        <a:pt x="539571" y="553301"/>
                      </a:cubicBezTo>
                      <a:close/>
                      <a:moveTo>
                        <a:pt x="463036" y="553301"/>
                      </a:moveTo>
                      <a:cubicBezTo>
                        <a:pt x="470933" y="553301"/>
                        <a:pt x="477335" y="559803"/>
                        <a:pt x="477335" y="567821"/>
                      </a:cubicBezTo>
                      <a:cubicBezTo>
                        <a:pt x="477335" y="575841"/>
                        <a:pt x="470933" y="582341"/>
                        <a:pt x="463036" y="582341"/>
                      </a:cubicBezTo>
                      <a:cubicBezTo>
                        <a:pt x="455139" y="582341"/>
                        <a:pt x="448737" y="575841"/>
                        <a:pt x="448737" y="567821"/>
                      </a:cubicBezTo>
                      <a:cubicBezTo>
                        <a:pt x="448737" y="559803"/>
                        <a:pt x="455139" y="553301"/>
                        <a:pt x="463036" y="553301"/>
                      </a:cubicBezTo>
                      <a:close/>
                      <a:moveTo>
                        <a:pt x="241705" y="551201"/>
                      </a:moveTo>
                      <a:cubicBezTo>
                        <a:pt x="249602" y="551201"/>
                        <a:pt x="256004" y="557702"/>
                        <a:pt x="256004" y="565722"/>
                      </a:cubicBezTo>
                      <a:cubicBezTo>
                        <a:pt x="256004" y="573740"/>
                        <a:pt x="249602" y="580242"/>
                        <a:pt x="241705" y="580242"/>
                      </a:cubicBezTo>
                      <a:cubicBezTo>
                        <a:pt x="233808" y="580242"/>
                        <a:pt x="227406" y="573740"/>
                        <a:pt x="227406" y="565722"/>
                      </a:cubicBezTo>
                      <a:cubicBezTo>
                        <a:pt x="227406" y="557702"/>
                        <a:pt x="233808" y="551201"/>
                        <a:pt x="241705" y="551201"/>
                      </a:cubicBezTo>
                      <a:close/>
                      <a:moveTo>
                        <a:pt x="1623759" y="547022"/>
                      </a:moveTo>
                      <a:cubicBezTo>
                        <a:pt x="1631656" y="547022"/>
                        <a:pt x="1638057" y="553524"/>
                        <a:pt x="1638057" y="561542"/>
                      </a:cubicBezTo>
                      <a:cubicBezTo>
                        <a:pt x="1638057" y="569562"/>
                        <a:pt x="1631656" y="576063"/>
                        <a:pt x="1623759" y="576063"/>
                      </a:cubicBezTo>
                      <a:cubicBezTo>
                        <a:pt x="1615862" y="576063"/>
                        <a:pt x="1609460" y="569562"/>
                        <a:pt x="1609460" y="561542"/>
                      </a:cubicBezTo>
                      <a:cubicBezTo>
                        <a:pt x="1609460" y="553524"/>
                        <a:pt x="1615862" y="547022"/>
                        <a:pt x="1623759" y="547022"/>
                      </a:cubicBezTo>
                      <a:close/>
                      <a:moveTo>
                        <a:pt x="1799582" y="544923"/>
                      </a:moveTo>
                      <a:cubicBezTo>
                        <a:pt x="1807479" y="544923"/>
                        <a:pt x="1813881" y="551423"/>
                        <a:pt x="1813881" y="559443"/>
                      </a:cubicBezTo>
                      <a:cubicBezTo>
                        <a:pt x="1813881" y="567461"/>
                        <a:pt x="1807479" y="573962"/>
                        <a:pt x="1799582" y="573962"/>
                      </a:cubicBezTo>
                      <a:cubicBezTo>
                        <a:pt x="1791685" y="573962"/>
                        <a:pt x="1785283" y="567461"/>
                        <a:pt x="1785283" y="559443"/>
                      </a:cubicBezTo>
                      <a:cubicBezTo>
                        <a:pt x="1785283" y="551423"/>
                        <a:pt x="1791685" y="544923"/>
                        <a:pt x="1799582" y="544923"/>
                      </a:cubicBezTo>
                      <a:close/>
                      <a:moveTo>
                        <a:pt x="367884" y="544899"/>
                      </a:moveTo>
                      <a:cubicBezTo>
                        <a:pt x="375782" y="544899"/>
                        <a:pt x="382183" y="551400"/>
                        <a:pt x="382183" y="559420"/>
                      </a:cubicBezTo>
                      <a:cubicBezTo>
                        <a:pt x="382183" y="567439"/>
                        <a:pt x="375782" y="573940"/>
                        <a:pt x="367884" y="573940"/>
                      </a:cubicBezTo>
                      <a:cubicBezTo>
                        <a:pt x="359988" y="573940"/>
                        <a:pt x="353586" y="567439"/>
                        <a:pt x="353586" y="559420"/>
                      </a:cubicBezTo>
                      <a:cubicBezTo>
                        <a:pt x="353586" y="551400"/>
                        <a:pt x="359988" y="544899"/>
                        <a:pt x="367884" y="544899"/>
                      </a:cubicBezTo>
                      <a:close/>
                      <a:moveTo>
                        <a:pt x="119978" y="542904"/>
                      </a:moveTo>
                      <a:cubicBezTo>
                        <a:pt x="121822" y="542672"/>
                        <a:pt x="123740" y="542803"/>
                        <a:pt x="125639" y="543351"/>
                      </a:cubicBezTo>
                      <a:cubicBezTo>
                        <a:pt x="129438" y="544447"/>
                        <a:pt x="132439" y="547002"/>
                        <a:pt x="134221" y="550248"/>
                      </a:cubicBezTo>
                      <a:lnTo>
                        <a:pt x="135045" y="557445"/>
                      </a:lnTo>
                      <a:lnTo>
                        <a:pt x="116311" y="546096"/>
                      </a:lnTo>
                      <a:close/>
                      <a:moveTo>
                        <a:pt x="2579934" y="534070"/>
                      </a:moveTo>
                      <a:lnTo>
                        <a:pt x="2585815" y="536544"/>
                      </a:lnTo>
                      <a:lnTo>
                        <a:pt x="2569608" y="538853"/>
                      </a:lnTo>
                      <a:lnTo>
                        <a:pt x="2569824" y="538323"/>
                      </a:lnTo>
                      <a:cubicBezTo>
                        <a:pt x="2572411" y="535696"/>
                        <a:pt x="2575986" y="534070"/>
                        <a:pt x="2579934" y="534070"/>
                      </a:cubicBezTo>
                      <a:close/>
                      <a:moveTo>
                        <a:pt x="2503400" y="534070"/>
                      </a:moveTo>
                      <a:cubicBezTo>
                        <a:pt x="2507348" y="534070"/>
                        <a:pt x="2510923" y="535696"/>
                        <a:pt x="2513510" y="538323"/>
                      </a:cubicBezTo>
                      <a:lnTo>
                        <a:pt x="2516795" y="546376"/>
                      </a:lnTo>
                      <a:lnTo>
                        <a:pt x="2489768" y="550226"/>
                      </a:lnTo>
                      <a:lnTo>
                        <a:pt x="2489101" y="548590"/>
                      </a:lnTo>
                      <a:cubicBezTo>
                        <a:pt x="2489101" y="540572"/>
                        <a:pt x="2495502" y="534070"/>
                        <a:pt x="2503400" y="534070"/>
                      </a:cubicBezTo>
                      <a:close/>
                      <a:moveTo>
                        <a:pt x="2282069" y="531970"/>
                      </a:moveTo>
                      <a:cubicBezTo>
                        <a:pt x="2289966" y="531970"/>
                        <a:pt x="2296367" y="538471"/>
                        <a:pt x="2296367" y="546491"/>
                      </a:cubicBezTo>
                      <a:cubicBezTo>
                        <a:pt x="2296367" y="554509"/>
                        <a:pt x="2289966" y="561011"/>
                        <a:pt x="2282069" y="561011"/>
                      </a:cubicBezTo>
                      <a:cubicBezTo>
                        <a:pt x="2274172" y="561011"/>
                        <a:pt x="2267770" y="554509"/>
                        <a:pt x="2267770" y="546491"/>
                      </a:cubicBezTo>
                      <a:cubicBezTo>
                        <a:pt x="2267770" y="538471"/>
                        <a:pt x="2274172" y="531970"/>
                        <a:pt x="2282069" y="531970"/>
                      </a:cubicBezTo>
                      <a:close/>
                      <a:moveTo>
                        <a:pt x="754696" y="530195"/>
                      </a:moveTo>
                      <a:cubicBezTo>
                        <a:pt x="762593" y="530195"/>
                        <a:pt x="768995" y="536696"/>
                        <a:pt x="768995" y="544716"/>
                      </a:cubicBezTo>
                      <a:cubicBezTo>
                        <a:pt x="768995" y="552735"/>
                        <a:pt x="762593" y="559236"/>
                        <a:pt x="754696" y="559236"/>
                      </a:cubicBezTo>
                      <a:cubicBezTo>
                        <a:pt x="746799" y="559236"/>
                        <a:pt x="740398" y="552735"/>
                        <a:pt x="740398" y="544716"/>
                      </a:cubicBezTo>
                      <a:cubicBezTo>
                        <a:pt x="740398" y="536696"/>
                        <a:pt x="746799" y="530195"/>
                        <a:pt x="754696" y="530195"/>
                      </a:cubicBezTo>
                      <a:close/>
                      <a:moveTo>
                        <a:pt x="1534812" y="526017"/>
                      </a:moveTo>
                      <a:cubicBezTo>
                        <a:pt x="1542709" y="526017"/>
                        <a:pt x="1549111" y="532518"/>
                        <a:pt x="1549111" y="540537"/>
                      </a:cubicBezTo>
                      <a:cubicBezTo>
                        <a:pt x="1549111" y="548557"/>
                        <a:pt x="1542709" y="555057"/>
                        <a:pt x="1534812" y="555057"/>
                      </a:cubicBezTo>
                      <a:cubicBezTo>
                        <a:pt x="1526916" y="555057"/>
                        <a:pt x="1520514" y="548557"/>
                        <a:pt x="1520514" y="540537"/>
                      </a:cubicBezTo>
                      <a:cubicBezTo>
                        <a:pt x="1520514" y="532518"/>
                        <a:pt x="1526916" y="526017"/>
                        <a:pt x="1534812" y="526017"/>
                      </a:cubicBezTo>
                      <a:close/>
                      <a:moveTo>
                        <a:pt x="1458278" y="526017"/>
                      </a:moveTo>
                      <a:cubicBezTo>
                        <a:pt x="1466175" y="526017"/>
                        <a:pt x="1472576" y="532518"/>
                        <a:pt x="1472576" y="540537"/>
                      </a:cubicBezTo>
                      <a:cubicBezTo>
                        <a:pt x="1472576" y="548557"/>
                        <a:pt x="1466175" y="555057"/>
                        <a:pt x="1458278" y="555057"/>
                      </a:cubicBezTo>
                      <a:cubicBezTo>
                        <a:pt x="1450381" y="555057"/>
                        <a:pt x="1443979" y="548557"/>
                        <a:pt x="1443979" y="540537"/>
                      </a:cubicBezTo>
                      <a:cubicBezTo>
                        <a:pt x="1443979" y="532518"/>
                        <a:pt x="1450381" y="526017"/>
                        <a:pt x="1458278" y="526017"/>
                      </a:cubicBezTo>
                      <a:close/>
                      <a:moveTo>
                        <a:pt x="2408248" y="525668"/>
                      </a:moveTo>
                      <a:cubicBezTo>
                        <a:pt x="2416145" y="525668"/>
                        <a:pt x="2422547" y="532169"/>
                        <a:pt x="2422547" y="540189"/>
                      </a:cubicBezTo>
                      <a:cubicBezTo>
                        <a:pt x="2422547" y="548208"/>
                        <a:pt x="2416145" y="554709"/>
                        <a:pt x="2408248" y="554709"/>
                      </a:cubicBezTo>
                      <a:cubicBezTo>
                        <a:pt x="2400351" y="554709"/>
                        <a:pt x="2393950" y="548208"/>
                        <a:pt x="2393950" y="540189"/>
                      </a:cubicBezTo>
                      <a:cubicBezTo>
                        <a:pt x="2393950" y="532169"/>
                        <a:pt x="2400351" y="525668"/>
                        <a:pt x="2408248" y="525668"/>
                      </a:cubicBezTo>
                      <a:close/>
                      <a:moveTo>
                        <a:pt x="1236947" y="523917"/>
                      </a:moveTo>
                      <a:cubicBezTo>
                        <a:pt x="1244844" y="523917"/>
                        <a:pt x="1251245" y="530418"/>
                        <a:pt x="1251245" y="538437"/>
                      </a:cubicBezTo>
                      <a:cubicBezTo>
                        <a:pt x="1251245" y="546456"/>
                        <a:pt x="1244844" y="552957"/>
                        <a:pt x="1236947" y="552957"/>
                      </a:cubicBezTo>
                      <a:cubicBezTo>
                        <a:pt x="1229050" y="552957"/>
                        <a:pt x="1222647" y="546456"/>
                        <a:pt x="1222647" y="538437"/>
                      </a:cubicBezTo>
                      <a:cubicBezTo>
                        <a:pt x="1222647" y="530418"/>
                        <a:pt x="1229050" y="523917"/>
                        <a:pt x="1236947" y="523917"/>
                      </a:cubicBezTo>
                      <a:close/>
                      <a:moveTo>
                        <a:pt x="2160342" y="523673"/>
                      </a:moveTo>
                      <a:cubicBezTo>
                        <a:pt x="2162185" y="523441"/>
                        <a:pt x="2164104" y="523573"/>
                        <a:pt x="2166003" y="524120"/>
                      </a:cubicBezTo>
                      <a:cubicBezTo>
                        <a:pt x="2173600" y="526312"/>
                        <a:pt x="2178008" y="534342"/>
                        <a:pt x="2175849" y="542056"/>
                      </a:cubicBezTo>
                      <a:cubicBezTo>
                        <a:pt x="2173691" y="549770"/>
                        <a:pt x="2165783" y="554247"/>
                        <a:pt x="2158188" y="552056"/>
                      </a:cubicBezTo>
                      <a:cubicBezTo>
                        <a:pt x="2150591" y="549863"/>
                        <a:pt x="2146182" y="541834"/>
                        <a:pt x="2148340" y="534119"/>
                      </a:cubicBezTo>
                      <a:cubicBezTo>
                        <a:pt x="2149959" y="528334"/>
                        <a:pt x="2154812" y="524369"/>
                        <a:pt x="2160342" y="523673"/>
                      </a:cubicBezTo>
                      <a:close/>
                      <a:moveTo>
                        <a:pt x="1363126" y="517615"/>
                      </a:moveTo>
                      <a:cubicBezTo>
                        <a:pt x="1371024" y="517615"/>
                        <a:pt x="1377425" y="524116"/>
                        <a:pt x="1377425" y="532136"/>
                      </a:cubicBezTo>
                      <a:cubicBezTo>
                        <a:pt x="1377425" y="540154"/>
                        <a:pt x="1371024" y="546656"/>
                        <a:pt x="1363126" y="546656"/>
                      </a:cubicBezTo>
                      <a:cubicBezTo>
                        <a:pt x="1355229" y="546656"/>
                        <a:pt x="1348828" y="540154"/>
                        <a:pt x="1348828" y="532136"/>
                      </a:cubicBezTo>
                      <a:cubicBezTo>
                        <a:pt x="1348828" y="524116"/>
                        <a:pt x="1355229" y="517615"/>
                        <a:pt x="1363126" y="517615"/>
                      </a:cubicBezTo>
                      <a:close/>
                      <a:moveTo>
                        <a:pt x="1115220" y="515620"/>
                      </a:moveTo>
                      <a:cubicBezTo>
                        <a:pt x="1117063" y="515388"/>
                        <a:pt x="1118982" y="515519"/>
                        <a:pt x="1120881" y="516067"/>
                      </a:cubicBezTo>
                      <a:cubicBezTo>
                        <a:pt x="1128477" y="518258"/>
                        <a:pt x="1132886" y="526289"/>
                        <a:pt x="1130727" y="534002"/>
                      </a:cubicBezTo>
                      <a:cubicBezTo>
                        <a:pt x="1128569" y="541717"/>
                        <a:pt x="1120661" y="546194"/>
                        <a:pt x="1113066" y="544002"/>
                      </a:cubicBezTo>
                      <a:cubicBezTo>
                        <a:pt x="1105469" y="541810"/>
                        <a:pt x="1101060" y="533780"/>
                        <a:pt x="1103219" y="526066"/>
                      </a:cubicBezTo>
                      <a:cubicBezTo>
                        <a:pt x="1104837" y="520281"/>
                        <a:pt x="1109690" y="516316"/>
                        <a:pt x="1115220" y="515620"/>
                      </a:cubicBezTo>
                      <a:close/>
                      <a:moveTo>
                        <a:pt x="2066943" y="515165"/>
                      </a:moveTo>
                      <a:cubicBezTo>
                        <a:pt x="2074841" y="515165"/>
                        <a:pt x="2081242" y="521666"/>
                        <a:pt x="2081242" y="529686"/>
                      </a:cubicBezTo>
                      <a:cubicBezTo>
                        <a:pt x="2081242" y="537705"/>
                        <a:pt x="2074841" y="544206"/>
                        <a:pt x="2066943" y="544206"/>
                      </a:cubicBezTo>
                      <a:cubicBezTo>
                        <a:pt x="2059047" y="544206"/>
                        <a:pt x="2052645" y="537705"/>
                        <a:pt x="2052645" y="529686"/>
                      </a:cubicBezTo>
                      <a:cubicBezTo>
                        <a:pt x="2052645" y="521666"/>
                        <a:pt x="2059047" y="515165"/>
                        <a:pt x="2066943" y="515165"/>
                      </a:cubicBezTo>
                      <a:close/>
                      <a:moveTo>
                        <a:pt x="1021822" y="507112"/>
                      </a:moveTo>
                      <a:cubicBezTo>
                        <a:pt x="1029719" y="507112"/>
                        <a:pt x="1036121" y="513613"/>
                        <a:pt x="1036121" y="521633"/>
                      </a:cubicBezTo>
                      <a:cubicBezTo>
                        <a:pt x="1036121" y="529651"/>
                        <a:pt x="1029719" y="536153"/>
                        <a:pt x="1021822" y="536153"/>
                      </a:cubicBezTo>
                      <a:cubicBezTo>
                        <a:pt x="1013925" y="536153"/>
                        <a:pt x="1007523" y="529651"/>
                        <a:pt x="1007523" y="521633"/>
                      </a:cubicBezTo>
                      <a:cubicBezTo>
                        <a:pt x="1007523" y="513613"/>
                        <a:pt x="1013925" y="507112"/>
                        <a:pt x="1021822" y="507112"/>
                      </a:cubicBezTo>
                      <a:close/>
                      <a:moveTo>
                        <a:pt x="1749938" y="502911"/>
                      </a:moveTo>
                      <a:cubicBezTo>
                        <a:pt x="1757835" y="502911"/>
                        <a:pt x="1764237" y="509412"/>
                        <a:pt x="1764237" y="517431"/>
                      </a:cubicBezTo>
                      <a:cubicBezTo>
                        <a:pt x="1764237" y="525450"/>
                        <a:pt x="1757835" y="531951"/>
                        <a:pt x="1749938" y="531951"/>
                      </a:cubicBezTo>
                      <a:cubicBezTo>
                        <a:pt x="1742041" y="531951"/>
                        <a:pt x="1735640" y="525450"/>
                        <a:pt x="1735640" y="517431"/>
                      </a:cubicBezTo>
                      <a:cubicBezTo>
                        <a:pt x="1735640" y="509412"/>
                        <a:pt x="1742041" y="502911"/>
                        <a:pt x="1749938" y="502911"/>
                      </a:cubicBezTo>
                      <a:close/>
                      <a:moveTo>
                        <a:pt x="475447" y="475582"/>
                      </a:moveTo>
                      <a:cubicBezTo>
                        <a:pt x="483344" y="475582"/>
                        <a:pt x="489745" y="482083"/>
                        <a:pt x="489745" y="490102"/>
                      </a:cubicBezTo>
                      <a:cubicBezTo>
                        <a:pt x="489745" y="498121"/>
                        <a:pt x="483344" y="504622"/>
                        <a:pt x="475447" y="504622"/>
                      </a:cubicBezTo>
                      <a:cubicBezTo>
                        <a:pt x="467550" y="504622"/>
                        <a:pt x="461148" y="498121"/>
                        <a:pt x="461148" y="490102"/>
                      </a:cubicBezTo>
                      <a:cubicBezTo>
                        <a:pt x="461148" y="482083"/>
                        <a:pt x="467550" y="475582"/>
                        <a:pt x="475447" y="475582"/>
                      </a:cubicBezTo>
                      <a:close/>
                      <a:moveTo>
                        <a:pt x="580941" y="471381"/>
                      </a:moveTo>
                      <a:cubicBezTo>
                        <a:pt x="588838" y="471381"/>
                        <a:pt x="595240" y="477882"/>
                        <a:pt x="595240" y="485901"/>
                      </a:cubicBezTo>
                      <a:cubicBezTo>
                        <a:pt x="595240" y="493920"/>
                        <a:pt x="588838" y="500421"/>
                        <a:pt x="580941" y="500421"/>
                      </a:cubicBezTo>
                      <a:cubicBezTo>
                        <a:pt x="573044" y="500421"/>
                        <a:pt x="566642" y="493920"/>
                        <a:pt x="566642" y="485901"/>
                      </a:cubicBezTo>
                      <a:cubicBezTo>
                        <a:pt x="566642" y="477882"/>
                        <a:pt x="573044" y="471381"/>
                        <a:pt x="580941" y="471381"/>
                      </a:cubicBezTo>
                      <a:close/>
                      <a:moveTo>
                        <a:pt x="874670" y="465079"/>
                      </a:moveTo>
                      <a:cubicBezTo>
                        <a:pt x="882567" y="465079"/>
                        <a:pt x="888968" y="471579"/>
                        <a:pt x="888968" y="479599"/>
                      </a:cubicBezTo>
                      <a:cubicBezTo>
                        <a:pt x="888968" y="487618"/>
                        <a:pt x="882567" y="494119"/>
                        <a:pt x="874670" y="494119"/>
                      </a:cubicBezTo>
                      <a:cubicBezTo>
                        <a:pt x="866773" y="494119"/>
                        <a:pt x="860371" y="487618"/>
                        <a:pt x="860371" y="479599"/>
                      </a:cubicBezTo>
                      <a:cubicBezTo>
                        <a:pt x="860371" y="471579"/>
                        <a:pt x="866773" y="465079"/>
                        <a:pt x="874670" y="465079"/>
                      </a:cubicBezTo>
                      <a:close/>
                      <a:moveTo>
                        <a:pt x="134143" y="465079"/>
                      </a:moveTo>
                      <a:cubicBezTo>
                        <a:pt x="142040" y="465079"/>
                        <a:pt x="148441" y="471579"/>
                        <a:pt x="148441" y="479599"/>
                      </a:cubicBezTo>
                      <a:cubicBezTo>
                        <a:pt x="148441" y="487618"/>
                        <a:pt x="142040" y="494119"/>
                        <a:pt x="134143" y="494119"/>
                      </a:cubicBezTo>
                      <a:cubicBezTo>
                        <a:pt x="126246" y="494119"/>
                        <a:pt x="119844" y="487618"/>
                        <a:pt x="119844" y="479599"/>
                      </a:cubicBezTo>
                      <a:cubicBezTo>
                        <a:pt x="119844" y="471579"/>
                        <a:pt x="126246" y="465079"/>
                        <a:pt x="134143" y="465079"/>
                      </a:cubicBezTo>
                      <a:close/>
                      <a:moveTo>
                        <a:pt x="676092" y="462978"/>
                      </a:moveTo>
                      <a:cubicBezTo>
                        <a:pt x="683990" y="462978"/>
                        <a:pt x="690391" y="469479"/>
                        <a:pt x="690391" y="477499"/>
                      </a:cubicBezTo>
                      <a:cubicBezTo>
                        <a:pt x="690391" y="485518"/>
                        <a:pt x="683990" y="492019"/>
                        <a:pt x="676092" y="492019"/>
                      </a:cubicBezTo>
                      <a:cubicBezTo>
                        <a:pt x="668196" y="492019"/>
                        <a:pt x="661794" y="485518"/>
                        <a:pt x="661794" y="477499"/>
                      </a:cubicBezTo>
                      <a:cubicBezTo>
                        <a:pt x="661794" y="469479"/>
                        <a:pt x="668196" y="462978"/>
                        <a:pt x="676092" y="462978"/>
                      </a:cubicBezTo>
                      <a:close/>
                      <a:moveTo>
                        <a:pt x="2515810" y="456351"/>
                      </a:moveTo>
                      <a:cubicBezTo>
                        <a:pt x="2523708" y="456351"/>
                        <a:pt x="2530109" y="462852"/>
                        <a:pt x="2530109" y="470871"/>
                      </a:cubicBezTo>
                      <a:cubicBezTo>
                        <a:pt x="2530109" y="478890"/>
                        <a:pt x="2523708" y="485391"/>
                        <a:pt x="2515810" y="485391"/>
                      </a:cubicBezTo>
                      <a:cubicBezTo>
                        <a:pt x="2507914" y="485391"/>
                        <a:pt x="2501512" y="478890"/>
                        <a:pt x="2501512" y="470871"/>
                      </a:cubicBezTo>
                      <a:cubicBezTo>
                        <a:pt x="2501512" y="462852"/>
                        <a:pt x="2507914" y="456351"/>
                        <a:pt x="2515810" y="456351"/>
                      </a:cubicBezTo>
                      <a:close/>
                      <a:moveTo>
                        <a:pt x="767107" y="452475"/>
                      </a:moveTo>
                      <a:cubicBezTo>
                        <a:pt x="775004" y="452475"/>
                        <a:pt x="781406" y="458976"/>
                        <a:pt x="781406" y="466995"/>
                      </a:cubicBezTo>
                      <a:cubicBezTo>
                        <a:pt x="781406" y="475015"/>
                        <a:pt x="775004" y="481516"/>
                        <a:pt x="767107" y="481516"/>
                      </a:cubicBezTo>
                      <a:cubicBezTo>
                        <a:pt x="759210" y="481516"/>
                        <a:pt x="752809" y="475015"/>
                        <a:pt x="752809" y="466995"/>
                      </a:cubicBezTo>
                      <a:cubicBezTo>
                        <a:pt x="752809" y="458976"/>
                        <a:pt x="759210" y="452475"/>
                        <a:pt x="767107" y="452475"/>
                      </a:cubicBezTo>
                      <a:close/>
                      <a:moveTo>
                        <a:pt x="355474" y="452475"/>
                      </a:moveTo>
                      <a:cubicBezTo>
                        <a:pt x="363370" y="452475"/>
                        <a:pt x="369772" y="458976"/>
                        <a:pt x="369772" y="466995"/>
                      </a:cubicBezTo>
                      <a:cubicBezTo>
                        <a:pt x="369772" y="475015"/>
                        <a:pt x="363370" y="481516"/>
                        <a:pt x="355474" y="481516"/>
                      </a:cubicBezTo>
                      <a:cubicBezTo>
                        <a:pt x="347576" y="481516"/>
                        <a:pt x="341174" y="475015"/>
                        <a:pt x="341174" y="466995"/>
                      </a:cubicBezTo>
                      <a:cubicBezTo>
                        <a:pt x="341174" y="458976"/>
                        <a:pt x="347576" y="452475"/>
                        <a:pt x="355474" y="452475"/>
                      </a:cubicBezTo>
                      <a:close/>
                      <a:moveTo>
                        <a:pt x="2621305" y="452150"/>
                      </a:moveTo>
                      <a:cubicBezTo>
                        <a:pt x="2629202" y="452150"/>
                        <a:pt x="2635603" y="458651"/>
                        <a:pt x="2635603" y="466670"/>
                      </a:cubicBezTo>
                      <a:cubicBezTo>
                        <a:pt x="2635603" y="474689"/>
                        <a:pt x="2629202" y="481190"/>
                        <a:pt x="2621305" y="481190"/>
                      </a:cubicBezTo>
                      <a:cubicBezTo>
                        <a:pt x="2613408" y="481190"/>
                        <a:pt x="2607006" y="474689"/>
                        <a:pt x="2607006" y="466670"/>
                      </a:cubicBezTo>
                      <a:cubicBezTo>
                        <a:pt x="2607006" y="458651"/>
                        <a:pt x="2613408" y="452150"/>
                        <a:pt x="2621305" y="452150"/>
                      </a:cubicBezTo>
                      <a:close/>
                      <a:moveTo>
                        <a:pt x="1470689" y="448298"/>
                      </a:moveTo>
                      <a:cubicBezTo>
                        <a:pt x="1478586" y="448298"/>
                        <a:pt x="1484987" y="454799"/>
                        <a:pt x="1484987" y="462818"/>
                      </a:cubicBezTo>
                      <a:cubicBezTo>
                        <a:pt x="1484987" y="470837"/>
                        <a:pt x="1478586" y="477338"/>
                        <a:pt x="1470689" y="477338"/>
                      </a:cubicBezTo>
                      <a:cubicBezTo>
                        <a:pt x="1462792" y="477338"/>
                        <a:pt x="1456390" y="470837"/>
                        <a:pt x="1456390" y="462818"/>
                      </a:cubicBezTo>
                      <a:cubicBezTo>
                        <a:pt x="1456390" y="454799"/>
                        <a:pt x="1462792" y="448298"/>
                        <a:pt x="1470689" y="448298"/>
                      </a:cubicBezTo>
                      <a:close/>
                      <a:moveTo>
                        <a:pt x="2915034" y="445848"/>
                      </a:moveTo>
                      <a:cubicBezTo>
                        <a:pt x="2922930" y="445848"/>
                        <a:pt x="2929333" y="452348"/>
                        <a:pt x="2929333" y="460368"/>
                      </a:cubicBezTo>
                      <a:cubicBezTo>
                        <a:pt x="2929333" y="468387"/>
                        <a:pt x="2922930" y="474888"/>
                        <a:pt x="2915034" y="474888"/>
                      </a:cubicBezTo>
                      <a:cubicBezTo>
                        <a:pt x="2907137" y="474888"/>
                        <a:pt x="2900735" y="468387"/>
                        <a:pt x="2900735" y="460368"/>
                      </a:cubicBezTo>
                      <a:cubicBezTo>
                        <a:pt x="2900735" y="452348"/>
                        <a:pt x="2907137" y="445848"/>
                        <a:pt x="2915034" y="445848"/>
                      </a:cubicBezTo>
                      <a:close/>
                      <a:moveTo>
                        <a:pt x="2174507" y="445848"/>
                      </a:moveTo>
                      <a:cubicBezTo>
                        <a:pt x="2182403" y="445848"/>
                        <a:pt x="2188805" y="452348"/>
                        <a:pt x="2188805" y="460368"/>
                      </a:cubicBezTo>
                      <a:cubicBezTo>
                        <a:pt x="2188805" y="468387"/>
                        <a:pt x="2182403" y="474888"/>
                        <a:pt x="2174507" y="474888"/>
                      </a:cubicBezTo>
                      <a:cubicBezTo>
                        <a:pt x="2166609" y="474888"/>
                        <a:pt x="2160208" y="468387"/>
                        <a:pt x="2160208" y="460368"/>
                      </a:cubicBezTo>
                      <a:cubicBezTo>
                        <a:pt x="2160208" y="452348"/>
                        <a:pt x="2166609" y="445848"/>
                        <a:pt x="2174507" y="445848"/>
                      </a:cubicBezTo>
                      <a:close/>
                      <a:moveTo>
                        <a:pt x="1576183" y="444096"/>
                      </a:moveTo>
                      <a:cubicBezTo>
                        <a:pt x="1584080" y="444096"/>
                        <a:pt x="1590481" y="450598"/>
                        <a:pt x="1590481" y="458616"/>
                      </a:cubicBezTo>
                      <a:cubicBezTo>
                        <a:pt x="1590481" y="466636"/>
                        <a:pt x="1584080" y="473136"/>
                        <a:pt x="1576183" y="473136"/>
                      </a:cubicBezTo>
                      <a:cubicBezTo>
                        <a:pt x="1568286" y="473136"/>
                        <a:pt x="1561884" y="466636"/>
                        <a:pt x="1561884" y="458616"/>
                      </a:cubicBezTo>
                      <a:cubicBezTo>
                        <a:pt x="1561884" y="450598"/>
                        <a:pt x="1568286" y="444096"/>
                        <a:pt x="1576183" y="444096"/>
                      </a:cubicBezTo>
                      <a:close/>
                      <a:moveTo>
                        <a:pt x="260321" y="444074"/>
                      </a:moveTo>
                      <a:cubicBezTo>
                        <a:pt x="268219" y="444074"/>
                        <a:pt x="274621" y="450574"/>
                        <a:pt x="274621" y="458594"/>
                      </a:cubicBezTo>
                      <a:cubicBezTo>
                        <a:pt x="274621" y="466612"/>
                        <a:pt x="268219" y="473114"/>
                        <a:pt x="260321" y="473114"/>
                      </a:cubicBezTo>
                      <a:cubicBezTo>
                        <a:pt x="252425" y="473114"/>
                        <a:pt x="246023" y="466612"/>
                        <a:pt x="246023" y="458594"/>
                      </a:cubicBezTo>
                      <a:cubicBezTo>
                        <a:pt x="246023" y="450574"/>
                        <a:pt x="252425" y="444074"/>
                        <a:pt x="260321" y="444074"/>
                      </a:cubicBezTo>
                      <a:close/>
                      <a:moveTo>
                        <a:pt x="2716456" y="443747"/>
                      </a:moveTo>
                      <a:cubicBezTo>
                        <a:pt x="2724353" y="443747"/>
                        <a:pt x="2730755" y="450248"/>
                        <a:pt x="2730755" y="458268"/>
                      </a:cubicBezTo>
                      <a:cubicBezTo>
                        <a:pt x="2730755" y="466287"/>
                        <a:pt x="2724353" y="472788"/>
                        <a:pt x="2716456" y="472788"/>
                      </a:cubicBezTo>
                      <a:cubicBezTo>
                        <a:pt x="2708559" y="472788"/>
                        <a:pt x="2702158" y="466287"/>
                        <a:pt x="2702158" y="458268"/>
                      </a:cubicBezTo>
                      <a:cubicBezTo>
                        <a:pt x="2702158" y="450248"/>
                        <a:pt x="2708559" y="443747"/>
                        <a:pt x="2716456" y="443747"/>
                      </a:cubicBezTo>
                      <a:close/>
                      <a:moveTo>
                        <a:pt x="1869912" y="437795"/>
                      </a:moveTo>
                      <a:cubicBezTo>
                        <a:pt x="1877808" y="437795"/>
                        <a:pt x="1884211" y="444295"/>
                        <a:pt x="1884211" y="452315"/>
                      </a:cubicBezTo>
                      <a:cubicBezTo>
                        <a:pt x="1884211" y="460333"/>
                        <a:pt x="1877808" y="466835"/>
                        <a:pt x="1869912" y="466835"/>
                      </a:cubicBezTo>
                      <a:cubicBezTo>
                        <a:pt x="1862015" y="466835"/>
                        <a:pt x="1855613" y="460333"/>
                        <a:pt x="1855613" y="452315"/>
                      </a:cubicBezTo>
                      <a:cubicBezTo>
                        <a:pt x="1855613" y="444295"/>
                        <a:pt x="1862015" y="437795"/>
                        <a:pt x="1869912" y="437795"/>
                      </a:cubicBezTo>
                      <a:close/>
                      <a:moveTo>
                        <a:pt x="1129385" y="437795"/>
                      </a:moveTo>
                      <a:cubicBezTo>
                        <a:pt x="1137281" y="437795"/>
                        <a:pt x="1143683" y="444295"/>
                        <a:pt x="1143683" y="452315"/>
                      </a:cubicBezTo>
                      <a:cubicBezTo>
                        <a:pt x="1143683" y="460333"/>
                        <a:pt x="1137281" y="466835"/>
                        <a:pt x="1129385" y="466835"/>
                      </a:cubicBezTo>
                      <a:cubicBezTo>
                        <a:pt x="1121487" y="466835"/>
                        <a:pt x="1115086" y="460333"/>
                        <a:pt x="1115086" y="452315"/>
                      </a:cubicBezTo>
                      <a:cubicBezTo>
                        <a:pt x="1115086" y="444295"/>
                        <a:pt x="1121487" y="437795"/>
                        <a:pt x="1129385" y="437795"/>
                      </a:cubicBezTo>
                      <a:close/>
                      <a:moveTo>
                        <a:pt x="1671335" y="435694"/>
                      </a:moveTo>
                      <a:cubicBezTo>
                        <a:pt x="1679232" y="435694"/>
                        <a:pt x="1685633" y="442195"/>
                        <a:pt x="1685633" y="450215"/>
                      </a:cubicBezTo>
                      <a:cubicBezTo>
                        <a:pt x="1685633" y="458234"/>
                        <a:pt x="1679232" y="464735"/>
                        <a:pt x="1671335" y="464735"/>
                      </a:cubicBezTo>
                      <a:cubicBezTo>
                        <a:pt x="1663437" y="464735"/>
                        <a:pt x="1657036" y="458234"/>
                        <a:pt x="1657036" y="450215"/>
                      </a:cubicBezTo>
                      <a:cubicBezTo>
                        <a:pt x="1657036" y="442195"/>
                        <a:pt x="1663437" y="435694"/>
                        <a:pt x="1671335" y="435694"/>
                      </a:cubicBezTo>
                      <a:close/>
                      <a:moveTo>
                        <a:pt x="2807471" y="433244"/>
                      </a:moveTo>
                      <a:cubicBezTo>
                        <a:pt x="2815368" y="433244"/>
                        <a:pt x="2821770" y="439745"/>
                        <a:pt x="2821770" y="447764"/>
                      </a:cubicBezTo>
                      <a:cubicBezTo>
                        <a:pt x="2821770" y="455784"/>
                        <a:pt x="2815368" y="462285"/>
                        <a:pt x="2807471" y="462285"/>
                      </a:cubicBezTo>
                      <a:cubicBezTo>
                        <a:pt x="2799574" y="462285"/>
                        <a:pt x="2793172" y="455784"/>
                        <a:pt x="2793172" y="447764"/>
                      </a:cubicBezTo>
                      <a:cubicBezTo>
                        <a:pt x="2793172" y="439745"/>
                        <a:pt x="2799574" y="433244"/>
                        <a:pt x="2807471" y="433244"/>
                      </a:cubicBezTo>
                      <a:close/>
                      <a:moveTo>
                        <a:pt x="2395837" y="433244"/>
                      </a:moveTo>
                      <a:cubicBezTo>
                        <a:pt x="2403734" y="433244"/>
                        <a:pt x="2410136" y="439745"/>
                        <a:pt x="2410136" y="447764"/>
                      </a:cubicBezTo>
                      <a:cubicBezTo>
                        <a:pt x="2410136" y="455784"/>
                        <a:pt x="2403734" y="462285"/>
                        <a:pt x="2395837" y="462285"/>
                      </a:cubicBezTo>
                      <a:cubicBezTo>
                        <a:pt x="2387940" y="462285"/>
                        <a:pt x="2381538" y="455784"/>
                        <a:pt x="2381538" y="447764"/>
                      </a:cubicBezTo>
                      <a:cubicBezTo>
                        <a:pt x="2381538" y="439745"/>
                        <a:pt x="2387940" y="433244"/>
                        <a:pt x="2395837" y="433244"/>
                      </a:cubicBezTo>
                      <a:close/>
                      <a:moveTo>
                        <a:pt x="1762349" y="425191"/>
                      </a:moveTo>
                      <a:cubicBezTo>
                        <a:pt x="1770246" y="425191"/>
                        <a:pt x="1776648" y="431692"/>
                        <a:pt x="1776648" y="439711"/>
                      </a:cubicBezTo>
                      <a:cubicBezTo>
                        <a:pt x="1776648" y="447731"/>
                        <a:pt x="1770246" y="454232"/>
                        <a:pt x="1762349" y="454232"/>
                      </a:cubicBezTo>
                      <a:cubicBezTo>
                        <a:pt x="1754453" y="454232"/>
                        <a:pt x="1748050" y="447731"/>
                        <a:pt x="1748050" y="439711"/>
                      </a:cubicBezTo>
                      <a:cubicBezTo>
                        <a:pt x="1748050" y="431692"/>
                        <a:pt x="1754453" y="425191"/>
                        <a:pt x="1762349" y="425191"/>
                      </a:cubicBezTo>
                      <a:close/>
                      <a:moveTo>
                        <a:pt x="1350715" y="425191"/>
                      </a:moveTo>
                      <a:cubicBezTo>
                        <a:pt x="1358612" y="425191"/>
                        <a:pt x="1365014" y="431692"/>
                        <a:pt x="1365014" y="439711"/>
                      </a:cubicBezTo>
                      <a:cubicBezTo>
                        <a:pt x="1365014" y="447731"/>
                        <a:pt x="1358612" y="454232"/>
                        <a:pt x="1350715" y="454232"/>
                      </a:cubicBezTo>
                      <a:cubicBezTo>
                        <a:pt x="1342818" y="454232"/>
                        <a:pt x="1336416" y="447731"/>
                        <a:pt x="1336416" y="439711"/>
                      </a:cubicBezTo>
                      <a:cubicBezTo>
                        <a:pt x="1336416" y="431692"/>
                        <a:pt x="1342818" y="425191"/>
                        <a:pt x="1350715" y="425191"/>
                      </a:cubicBezTo>
                      <a:close/>
                      <a:moveTo>
                        <a:pt x="2300685" y="424843"/>
                      </a:moveTo>
                      <a:cubicBezTo>
                        <a:pt x="2308582" y="424843"/>
                        <a:pt x="2314985" y="431343"/>
                        <a:pt x="2314985" y="439363"/>
                      </a:cubicBezTo>
                      <a:cubicBezTo>
                        <a:pt x="2314985" y="447381"/>
                        <a:pt x="2308582" y="453883"/>
                        <a:pt x="2300685" y="453883"/>
                      </a:cubicBezTo>
                      <a:cubicBezTo>
                        <a:pt x="2292788" y="453883"/>
                        <a:pt x="2286387" y="447381"/>
                        <a:pt x="2286387" y="439363"/>
                      </a:cubicBezTo>
                      <a:cubicBezTo>
                        <a:pt x="2286387" y="431343"/>
                        <a:pt x="2292788" y="424843"/>
                        <a:pt x="2300685" y="424843"/>
                      </a:cubicBezTo>
                      <a:close/>
                      <a:moveTo>
                        <a:pt x="3169748" y="418564"/>
                      </a:moveTo>
                      <a:cubicBezTo>
                        <a:pt x="3173697" y="418564"/>
                        <a:pt x="3177271" y="420189"/>
                        <a:pt x="3179859" y="422816"/>
                      </a:cubicBezTo>
                      <a:lnTo>
                        <a:pt x="3179941" y="423017"/>
                      </a:lnTo>
                      <a:lnTo>
                        <a:pt x="3157270" y="428621"/>
                      </a:lnTo>
                      <a:lnTo>
                        <a:pt x="3159638" y="422816"/>
                      </a:lnTo>
                      <a:cubicBezTo>
                        <a:pt x="3162225" y="420189"/>
                        <a:pt x="3165800" y="418564"/>
                        <a:pt x="3169748" y="418564"/>
                      </a:cubicBezTo>
                      <a:close/>
                      <a:moveTo>
                        <a:pt x="1255563" y="416789"/>
                      </a:moveTo>
                      <a:cubicBezTo>
                        <a:pt x="1263460" y="416789"/>
                        <a:pt x="1269862" y="423290"/>
                        <a:pt x="1269862" y="431309"/>
                      </a:cubicBezTo>
                      <a:cubicBezTo>
                        <a:pt x="1269862" y="439328"/>
                        <a:pt x="1263460" y="445829"/>
                        <a:pt x="1255563" y="445829"/>
                      </a:cubicBezTo>
                      <a:cubicBezTo>
                        <a:pt x="1247666" y="445829"/>
                        <a:pt x="1241265" y="439328"/>
                        <a:pt x="1241265" y="431309"/>
                      </a:cubicBezTo>
                      <a:cubicBezTo>
                        <a:pt x="1241265" y="423290"/>
                        <a:pt x="1247666" y="416789"/>
                        <a:pt x="1255563" y="416789"/>
                      </a:cubicBezTo>
                      <a:close/>
                      <a:moveTo>
                        <a:pt x="367884" y="374756"/>
                      </a:moveTo>
                      <a:cubicBezTo>
                        <a:pt x="375782" y="374756"/>
                        <a:pt x="382183" y="381257"/>
                        <a:pt x="382183" y="389276"/>
                      </a:cubicBezTo>
                      <a:cubicBezTo>
                        <a:pt x="382183" y="397295"/>
                        <a:pt x="375782" y="403796"/>
                        <a:pt x="367884" y="403796"/>
                      </a:cubicBezTo>
                      <a:cubicBezTo>
                        <a:pt x="359988" y="403796"/>
                        <a:pt x="353586" y="397295"/>
                        <a:pt x="353586" y="389276"/>
                      </a:cubicBezTo>
                      <a:cubicBezTo>
                        <a:pt x="353586" y="381257"/>
                        <a:pt x="359988" y="374756"/>
                        <a:pt x="367884" y="374756"/>
                      </a:cubicBezTo>
                      <a:close/>
                      <a:moveTo>
                        <a:pt x="465234" y="359519"/>
                      </a:moveTo>
                      <a:cubicBezTo>
                        <a:pt x="473132" y="359519"/>
                        <a:pt x="479533" y="366020"/>
                        <a:pt x="479533" y="374039"/>
                      </a:cubicBezTo>
                      <a:cubicBezTo>
                        <a:pt x="479533" y="382059"/>
                        <a:pt x="473132" y="388560"/>
                        <a:pt x="465234" y="388560"/>
                      </a:cubicBezTo>
                      <a:cubicBezTo>
                        <a:pt x="457337" y="388560"/>
                        <a:pt x="450935" y="382059"/>
                        <a:pt x="450935" y="374039"/>
                      </a:cubicBezTo>
                      <a:cubicBezTo>
                        <a:pt x="450935" y="366020"/>
                        <a:pt x="457337" y="359519"/>
                        <a:pt x="465234" y="359519"/>
                      </a:cubicBezTo>
                      <a:close/>
                      <a:moveTo>
                        <a:pt x="194259" y="357418"/>
                      </a:moveTo>
                      <a:cubicBezTo>
                        <a:pt x="202156" y="357418"/>
                        <a:pt x="208558" y="363920"/>
                        <a:pt x="208558" y="371938"/>
                      </a:cubicBezTo>
                      <a:cubicBezTo>
                        <a:pt x="208558" y="379958"/>
                        <a:pt x="202156" y="386459"/>
                        <a:pt x="194259" y="386459"/>
                      </a:cubicBezTo>
                      <a:cubicBezTo>
                        <a:pt x="186362" y="386459"/>
                        <a:pt x="179961" y="379958"/>
                        <a:pt x="179961" y="371938"/>
                      </a:cubicBezTo>
                      <a:cubicBezTo>
                        <a:pt x="179961" y="363920"/>
                        <a:pt x="186362" y="357418"/>
                        <a:pt x="194259" y="357418"/>
                      </a:cubicBezTo>
                      <a:close/>
                      <a:moveTo>
                        <a:pt x="2408248" y="355525"/>
                      </a:moveTo>
                      <a:cubicBezTo>
                        <a:pt x="2416145" y="355525"/>
                        <a:pt x="2422547" y="362026"/>
                        <a:pt x="2422547" y="370045"/>
                      </a:cubicBezTo>
                      <a:cubicBezTo>
                        <a:pt x="2422547" y="378064"/>
                        <a:pt x="2416145" y="384565"/>
                        <a:pt x="2408248" y="384565"/>
                      </a:cubicBezTo>
                      <a:cubicBezTo>
                        <a:pt x="2400351" y="384565"/>
                        <a:pt x="2393950" y="378064"/>
                        <a:pt x="2393950" y="370045"/>
                      </a:cubicBezTo>
                      <a:cubicBezTo>
                        <a:pt x="2393950" y="362026"/>
                        <a:pt x="2400351" y="355525"/>
                        <a:pt x="2408248" y="355525"/>
                      </a:cubicBezTo>
                      <a:close/>
                      <a:moveTo>
                        <a:pt x="14299" y="353217"/>
                      </a:moveTo>
                      <a:cubicBezTo>
                        <a:pt x="22195" y="353217"/>
                        <a:pt x="28598" y="359718"/>
                        <a:pt x="28598" y="367737"/>
                      </a:cubicBezTo>
                      <a:cubicBezTo>
                        <a:pt x="28598" y="375757"/>
                        <a:pt x="22195" y="382258"/>
                        <a:pt x="14299" y="382258"/>
                      </a:cubicBezTo>
                      <a:cubicBezTo>
                        <a:pt x="6402" y="382258"/>
                        <a:pt x="0" y="375757"/>
                        <a:pt x="0" y="367737"/>
                      </a:cubicBezTo>
                      <a:cubicBezTo>
                        <a:pt x="0" y="359718"/>
                        <a:pt x="6402" y="353217"/>
                        <a:pt x="14299" y="353217"/>
                      </a:cubicBezTo>
                      <a:close/>
                      <a:moveTo>
                        <a:pt x="1363126" y="347471"/>
                      </a:moveTo>
                      <a:cubicBezTo>
                        <a:pt x="1371024" y="347471"/>
                        <a:pt x="1377425" y="353973"/>
                        <a:pt x="1377425" y="361991"/>
                      </a:cubicBezTo>
                      <a:cubicBezTo>
                        <a:pt x="1377425" y="370011"/>
                        <a:pt x="1371024" y="376511"/>
                        <a:pt x="1363126" y="376511"/>
                      </a:cubicBezTo>
                      <a:cubicBezTo>
                        <a:pt x="1355229" y="376511"/>
                        <a:pt x="1348828" y="370011"/>
                        <a:pt x="1348828" y="361991"/>
                      </a:cubicBezTo>
                      <a:cubicBezTo>
                        <a:pt x="1348828" y="353973"/>
                        <a:pt x="1355229" y="347471"/>
                        <a:pt x="1363126" y="347471"/>
                      </a:cubicBezTo>
                      <a:close/>
                      <a:moveTo>
                        <a:pt x="2505598" y="340288"/>
                      </a:moveTo>
                      <a:cubicBezTo>
                        <a:pt x="2513495" y="340288"/>
                        <a:pt x="2519897" y="346789"/>
                        <a:pt x="2519897" y="354808"/>
                      </a:cubicBezTo>
                      <a:cubicBezTo>
                        <a:pt x="2519897" y="362828"/>
                        <a:pt x="2513495" y="369329"/>
                        <a:pt x="2505598" y="369329"/>
                      </a:cubicBezTo>
                      <a:cubicBezTo>
                        <a:pt x="2497701" y="369329"/>
                        <a:pt x="2491300" y="362828"/>
                        <a:pt x="2491300" y="354808"/>
                      </a:cubicBezTo>
                      <a:cubicBezTo>
                        <a:pt x="2491300" y="346789"/>
                        <a:pt x="2497701" y="340288"/>
                        <a:pt x="2505598" y="340288"/>
                      </a:cubicBezTo>
                      <a:close/>
                      <a:moveTo>
                        <a:pt x="2234623" y="338187"/>
                      </a:moveTo>
                      <a:cubicBezTo>
                        <a:pt x="2242520" y="338187"/>
                        <a:pt x="2248922" y="344689"/>
                        <a:pt x="2248922" y="352707"/>
                      </a:cubicBezTo>
                      <a:cubicBezTo>
                        <a:pt x="2248922" y="360727"/>
                        <a:pt x="2242520" y="367228"/>
                        <a:pt x="2234623" y="367228"/>
                      </a:cubicBezTo>
                      <a:cubicBezTo>
                        <a:pt x="2226726" y="367228"/>
                        <a:pt x="2220324" y="360727"/>
                        <a:pt x="2220324" y="352707"/>
                      </a:cubicBezTo>
                      <a:cubicBezTo>
                        <a:pt x="2220324" y="344689"/>
                        <a:pt x="2226726" y="338187"/>
                        <a:pt x="2234623" y="338187"/>
                      </a:cubicBezTo>
                      <a:close/>
                      <a:moveTo>
                        <a:pt x="2054662" y="333986"/>
                      </a:moveTo>
                      <a:cubicBezTo>
                        <a:pt x="2062560" y="333986"/>
                        <a:pt x="2068961" y="340487"/>
                        <a:pt x="2068961" y="348506"/>
                      </a:cubicBezTo>
                      <a:cubicBezTo>
                        <a:pt x="2068961" y="356526"/>
                        <a:pt x="2062560" y="363027"/>
                        <a:pt x="2054662" y="363027"/>
                      </a:cubicBezTo>
                      <a:cubicBezTo>
                        <a:pt x="2046766" y="363027"/>
                        <a:pt x="2040364" y="356526"/>
                        <a:pt x="2040364" y="348506"/>
                      </a:cubicBezTo>
                      <a:cubicBezTo>
                        <a:pt x="2040364" y="340487"/>
                        <a:pt x="2046766" y="333986"/>
                        <a:pt x="2054662" y="333986"/>
                      </a:cubicBezTo>
                      <a:close/>
                      <a:moveTo>
                        <a:pt x="3403490" y="328240"/>
                      </a:moveTo>
                      <a:cubicBezTo>
                        <a:pt x="3411387" y="328240"/>
                        <a:pt x="3417789" y="334742"/>
                        <a:pt x="3417789" y="342760"/>
                      </a:cubicBezTo>
                      <a:cubicBezTo>
                        <a:pt x="3417789" y="350780"/>
                        <a:pt x="3411387" y="357280"/>
                        <a:pt x="3403490" y="357280"/>
                      </a:cubicBezTo>
                      <a:cubicBezTo>
                        <a:pt x="3395593" y="357280"/>
                        <a:pt x="3389191" y="350780"/>
                        <a:pt x="3389191" y="342760"/>
                      </a:cubicBezTo>
                      <a:cubicBezTo>
                        <a:pt x="3389191" y="334742"/>
                        <a:pt x="3395593" y="328240"/>
                        <a:pt x="3403490" y="328240"/>
                      </a:cubicBezTo>
                      <a:close/>
                      <a:moveTo>
                        <a:pt x="1481810" y="326029"/>
                      </a:moveTo>
                      <a:cubicBezTo>
                        <a:pt x="1489707" y="326029"/>
                        <a:pt x="1496109" y="332530"/>
                        <a:pt x="1496109" y="340550"/>
                      </a:cubicBezTo>
                      <a:cubicBezTo>
                        <a:pt x="1496109" y="348568"/>
                        <a:pt x="1489707" y="355070"/>
                        <a:pt x="1481810" y="355070"/>
                      </a:cubicBezTo>
                      <a:cubicBezTo>
                        <a:pt x="1473914" y="355070"/>
                        <a:pt x="1467511" y="348568"/>
                        <a:pt x="1467511" y="340550"/>
                      </a:cubicBezTo>
                      <a:cubicBezTo>
                        <a:pt x="1467511" y="332530"/>
                        <a:pt x="1473914" y="326029"/>
                        <a:pt x="1481810" y="326029"/>
                      </a:cubicBezTo>
                      <a:close/>
                      <a:moveTo>
                        <a:pt x="1210835" y="323929"/>
                      </a:moveTo>
                      <a:cubicBezTo>
                        <a:pt x="1218732" y="323929"/>
                        <a:pt x="1225133" y="330430"/>
                        <a:pt x="1225133" y="338449"/>
                      </a:cubicBezTo>
                      <a:cubicBezTo>
                        <a:pt x="1225133" y="346469"/>
                        <a:pt x="1218732" y="352969"/>
                        <a:pt x="1210835" y="352969"/>
                      </a:cubicBezTo>
                      <a:cubicBezTo>
                        <a:pt x="1202938" y="352969"/>
                        <a:pt x="1196536" y="346469"/>
                        <a:pt x="1196536" y="338449"/>
                      </a:cubicBezTo>
                      <a:cubicBezTo>
                        <a:pt x="1196536" y="330430"/>
                        <a:pt x="1202938" y="323929"/>
                        <a:pt x="1210835" y="323929"/>
                      </a:cubicBezTo>
                      <a:close/>
                      <a:moveTo>
                        <a:pt x="1030874" y="319728"/>
                      </a:moveTo>
                      <a:cubicBezTo>
                        <a:pt x="1038771" y="319728"/>
                        <a:pt x="1045174" y="326229"/>
                        <a:pt x="1045174" y="334248"/>
                      </a:cubicBezTo>
                      <a:cubicBezTo>
                        <a:pt x="1045174" y="342267"/>
                        <a:pt x="1038771" y="348769"/>
                        <a:pt x="1030874" y="348769"/>
                      </a:cubicBezTo>
                      <a:cubicBezTo>
                        <a:pt x="1022977" y="348769"/>
                        <a:pt x="1016576" y="342267"/>
                        <a:pt x="1016576" y="334248"/>
                      </a:cubicBezTo>
                      <a:cubicBezTo>
                        <a:pt x="1016576" y="326229"/>
                        <a:pt x="1022977" y="319728"/>
                        <a:pt x="1030874" y="319728"/>
                      </a:cubicBezTo>
                      <a:close/>
                      <a:moveTo>
                        <a:pt x="1848173" y="317366"/>
                      </a:moveTo>
                      <a:cubicBezTo>
                        <a:pt x="1856070" y="317366"/>
                        <a:pt x="1862472" y="323866"/>
                        <a:pt x="1862472" y="331886"/>
                      </a:cubicBezTo>
                      <a:cubicBezTo>
                        <a:pt x="1862472" y="339905"/>
                        <a:pt x="1856070" y="346406"/>
                        <a:pt x="1848173" y="346406"/>
                      </a:cubicBezTo>
                      <a:cubicBezTo>
                        <a:pt x="1840276" y="346406"/>
                        <a:pt x="1833874" y="339905"/>
                        <a:pt x="1833874" y="331886"/>
                      </a:cubicBezTo>
                      <a:cubicBezTo>
                        <a:pt x="1833874" y="323866"/>
                        <a:pt x="1840276" y="317366"/>
                        <a:pt x="1848173" y="317366"/>
                      </a:cubicBezTo>
                      <a:close/>
                      <a:moveTo>
                        <a:pt x="1715742" y="317288"/>
                      </a:moveTo>
                      <a:cubicBezTo>
                        <a:pt x="1717585" y="317056"/>
                        <a:pt x="1719504" y="317187"/>
                        <a:pt x="1721403" y="317735"/>
                      </a:cubicBezTo>
                      <a:cubicBezTo>
                        <a:pt x="1728999" y="319926"/>
                        <a:pt x="1733408" y="327957"/>
                        <a:pt x="1731249" y="335671"/>
                      </a:cubicBezTo>
                      <a:cubicBezTo>
                        <a:pt x="1729091" y="343385"/>
                        <a:pt x="1721184" y="347862"/>
                        <a:pt x="1713587" y="345669"/>
                      </a:cubicBezTo>
                      <a:cubicBezTo>
                        <a:pt x="1705991" y="343478"/>
                        <a:pt x="1701582" y="335448"/>
                        <a:pt x="1703741" y="327734"/>
                      </a:cubicBezTo>
                      <a:cubicBezTo>
                        <a:pt x="1705360" y="321949"/>
                        <a:pt x="1710211" y="317984"/>
                        <a:pt x="1715742" y="317288"/>
                      </a:cubicBezTo>
                      <a:close/>
                      <a:moveTo>
                        <a:pt x="3522174" y="306798"/>
                      </a:moveTo>
                      <a:cubicBezTo>
                        <a:pt x="3526123" y="306798"/>
                        <a:pt x="3529697" y="308423"/>
                        <a:pt x="3532285" y="311051"/>
                      </a:cubicBezTo>
                      <a:lnTo>
                        <a:pt x="3534130" y="315576"/>
                      </a:lnTo>
                      <a:lnTo>
                        <a:pt x="3509553" y="325430"/>
                      </a:lnTo>
                      <a:lnTo>
                        <a:pt x="3507875" y="321319"/>
                      </a:lnTo>
                      <a:cubicBezTo>
                        <a:pt x="3507875" y="313299"/>
                        <a:pt x="3514277" y="306798"/>
                        <a:pt x="3522174" y="306798"/>
                      </a:cubicBezTo>
                      <a:close/>
                      <a:moveTo>
                        <a:pt x="3251199" y="304698"/>
                      </a:moveTo>
                      <a:cubicBezTo>
                        <a:pt x="3259096" y="304698"/>
                        <a:pt x="3265498" y="311199"/>
                        <a:pt x="3265498" y="319218"/>
                      </a:cubicBezTo>
                      <a:cubicBezTo>
                        <a:pt x="3265498" y="327238"/>
                        <a:pt x="3259096" y="333738"/>
                        <a:pt x="3251199" y="333738"/>
                      </a:cubicBezTo>
                      <a:cubicBezTo>
                        <a:pt x="3243302" y="333738"/>
                        <a:pt x="3236900" y="327238"/>
                        <a:pt x="3236900" y="319218"/>
                      </a:cubicBezTo>
                      <a:cubicBezTo>
                        <a:pt x="3236900" y="311199"/>
                        <a:pt x="3243302" y="304698"/>
                        <a:pt x="3251199" y="304698"/>
                      </a:cubicBezTo>
                      <a:close/>
                      <a:moveTo>
                        <a:pt x="824385" y="303107"/>
                      </a:moveTo>
                      <a:cubicBezTo>
                        <a:pt x="832282" y="303107"/>
                        <a:pt x="838683" y="309608"/>
                        <a:pt x="838683" y="317627"/>
                      </a:cubicBezTo>
                      <a:cubicBezTo>
                        <a:pt x="838683" y="325646"/>
                        <a:pt x="832282" y="332147"/>
                        <a:pt x="824385" y="332147"/>
                      </a:cubicBezTo>
                      <a:cubicBezTo>
                        <a:pt x="816488" y="332147"/>
                        <a:pt x="810086" y="325646"/>
                        <a:pt x="810086" y="317627"/>
                      </a:cubicBezTo>
                      <a:cubicBezTo>
                        <a:pt x="810086" y="309608"/>
                        <a:pt x="816488" y="303107"/>
                        <a:pt x="824385" y="303107"/>
                      </a:cubicBezTo>
                      <a:close/>
                      <a:moveTo>
                        <a:pt x="691954" y="303029"/>
                      </a:moveTo>
                      <a:cubicBezTo>
                        <a:pt x="693797" y="302798"/>
                        <a:pt x="695716" y="302928"/>
                        <a:pt x="697615" y="303477"/>
                      </a:cubicBezTo>
                      <a:cubicBezTo>
                        <a:pt x="705211" y="305667"/>
                        <a:pt x="709620" y="313698"/>
                        <a:pt x="707461" y="321412"/>
                      </a:cubicBezTo>
                      <a:cubicBezTo>
                        <a:pt x="705303" y="329126"/>
                        <a:pt x="697395" y="333603"/>
                        <a:pt x="689799" y="331411"/>
                      </a:cubicBezTo>
                      <a:cubicBezTo>
                        <a:pt x="682203" y="329220"/>
                        <a:pt x="677794" y="321189"/>
                        <a:pt x="679953" y="313476"/>
                      </a:cubicBezTo>
                      <a:cubicBezTo>
                        <a:pt x="681572" y="307690"/>
                        <a:pt x="686424" y="303726"/>
                        <a:pt x="691954" y="303029"/>
                      </a:cubicBezTo>
                      <a:close/>
                      <a:moveTo>
                        <a:pt x="3071238" y="300497"/>
                      </a:moveTo>
                      <a:cubicBezTo>
                        <a:pt x="3079135" y="300497"/>
                        <a:pt x="3085537" y="306998"/>
                        <a:pt x="3085537" y="315017"/>
                      </a:cubicBezTo>
                      <a:cubicBezTo>
                        <a:pt x="3085537" y="323037"/>
                        <a:pt x="3079135" y="329538"/>
                        <a:pt x="3071238" y="329538"/>
                      </a:cubicBezTo>
                      <a:cubicBezTo>
                        <a:pt x="3063342" y="329538"/>
                        <a:pt x="3056940" y="323037"/>
                        <a:pt x="3056940" y="315017"/>
                      </a:cubicBezTo>
                      <a:cubicBezTo>
                        <a:pt x="3056940" y="306998"/>
                        <a:pt x="3063342" y="300497"/>
                        <a:pt x="3071238" y="300497"/>
                      </a:cubicBezTo>
                      <a:close/>
                      <a:moveTo>
                        <a:pt x="229424" y="296503"/>
                      </a:moveTo>
                      <a:cubicBezTo>
                        <a:pt x="237321" y="296503"/>
                        <a:pt x="243723" y="303004"/>
                        <a:pt x="243723" y="311023"/>
                      </a:cubicBezTo>
                      <a:cubicBezTo>
                        <a:pt x="243723" y="319042"/>
                        <a:pt x="237321" y="325543"/>
                        <a:pt x="229424" y="325543"/>
                      </a:cubicBezTo>
                      <a:cubicBezTo>
                        <a:pt x="221527" y="325543"/>
                        <a:pt x="215125" y="319042"/>
                        <a:pt x="215125" y="311023"/>
                      </a:cubicBezTo>
                      <a:cubicBezTo>
                        <a:pt x="215125" y="303004"/>
                        <a:pt x="221527" y="296503"/>
                        <a:pt x="229424" y="296503"/>
                      </a:cubicBezTo>
                      <a:close/>
                      <a:moveTo>
                        <a:pt x="585208" y="294402"/>
                      </a:moveTo>
                      <a:cubicBezTo>
                        <a:pt x="593105" y="294402"/>
                        <a:pt x="599507" y="300903"/>
                        <a:pt x="599507" y="308922"/>
                      </a:cubicBezTo>
                      <a:cubicBezTo>
                        <a:pt x="599507" y="316942"/>
                        <a:pt x="593105" y="323443"/>
                        <a:pt x="585208" y="323443"/>
                      </a:cubicBezTo>
                      <a:cubicBezTo>
                        <a:pt x="577311" y="323443"/>
                        <a:pt x="570910" y="316942"/>
                        <a:pt x="570910" y="308922"/>
                      </a:cubicBezTo>
                      <a:cubicBezTo>
                        <a:pt x="570910" y="300903"/>
                        <a:pt x="577311" y="294402"/>
                        <a:pt x="585208" y="294402"/>
                      </a:cubicBezTo>
                      <a:close/>
                      <a:moveTo>
                        <a:pt x="352625" y="291873"/>
                      </a:moveTo>
                      <a:cubicBezTo>
                        <a:pt x="360522" y="291873"/>
                        <a:pt x="366923" y="298374"/>
                        <a:pt x="366923" y="306394"/>
                      </a:cubicBezTo>
                      <a:cubicBezTo>
                        <a:pt x="366923" y="314413"/>
                        <a:pt x="360522" y="320914"/>
                        <a:pt x="352625" y="320914"/>
                      </a:cubicBezTo>
                      <a:cubicBezTo>
                        <a:pt x="344728" y="320914"/>
                        <a:pt x="338326" y="314413"/>
                        <a:pt x="338326" y="306394"/>
                      </a:cubicBezTo>
                      <a:cubicBezTo>
                        <a:pt x="338326" y="298374"/>
                        <a:pt x="344728" y="291873"/>
                        <a:pt x="352625" y="291873"/>
                      </a:cubicBezTo>
                      <a:close/>
                      <a:moveTo>
                        <a:pt x="134272" y="288101"/>
                      </a:moveTo>
                      <a:cubicBezTo>
                        <a:pt x="142169" y="288101"/>
                        <a:pt x="148571" y="294601"/>
                        <a:pt x="148571" y="302621"/>
                      </a:cubicBezTo>
                      <a:cubicBezTo>
                        <a:pt x="148571" y="310640"/>
                        <a:pt x="142169" y="317141"/>
                        <a:pt x="134272" y="317141"/>
                      </a:cubicBezTo>
                      <a:cubicBezTo>
                        <a:pt x="126376" y="317141"/>
                        <a:pt x="119973" y="310640"/>
                        <a:pt x="119973" y="302621"/>
                      </a:cubicBezTo>
                      <a:cubicBezTo>
                        <a:pt x="119973" y="294601"/>
                        <a:pt x="126376" y="288101"/>
                        <a:pt x="134272" y="288101"/>
                      </a:cubicBezTo>
                      <a:close/>
                      <a:moveTo>
                        <a:pt x="2864749" y="283876"/>
                      </a:moveTo>
                      <a:cubicBezTo>
                        <a:pt x="2872646" y="283876"/>
                        <a:pt x="2879048" y="290377"/>
                        <a:pt x="2879048" y="298396"/>
                      </a:cubicBezTo>
                      <a:cubicBezTo>
                        <a:pt x="2879048" y="306415"/>
                        <a:pt x="2872646" y="312916"/>
                        <a:pt x="2864749" y="312916"/>
                      </a:cubicBezTo>
                      <a:cubicBezTo>
                        <a:pt x="2856851" y="312916"/>
                        <a:pt x="2850450" y="306415"/>
                        <a:pt x="2850450" y="298396"/>
                      </a:cubicBezTo>
                      <a:cubicBezTo>
                        <a:pt x="2850450" y="290377"/>
                        <a:pt x="2856851" y="283876"/>
                        <a:pt x="2864749" y="283876"/>
                      </a:cubicBezTo>
                      <a:close/>
                      <a:moveTo>
                        <a:pt x="2732318" y="283798"/>
                      </a:moveTo>
                      <a:cubicBezTo>
                        <a:pt x="2734161" y="283567"/>
                        <a:pt x="2736080" y="283697"/>
                        <a:pt x="2737979" y="284246"/>
                      </a:cubicBezTo>
                      <a:cubicBezTo>
                        <a:pt x="2745575" y="286436"/>
                        <a:pt x="2749984" y="294467"/>
                        <a:pt x="2747825" y="302181"/>
                      </a:cubicBezTo>
                      <a:cubicBezTo>
                        <a:pt x="2745667" y="309895"/>
                        <a:pt x="2737759" y="314372"/>
                        <a:pt x="2730163" y="312180"/>
                      </a:cubicBezTo>
                      <a:cubicBezTo>
                        <a:pt x="2722567" y="309989"/>
                        <a:pt x="2718158" y="301958"/>
                        <a:pt x="2720317" y="294245"/>
                      </a:cubicBezTo>
                      <a:cubicBezTo>
                        <a:pt x="2721936" y="288459"/>
                        <a:pt x="2726787" y="284495"/>
                        <a:pt x="2732318" y="283798"/>
                      </a:cubicBezTo>
                      <a:close/>
                      <a:moveTo>
                        <a:pt x="477646" y="281798"/>
                      </a:moveTo>
                      <a:cubicBezTo>
                        <a:pt x="485542" y="281798"/>
                        <a:pt x="491945" y="288300"/>
                        <a:pt x="491945" y="296319"/>
                      </a:cubicBezTo>
                      <a:cubicBezTo>
                        <a:pt x="491945" y="304338"/>
                        <a:pt x="485542" y="310839"/>
                        <a:pt x="477646" y="310839"/>
                      </a:cubicBezTo>
                      <a:cubicBezTo>
                        <a:pt x="469748" y="310839"/>
                        <a:pt x="463347" y="304338"/>
                        <a:pt x="463347" y="296319"/>
                      </a:cubicBezTo>
                      <a:cubicBezTo>
                        <a:pt x="463347" y="288300"/>
                        <a:pt x="469748" y="281798"/>
                        <a:pt x="477646" y="281798"/>
                      </a:cubicBezTo>
                      <a:close/>
                      <a:moveTo>
                        <a:pt x="2269788" y="277272"/>
                      </a:moveTo>
                      <a:cubicBezTo>
                        <a:pt x="2277685" y="277272"/>
                        <a:pt x="2284086" y="283773"/>
                        <a:pt x="2284086" y="291792"/>
                      </a:cubicBezTo>
                      <a:cubicBezTo>
                        <a:pt x="2284086" y="299811"/>
                        <a:pt x="2277685" y="306312"/>
                        <a:pt x="2269788" y="306312"/>
                      </a:cubicBezTo>
                      <a:cubicBezTo>
                        <a:pt x="2261891" y="306312"/>
                        <a:pt x="2255489" y="299811"/>
                        <a:pt x="2255489" y="291792"/>
                      </a:cubicBezTo>
                      <a:cubicBezTo>
                        <a:pt x="2255489" y="283773"/>
                        <a:pt x="2261891" y="277272"/>
                        <a:pt x="2269788" y="277272"/>
                      </a:cubicBezTo>
                      <a:close/>
                      <a:moveTo>
                        <a:pt x="26710" y="275497"/>
                      </a:moveTo>
                      <a:cubicBezTo>
                        <a:pt x="34607" y="275497"/>
                        <a:pt x="41008" y="281999"/>
                        <a:pt x="41008" y="290017"/>
                      </a:cubicBezTo>
                      <a:cubicBezTo>
                        <a:pt x="41008" y="298037"/>
                        <a:pt x="34607" y="304537"/>
                        <a:pt x="26710" y="304537"/>
                      </a:cubicBezTo>
                      <a:cubicBezTo>
                        <a:pt x="18813" y="304537"/>
                        <a:pt x="12411" y="298037"/>
                        <a:pt x="12411" y="290017"/>
                      </a:cubicBezTo>
                      <a:cubicBezTo>
                        <a:pt x="12411" y="281999"/>
                        <a:pt x="18813" y="275497"/>
                        <a:pt x="26710" y="275497"/>
                      </a:cubicBezTo>
                      <a:close/>
                      <a:moveTo>
                        <a:pt x="2625572" y="275171"/>
                      </a:moveTo>
                      <a:cubicBezTo>
                        <a:pt x="2633468" y="275171"/>
                        <a:pt x="2639871" y="281672"/>
                        <a:pt x="2639871" y="289691"/>
                      </a:cubicBezTo>
                      <a:cubicBezTo>
                        <a:pt x="2639871" y="297711"/>
                        <a:pt x="2633468" y="304212"/>
                        <a:pt x="2625572" y="304212"/>
                      </a:cubicBezTo>
                      <a:cubicBezTo>
                        <a:pt x="2617674" y="304212"/>
                        <a:pt x="2611273" y="297711"/>
                        <a:pt x="2611273" y="289691"/>
                      </a:cubicBezTo>
                      <a:cubicBezTo>
                        <a:pt x="2611273" y="281672"/>
                        <a:pt x="2617674" y="275171"/>
                        <a:pt x="2625572" y="275171"/>
                      </a:cubicBezTo>
                      <a:close/>
                      <a:moveTo>
                        <a:pt x="2392989" y="272642"/>
                      </a:moveTo>
                      <a:cubicBezTo>
                        <a:pt x="2400886" y="272642"/>
                        <a:pt x="2407287" y="279143"/>
                        <a:pt x="2407287" y="287163"/>
                      </a:cubicBezTo>
                      <a:cubicBezTo>
                        <a:pt x="2407287" y="295182"/>
                        <a:pt x="2400886" y="301683"/>
                        <a:pt x="2392989" y="301683"/>
                      </a:cubicBezTo>
                      <a:cubicBezTo>
                        <a:pt x="2385091" y="301683"/>
                        <a:pt x="2378690" y="295182"/>
                        <a:pt x="2378690" y="287163"/>
                      </a:cubicBezTo>
                      <a:cubicBezTo>
                        <a:pt x="2378690" y="279143"/>
                        <a:pt x="2385091" y="272642"/>
                        <a:pt x="2392989" y="272642"/>
                      </a:cubicBezTo>
                      <a:close/>
                      <a:moveTo>
                        <a:pt x="2174636" y="268870"/>
                      </a:moveTo>
                      <a:cubicBezTo>
                        <a:pt x="2182533" y="268870"/>
                        <a:pt x="2188934" y="275370"/>
                        <a:pt x="2188934" y="283390"/>
                      </a:cubicBezTo>
                      <a:cubicBezTo>
                        <a:pt x="2188934" y="291409"/>
                        <a:pt x="2182533" y="297910"/>
                        <a:pt x="2174636" y="297910"/>
                      </a:cubicBezTo>
                      <a:cubicBezTo>
                        <a:pt x="2166739" y="297910"/>
                        <a:pt x="2160337" y="291409"/>
                        <a:pt x="2160337" y="283390"/>
                      </a:cubicBezTo>
                      <a:cubicBezTo>
                        <a:pt x="2160337" y="275370"/>
                        <a:pt x="2166739" y="268870"/>
                        <a:pt x="2174636" y="268870"/>
                      </a:cubicBezTo>
                      <a:close/>
                      <a:moveTo>
                        <a:pt x="1246000" y="263013"/>
                      </a:moveTo>
                      <a:cubicBezTo>
                        <a:pt x="1253897" y="263013"/>
                        <a:pt x="1260299" y="269515"/>
                        <a:pt x="1260299" y="277533"/>
                      </a:cubicBezTo>
                      <a:cubicBezTo>
                        <a:pt x="1260299" y="285553"/>
                        <a:pt x="1253897" y="292054"/>
                        <a:pt x="1246000" y="292054"/>
                      </a:cubicBezTo>
                      <a:cubicBezTo>
                        <a:pt x="1238103" y="292054"/>
                        <a:pt x="1231701" y="285553"/>
                        <a:pt x="1231701" y="277533"/>
                      </a:cubicBezTo>
                      <a:cubicBezTo>
                        <a:pt x="1231701" y="269515"/>
                        <a:pt x="1238103" y="263013"/>
                        <a:pt x="1246000" y="263013"/>
                      </a:cubicBezTo>
                      <a:close/>
                      <a:moveTo>
                        <a:pt x="2518009" y="262568"/>
                      </a:moveTo>
                      <a:cubicBezTo>
                        <a:pt x="2525906" y="262568"/>
                        <a:pt x="2532308" y="269069"/>
                        <a:pt x="2532308" y="277088"/>
                      </a:cubicBezTo>
                      <a:cubicBezTo>
                        <a:pt x="2532308" y="285107"/>
                        <a:pt x="2525906" y="291608"/>
                        <a:pt x="2518009" y="291608"/>
                      </a:cubicBezTo>
                      <a:cubicBezTo>
                        <a:pt x="2510112" y="291608"/>
                        <a:pt x="2503710" y="285107"/>
                        <a:pt x="2503710" y="277088"/>
                      </a:cubicBezTo>
                      <a:cubicBezTo>
                        <a:pt x="2503710" y="269069"/>
                        <a:pt x="2510112" y="262568"/>
                        <a:pt x="2518009" y="262568"/>
                      </a:cubicBezTo>
                      <a:close/>
                      <a:moveTo>
                        <a:pt x="1961941" y="262568"/>
                      </a:moveTo>
                      <a:cubicBezTo>
                        <a:pt x="1969838" y="262568"/>
                        <a:pt x="1976240" y="269069"/>
                        <a:pt x="1976240" y="277088"/>
                      </a:cubicBezTo>
                      <a:cubicBezTo>
                        <a:pt x="1976240" y="285107"/>
                        <a:pt x="1969838" y="291608"/>
                        <a:pt x="1961941" y="291608"/>
                      </a:cubicBezTo>
                      <a:cubicBezTo>
                        <a:pt x="1954044" y="291608"/>
                        <a:pt x="1947643" y="285107"/>
                        <a:pt x="1947643" y="277088"/>
                      </a:cubicBezTo>
                      <a:cubicBezTo>
                        <a:pt x="1947643" y="269069"/>
                        <a:pt x="1954044" y="262568"/>
                        <a:pt x="1961941" y="262568"/>
                      </a:cubicBezTo>
                      <a:close/>
                      <a:moveTo>
                        <a:pt x="1601784" y="260913"/>
                      </a:moveTo>
                      <a:cubicBezTo>
                        <a:pt x="1609681" y="260913"/>
                        <a:pt x="1616083" y="267413"/>
                        <a:pt x="1616083" y="275433"/>
                      </a:cubicBezTo>
                      <a:cubicBezTo>
                        <a:pt x="1616083" y="283452"/>
                        <a:pt x="1609681" y="289953"/>
                        <a:pt x="1601784" y="289953"/>
                      </a:cubicBezTo>
                      <a:cubicBezTo>
                        <a:pt x="1593887" y="289953"/>
                        <a:pt x="1587485" y="283452"/>
                        <a:pt x="1587485" y="275433"/>
                      </a:cubicBezTo>
                      <a:cubicBezTo>
                        <a:pt x="1587485" y="267413"/>
                        <a:pt x="1593887" y="260913"/>
                        <a:pt x="1601784" y="260913"/>
                      </a:cubicBezTo>
                      <a:close/>
                      <a:moveTo>
                        <a:pt x="1369201" y="258383"/>
                      </a:moveTo>
                      <a:cubicBezTo>
                        <a:pt x="1377097" y="258383"/>
                        <a:pt x="1383500" y="264884"/>
                        <a:pt x="1383500" y="272904"/>
                      </a:cubicBezTo>
                      <a:cubicBezTo>
                        <a:pt x="1383500" y="280923"/>
                        <a:pt x="1377097" y="287424"/>
                        <a:pt x="1369201" y="287424"/>
                      </a:cubicBezTo>
                      <a:cubicBezTo>
                        <a:pt x="1361304" y="287424"/>
                        <a:pt x="1354902" y="280923"/>
                        <a:pt x="1354902" y="272904"/>
                      </a:cubicBezTo>
                      <a:cubicBezTo>
                        <a:pt x="1354902" y="264884"/>
                        <a:pt x="1361304" y="258383"/>
                        <a:pt x="1369201" y="258383"/>
                      </a:cubicBezTo>
                      <a:close/>
                      <a:moveTo>
                        <a:pt x="2067074" y="256267"/>
                      </a:moveTo>
                      <a:cubicBezTo>
                        <a:pt x="2074970" y="256267"/>
                        <a:pt x="2081372" y="262768"/>
                        <a:pt x="2081372" y="270787"/>
                      </a:cubicBezTo>
                      <a:cubicBezTo>
                        <a:pt x="2081372" y="278806"/>
                        <a:pt x="2074970" y="285306"/>
                        <a:pt x="2067074" y="285306"/>
                      </a:cubicBezTo>
                      <a:cubicBezTo>
                        <a:pt x="2059176" y="285306"/>
                        <a:pt x="2052775" y="278806"/>
                        <a:pt x="2052775" y="270787"/>
                      </a:cubicBezTo>
                      <a:cubicBezTo>
                        <a:pt x="2052775" y="262768"/>
                        <a:pt x="2059176" y="256267"/>
                        <a:pt x="2067074" y="256267"/>
                      </a:cubicBezTo>
                      <a:close/>
                      <a:moveTo>
                        <a:pt x="1150848" y="254611"/>
                      </a:moveTo>
                      <a:cubicBezTo>
                        <a:pt x="1158745" y="254611"/>
                        <a:pt x="1165147" y="261112"/>
                        <a:pt x="1165147" y="269131"/>
                      </a:cubicBezTo>
                      <a:cubicBezTo>
                        <a:pt x="1165147" y="277151"/>
                        <a:pt x="1158745" y="283652"/>
                        <a:pt x="1150848" y="283652"/>
                      </a:cubicBezTo>
                      <a:cubicBezTo>
                        <a:pt x="1142951" y="283652"/>
                        <a:pt x="1136549" y="277151"/>
                        <a:pt x="1136549" y="269131"/>
                      </a:cubicBezTo>
                      <a:cubicBezTo>
                        <a:pt x="1136549" y="261112"/>
                        <a:pt x="1142951" y="254611"/>
                        <a:pt x="1150848" y="254611"/>
                      </a:cubicBezTo>
                      <a:close/>
                      <a:moveTo>
                        <a:pt x="1882975" y="254166"/>
                      </a:moveTo>
                      <a:cubicBezTo>
                        <a:pt x="1890873" y="254166"/>
                        <a:pt x="1897274" y="260666"/>
                        <a:pt x="1897274" y="268686"/>
                      </a:cubicBezTo>
                      <a:cubicBezTo>
                        <a:pt x="1897274" y="276705"/>
                        <a:pt x="1890873" y="283206"/>
                        <a:pt x="1882975" y="283206"/>
                      </a:cubicBezTo>
                      <a:cubicBezTo>
                        <a:pt x="1875079" y="283206"/>
                        <a:pt x="1868677" y="276705"/>
                        <a:pt x="1868677" y="268686"/>
                      </a:cubicBezTo>
                      <a:cubicBezTo>
                        <a:pt x="1868677" y="260666"/>
                        <a:pt x="1875079" y="254166"/>
                        <a:pt x="1882975" y="254166"/>
                      </a:cubicBezTo>
                      <a:close/>
                      <a:moveTo>
                        <a:pt x="1494222" y="248309"/>
                      </a:moveTo>
                      <a:cubicBezTo>
                        <a:pt x="1502118" y="248309"/>
                        <a:pt x="1508520" y="254810"/>
                        <a:pt x="1508520" y="262830"/>
                      </a:cubicBezTo>
                      <a:cubicBezTo>
                        <a:pt x="1508520" y="270849"/>
                        <a:pt x="1502118" y="277350"/>
                        <a:pt x="1494222" y="277350"/>
                      </a:cubicBezTo>
                      <a:cubicBezTo>
                        <a:pt x="1486324" y="277350"/>
                        <a:pt x="1479922" y="270849"/>
                        <a:pt x="1479922" y="262830"/>
                      </a:cubicBezTo>
                      <a:cubicBezTo>
                        <a:pt x="1479922" y="254810"/>
                        <a:pt x="1486324" y="248309"/>
                        <a:pt x="1494222" y="248309"/>
                      </a:cubicBezTo>
                      <a:close/>
                      <a:moveTo>
                        <a:pt x="938153" y="248309"/>
                      </a:moveTo>
                      <a:cubicBezTo>
                        <a:pt x="946051" y="248309"/>
                        <a:pt x="952452" y="254810"/>
                        <a:pt x="952452" y="262830"/>
                      </a:cubicBezTo>
                      <a:cubicBezTo>
                        <a:pt x="952452" y="270849"/>
                        <a:pt x="946051" y="277350"/>
                        <a:pt x="938153" y="277350"/>
                      </a:cubicBezTo>
                      <a:cubicBezTo>
                        <a:pt x="930256" y="277350"/>
                        <a:pt x="923855" y="270849"/>
                        <a:pt x="923855" y="262830"/>
                      </a:cubicBezTo>
                      <a:cubicBezTo>
                        <a:pt x="923855" y="254810"/>
                        <a:pt x="930256" y="248309"/>
                        <a:pt x="938153" y="248309"/>
                      </a:cubicBezTo>
                      <a:close/>
                      <a:moveTo>
                        <a:pt x="1786071" y="245869"/>
                      </a:moveTo>
                      <a:cubicBezTo>
                        <a:pt x="1787914" y="245637"/>
                        <a:pt x="1789833" y="245769"/>
                        <a:pt x="1791732" y="246316"/>
                      </a:cubicBezTo>
                      <a:cubicBezTo>
                        <a:pt x="1799329" y="248508"/>
                        <a:pt x="1803737" y="256538"/>
                        <a:pt x="1801578" y="264252"/>
                      </a:cubicBezTo>
                      <a:cubicBezTo>
                        <a:pt x="1799420" y="271966"/>
                        <a:pt x="1791513" y="276443"/>
                        <a:pt x="1783917" y="274251"/>
                      </a:cubicBezTo>
                      <a:cubicBezTo>
                        <a:pt x="1776320" y="272059"/>
                        <a:pt x="1771911" y="264029"/>
                        <a:pt x="1774070" y="256315"/>
                      </a:cubicBezTo>
                      <a:cubicBezTo>
                        <a:pt x="1775689" y="250530"/>
                        <a:pt x="1780542" y="246565"/>
                        <a:pt x="1786071" y="245869"/>
                      </a:cubicBezTo>
                      <a:close/>
                      <a:moveTo>
                        <a:pt x="3286363" y="243782"/>
                      </a:moveTo>
                      <a:cubicBezTo>
                        <a:pt x="3294261" y="243782"/>
                        <a:pt x="3300662" y="250284"/>
                        <a:pt x="3300662" y="258302"/>
                      </a:cubicBezTo>
                      <a:cubicBezTo>
                        <a:pt x="3300662" y="266322"/>
                        <a:pt x="3294261" y="272823"/>
                        <a:pt x="3286363" y="272823"/>
                      </a:cubicBezTo>
                      <a:cubicBezTo>
                        <a:pt x="3278467" y="272823"/>
                        <a:pt x="3272065" y="266322"/>
                        <a:pt x="3272065" y="258302"/>
                      </a:cubicBezTo>
                      <a:cubicBezTo>
                        <a:pt x="3272065" y="250284"/>
                        <a:pt x="3278467" y="243782"/>
                        <a:pt x="3286363" y="243782"/>
                      </a:cubicBezTo>
                      <a:close/>
                      <a:moveTo>
                        <a:pt x="1043286" y="242007"/>
                      </a:moveTo>
                      <a:cubicBezTo>
                        <a:pt x="1051182" y="242007"/>
                        <a:pt x="1057584" y="248509"/>
                        <a:pt x="1057584" y="256527"/>
                      </a:cubicBezTo>
                      <a:cubicBezTo>
                        <a:pt x="1057584" y="264547"/>
                        <a:pt x="1051182" y="271048"/>
                        <a:pt x="1043286" y="271048"/>
                      </a:cubicBezTo>
                      <a:cubicBezTo>
                        <a:pt x="1035388" y="271048"/>
                        <a:pt x="1028987" y="264547"/>
                        <a:pt x="1028987" y="256527"/>
                      </a:cubicBezTo>
                      <a:cubicBezTo>
                        <a:pt x="1028987" y="248509"/>
                        <a:pt x="1035388" y="242007"/>
                        <a:pt x="1043286" y="242007"/>
                      </a:cubicBezTo>
                      <a:close/>
                      <a:moveTo>
                        <a:pt x="3642148" y="241682"/>
                      </a:moveTo>
                      <a:cubicBezTo>
                        <a:pt x="3650045" y="241682"/>
                        <a:pt x="3656446" y="248182"/>
                        <a:pt x="3656446" y="256202"/>
                      </a:cubicBezTo>
                      <a:lnTo>
                        <a:pt x="3653553" y="263296"/>
                      </a:lnTo>
                      <a:lnTo>
                        <a:pt x="3646322" y="268966"/>
                      </a:lnTo>
                      <a:lnTo>
                        <a:pt x="3642148" y="270722"/>
                      </a:lnTo>
                      <a:cubicBezTo>
                        <a:pt x="3634250" y="270722"/>
                        <a:pt x="3627849" y="264221"/>
                        <a:pt x="3627849" y="256202"/>
                      </a:cubicBezTo>
                      <a:cubicBezTo>
                        <a:pt x="3627849" y="248182"/>
                        <a:pt x="3634250" y="241682"/>
                        <a:pt x="3642148" y="241682"/>
                      </a:cubicBezTo>
                      <a:close/>
                      <a:moveTo>
                        <a:pt x="859188" y="239908"/>
                      </a:moveTo>
                      <a:cubicBezTo>
                        <a:pt x="867085" y="239908"/>
                        <a:pt x="873486" y="246408"/>
                        <a:pt x="873486" y="254428"/>
                      </a:cubicBezTo>
                      <a:cubicBezTo>
                        <a:pt x="873486" y="262446"/>
                        <a:pt x="867085" y="268948"/>
                        <a:pt x="859188" y="268948"/>
                      </a:cubicBezTo>
                      <a:cubicBezTo>
                        <a:pt x="851291" y="268948"/>
                        <a:pt x="844889" y="262446"/>
                        <a:pt x="844889" y="254428"/>
                      </a:cubicBezTo>
                      <a:cubicBezTo>
                        <a:pt x="844889" y="246408"/>
                        <a:pt x="851291" y="239908"/>
                        <a:pt x="859188" y="239908"/>
                      </a:cubicBezTo>
                      <a:close/>
                      <a:moveTo>
                        <a:pt x="1703331" y="239568"/>
                      </a:moveTo>
                      <a:cubicBezTo>
                        <a:pt x="1705175" y="239336"/>
                        <a:pt x="1707093" y="239467"/>
                        <a:pt x="1708991" y="240014"/>
                      </a:cubicBezTo>
                      <a:cubicBezTo>
                        <a:pt x="1716588" y="242207"/>
                        <a:pt x="1720997" y="250237"/>
                        <a:pt x="1718838" y="257951"/>
                      </a:cubicBezTo>
                      <a:cubicBezTo>
                        <a:pt x="1716680" y="265665"/>
                        <a:pt x="1708772" y="270141"/>
                        <a:pt x="1701176" y="267950"/>
                      </a:cubicBezTo>
                      <a:cubicBezTo>
                        <a:pt x="1693580" y="265758"/>
                        <a:pt x="1689172" y="257728"/>
                        <a:pt x="1691329" y="250014"/>
                      </a:cubicBezTo>
                      <a:cubicBezTo>
                        <a:pt x="1692948" y="244229"/>
                        <a:pt x="1697801" y="240263"/>
                        <a:pt x="1703331" y="239568"/>
                      </a:cubicBezTo>
                      <a:close/>
                      <a:moveTo>
                        <a:pt x="3409565" y="239152"/>
                      </a:moveTo>
                      <a:cubicBezTo>
                        <a:pt x="3417462" y="239152"/>
                        <a:pt x="3423863" y="245653"/>
                        <a:pt x="3423863" y="253673"/>
                      </a:cubicBezTo>
                      <a:cubicBezTo>
                        <a:pt x="3423863" y="261692"/>
                        <a:pt x="3417462" y="268193"/>
                        <a:pt x="3409565" y="268193"/>
                      </a:cubicBezTo>
                      <a:cubicBezTo>
                        <a:pt x="3401667" y="268193"/>
                        <a:pt x="3395265" y="261692"/>
                        <a:pt x="3395265" y="253673"/>
                      </a:cubicBezTo>
                      <a:cubicBezTo>
                        <a:pt x="3395265" y="245653"/>
                        <a:pt x="3401667" y="239152"/>
                        <a:pt x="3409565" y="239152"/>
                      </a:cubicBezTo>
                      <a:close/>
                      <a:moveTo>
                        <a:pt x="3191212" y="235380"/>
                      </a:moveTo>
                      <a:cubicBezTo>
                        <a:pt x="3199109" y="235380"/>
                        <a:pt x="3205510" y="241881"/>
                        <a:pt x="3205510" y="249900"/>
                      </a:cubicBezTo>
                      <a:cubicBezTo>
                        <a:pt x="3205510" y="257920"/>
                        <a:pt x="3199109" y="264421"/>
                        <a:pt x="3191212" y="264421"/>
                      </a:cubicBezTo>
                      <a:cubicBezTo>
                        <a:pt x="3183315" y="264421"/>
                        <a:pt x="3176913" y="257920"/>
                        <a:pt x="3176913" y="249900"/>
                      </a:cubicBezTo>
                      <a:cubicBezTo>
                        <a:pt x="3176913" y="241881"/>
                        <a:pt x="3183315" y="235380"/>
                        <a:pt x="3191212" y="235380"/>
                      </a:cubicBezTo>
                      <a:close/>
                      <a:moveTo>
                        <a:pt x="762284" y="231610"/>
                      </a:moveTo>
                      <a:cubicBezTo>
                        <a:pt x="764127" y="231378"/>
                        <a:pt x="766045" y="231510"/>
                        <a:pt x="767944" y="232058"/>
                      </a:cubicBezTo>
                      <a:cubicBezTo>
                        <a:pt x="775541" y="234249"/>
                        <a:pt x="779949" y="242280"/>
                        <a:pt x="777791" y="249993"/>
                      </a:cubicBezTo>
                      <a:cubicBezTo>
                        <a:pt x="775633" y="257708"/>
                        <a:pt x="767725" y="262184"/>
                        <a:pt x="760128" y="259992"/>
                      </a:cubicBezTo>
                      <a:cubicBezTo>
                        <a:pt x="752532" y="257800"/>
                        <a:pt x="748124" y="249770"/>
                        <a:pt x="750283" y="242056"/>
                      </a:cubicBezTo>
                      <a:cubicBezTo>
                        <a:pt x="751901" y="236271"/>
                        <a:pt x="756753" y="232307"/>
                        <a:pt x="762284" y="231610"/>
                      </a:cubicBezTo>
                      <a:close/>
                      <a:moveTo>
                        <a:pt x="3534585" y="229078"/>
                      </a:moveTo>
                      <a:cubicBezTo>
                        <a:pt x="3542482" y="229078"/>
                        <a:pt x="3548884" y="235579"/>
                        <a:pt x="3548884" y="243599"/>
                      </a:cubicBezTo>
                      <a:cubicBezTo>
                        <a:pt x="3548884" y="251618"/>
                        <a:pt x="3542482" y="258119"/>
                        <a:pt x="3534585" y="258119"/>
                      </a:cubicBezTo>
                      <a:cubicBezTo>
                        <a:pt x="3526688" y="258119"/>
                        <a:pt x="3520286" y="251618"/>
                        <a:pt x="3520286" y="243599"/>
                      </a:cubicBezTo>
                      <a:cubicBezTo>
                        <a:pt x="3520286" y="235579"/>
                        <a:pt x="3526688" y="229078"/>
                        <a:pt x="3534585" y="229078"/>
                      </a:cubicBezTo>
                      <a:close/>
                      <a:moveTo>
                        <a:pt x="2978517" y="229078"/>
                      </a:moveTo>
                      <a:cubicBezTo>
                        <a:pt x="2986415" y="229078"/>
                        <a:pt x="2992816" y="235579"/>
                        <a:pt x="2992816" y="243599"/>
                      </a:cubicBezTo>
                      <a:cubicBezTo>
                        <a:pt x="2992816" y="251618"/>
                        <a:pt x="2986415" y="258119"/>
                        <a:pt x="2978517" y="258119"/>
                      </a:cubicBezTo>
                      <a:cubicBezTo>
                        <a:pt x="2970620" y="258119"/>
                        <a:pt x="2964219" y="251618"/>
                        <a:pt x="2964219" y="243599"/>
                      </a:cubicBezTo>
                      <a:cubicBezTo>
                        <a:pt x="2964219" y="235579"/>
                        <a:pt x="2970620" y="229078"/>
                        <a:pt x="2978517" y="229078"/>
                      </a:cubicBezTo>
                      <a:close/>
                      <a:moveTo>
                        <a:pt x="679543" y="225309"/>
                      </a:moveTo>
                      <a:cubicBezTo>
                        <a:pt x="681386" y="225077"/>
                        <a:pt x="683305" y="225208"/>
                        <a:pt x="685204" y="225756"/>
                      </a:cubicBezTo>
                      <a:cubicBezTo>
                        <a:pt x="692800" y="227948"/>
                        <a:pt x="697208" y="235978"/>
                        <a:pt x="695050" y="243692"/>
                      </a:cubicBezTo>
                      <a:cubicBezTo>
                        <a:pt x="692892" y="251407"/>
                        <a:pt x="684984" y="255883"/>
                        <a:pt x="677388" y="253691"/>
                      </a:cubicBezTo>
                      <a:cubicBezTo>
                        <a:pt x="669792" y="251499"/>
                        <a:pt x="665383" y="243469"/>
                        <a:pt x="667541" y="235755"/>
                      </a:cubicBezTo>
                      <a:cubicBezTo>
                        <a:pt x="669160" y="229970"/>
                        <a:pt x="674013" y="226005"/>
                        <a:pt x="679543" y="225309"/>
                      </a:cubicBezTo>
                      <a:close/>
                      <a:moveTo>
                        <a:pt x="3083650" y="222776"/>
                      </a:moveTo>
                      <a:cubicBezTo>
                        <a:pt x="3091546" y="222776"/>
                        <a:pt x="3097948" y="229278"/>
                        <a:pt x="3097948" y="237296"/>
                      </a:cubicBezTo>
                      <a:cubicBezTo>
                        <a:pt x="3097948" y="245316"/>
                        <a:pt x="3091546" y="251817"/>
                        <a:pt x="3083650" y="251817"/>
                      </a:cubicBezTo>
                      <a:cubicBezTo>
                        <a:pt x="3075752" y="251817"/>
                        <a:pt x="3069351" y="245316"/>
                        <a:pt x="3069351" y="237296"/>
                      </a:cubicBezTo>
                      <a:cubicBezTo>
                        <a:pt x="3069351" y="229278"/>
                        <a:pt x="3075752" y="222776"/>
                        <a:pt x="3083650" y="222776"/>
                      </a:cubicBezTo>
                      <a:close/>
                      <a:moveTo>
                        <a:pt x="2899551" y="220677"/>
                      </a:moveTo>
                      <a:cubicBezTo>
                        <a:pt x="2907449" y="220677"/>
                        <a:pt x="2913850" y="227177"/>
                        <a:pt x="2913850" y="235197"/>
                      </a:cubicBezTo>
                      <a:cubicBezTo>
                        <a:pt x="2913850" y="243215"/>
                        <a:pt x="2907449" y="249717"/>
                        <a:pt x="2899551" y="249717"/>
                      </a:cubicBezTo>
                      <a:cubicBezTo>
                        <a:pt x="2891655" y="249717"/>
                        <a:pt x="2885253" y="243215"/>
                        <a:pt x="2885253" y="235197"/>
                      </a:cubicBezTo>
                      <a:cubicBezTo>
                        <a:pt x="2885253" y="227177"/>
                        <a:pt x="2891655" y="220677"/>
                        <a:pt x="2899551" y="220677"/>
                      </a:cubicBezTo>
                      <a:close/>
                      <a:moveTo>
                        <a:pt x="241836" y="218783"/>
                      </a:moveTo>
                      <a:cubicBezTo>
                        <a:pt x="249732" y="218783"/>
                        <a:pt x="256134" y="225284"/>
                        <a:pt x="256134" y="233303"/>
                      </a:cubicBezTo>
                      <a:cubicBezTo>
                        <a:pt x="256134" y="241323"/>
                        <a:pt x="249732" y="247823"/>
                        <a:pt x="241836" y="247823"/>
                      </a:cubicBezTo>
                      <a:cubicBezTo>
                        <a:pt x="233938" y="247823"/>
                        <a:pt x="227536" y="241323"/>
                        <a:pt x="227536" y="233303"/>
                      </a:cubicBezTo>
                      <a:cubicBezTo>
                        <a:pt x="227536" y="225284"/>
                        <a:pt x="233938" y="218783"/>
                        <a:pt x="241836" y="218783"/>
                      </a:cubicBezTo>
                      <a:close/>
                      <a:moveTo>
                        <a:pt x="417659" y="216682"/>
                      </a:moveTo>
                      <a:cubicBezTo>
                        <a:pt x="425555" y="216682"/>
                        <a:pt x="431957" y="223183"/>
                        <a:pt x="431957" y="231202"/>
                      </a:cubicBezTo>
                      <a:cubicBezTo>
                        <a:pt x="431957" y="239221"/>
                        <a:pt x="425555" y="245722"/>
                        <a:pt x="417659" y="245722"/>
                      </a:cubicBezTo>
                      <a:cubicBezTo>
                        <a:pt x="409762" y="245722"/>
                        <a:pt x="403360" y="239221"/>
                        <a:pt x="403360" y="231202"/>
                      </a:cubicBezTo>
                      <a:cubicBezTo>
                        <a:pt x="403360" y="223183"/>
                        <a:pt x="409762" y="216682"/>
                        <a:pt x="417659" y="216682"/>
                      </a:cubicBezTo>
                      <a:close/>
                      <a:moveTo>
                        <a:pt x="89380" y="215419"/>
                      </a:moveTo>
                      <a:lnTo>
                        <a:pt x="86465" y="222565"/>
                      </a:lnTo>
                      <a:cubicBezTo>
                        <a:pt x="83877" y="225193"/>
                        <a:pt x="80302" y="226818"/>
                        <a:pt x="76354" y="226818"/>
                      </a:cubicBezTo>
                      <a:lnTo>
                        <a:pt x="70266" y="224257"/>
                      </a:lnTo>
                      <a:close/>
                      <a:moveTo>
                        <a:pt x="2802647" y="212379"/>
                      </a:moveTo>
                      <a:cubicBezTo>
                        <a:pt x="2804490" y="212147"/>
                        <a:pt x="2806409" y="212279"/>
                        <a:pt x="2808308" y="212827"/>
                      </a:cubicBezTo>
                      <a:cubicBezTo>
                        <a:pt x="2815905" y="215018"/>
                        <a:pt x="2820313" y="223049"/>
                        <a:pt x="2818154" y="230762"/>
                      </a:cubicBezTo>
                      <a:cubicBezTo>
                        <a:pt x="2815996" y="238477"/>
                        <a:pt x="2808089" y="242953"/>
                        <a:pt x="2800493" y="240761"/>
                      </a:cubicBezTo>
                      <a:cubicBezTo>
                        <a:pt x="2792896" y="238569"/>
                        <a:pt x="2788487" y="230539"/>
                        <a:pt x="2790646" y="222825"/>
                      </a:cubicBezTo>
                      <a:cubicBezTo>
                        <a:pt x="2792265" y="217040"/>
                        <a:pt x="2797118" y="213076"/>
                        <a:pt x="2802647" y="212379"/>
                      </a:cubicBezTo>
                      <a:close/>
                      <a:moveTo>
                        <a:pt x="2719907" y="206078"/>
                      </a:moveTo>
                      <a:cubicBezTo>
                        <a:pt x="2721750" y="205846"/>
                        <a:pt x="2723668" y="205978"/>
                        <a:pt x="2725567" y="206525"/>
                      </a:cubicBezTo>
                      <a:cubicBezTo>
                        <a:pt x="2733164" y="208717"/>
                        <a:pt x="2737572" y="216747"/>
                        <a:pt x="2735414" y="224461"/>
                      </a:cubicBezTo>
                      <a:cubicBezTo>
                        <a:pt x="2733256" y="232176"/>
                        <a:pt x="2725348" y="236652"/>
                        <a:pt x="2717751" y="234460"/>
                      </a:cubicBezTo>
                      <a:cubicBezTo>
                        <a:pt x="2710156" y="232268"/>
                        <a:pt x="2705747" y="224239"/>
                        <a:pt x="2707905" y="216524"/>
                      </a:cubicBezTo>
                      <a:cubicBezTo>
                        <a:pt x="2709524" y="210739"/>
                        <a:pt x="2714377" y="206774"/>
                        <a:pt x="2719907" y="206078"/>
                      </a:cubicBezTo>
                      <a:close/>
                      <a:moveTo>
                        <a:pt x="2282199" y="199552"/>
                      </a:moveTo>
                      <a:cubicBezTo>
                        <a:pt x="2290096" y="199552"/>
                        <a:pt x="2296498" y="206053"/>
                        <a:pt x="2296498" y="214072"/>
                      </a:cubicBezTo>
                      <a:cubicBezTo>
                        <a:pt x="2296498" y="222092"/>
                        <a:pt x="2290096" y="228592"/>
                        <a:pt x="2282199" y="228592"/>
                      </a:cubicBezTo>
                      <a:cubicBezTo>
                        <a:pt x="2274302" y="228592"/>
                        <a:pt x="2267900" y="222092"/>
                        <a:pt x="2267900" y="214072"/>
                      </a:cubicBezTo>
                      <a:cubicBezTo>
                        <a:pt x="2267900" y="206053"/>
                        <a:pt x="2274302" y="199552"/>
                        <a:pt x="2282199" y="199552"/>
                      </a:cubicBezTo>
                      <a:close/>
                      <a:moveTo>
                        <a:pt x="152889" y="197778"/>
                      </a:moveTo>
                      <a:cubicBezTo>
                        <a:pt x="160786" y="197778"/>
                        <a:pt x="167187" y="204278"/>
                        <a:pt x="167187" y="212298"/>
                      </a:cubicBezTo>
                      <a:cubicBezTo>
                        <a:pt x="167187" y="220317"/>
                        <a:pt x="160786" y="226818"/>
                        <a:pt x="152889" y="226818"/>
                      </a:cubicBezTo>
                      <a:cubicBezTo>
                        <a:pt x="144992" y="226818"/>
                        <a:pt x="138590" y="220317"/>
                        <a:pt x="138590" y="212298"/>
                      </a:cubicBezTo>
                      <a:cubicBezTo>
                        <a:pt x="138590" y="204278"/>
                        <a:pt x="144992" y="197778"/>
                        <a:pt x="152889" y="197778"/>
                      </a:cubicBezTo>
                      <a:close/>
                      <a:moveTo>
                        <a:pt x="2458023" y="197451"/>
                      </a:moveTo>
                      <a:cubicBezTo>
                        <a:pt x="2465920" y="197451"/>
                        <a:pt x="2472321" y="203952"/>
                        <a:pt x="2472321" y="211971"/>
                      </a:cubicBezTo>
                      <a:cubicBezTo>
                        <a:pt x="2472321" y="219990"/>
                        <a:pt x="2465920" y="226491"/>
                        <a:pt x="2458023" y="226491"/>
                      </a:cubicBezTo>
                      <a:cubicBezTo>
                        <a:pt x="2450125" y="226491"/>
                        <a:pt x="2443723" y="219990"/>
                        <a:pt x="2443723" y="211971"/>
                      </a:cubicBezTo>
                      <a:cubicBezTo>
                        <a:pt x="2443723" y="203952"/>
                        <a:pt x="2450125" y="197451"/>
                        <a:pt x="2458023" y="197451"/>
                      </a:cubicBezTo>
                      <a:close/>
                      <a:moveTo>
                        <a:pt x="1258411" y="185293"/>
                      </a:moveTo>
                      <a:cubicBezTo>
                        <a:pt x="1266308" y="185293"/>
                        <a:pt x="1272710" y="191794"/>
                        <a:pt x="1272710" y="199813"/>
                      </a:cubicBezTo>
                      <a:cubicBezTo>
                        <a:pt x="1272710" y="207832"/>
                        <a:pt x="1266308" y="214334"/>
                        <a:pt x="1258411" y="214334"/>
                      </a:cubicBezTo>
                      <a:cubicBezTo>
                        <a:pt x="1250514" y="214334"/>
                        <a:pt x="1244112" y="207832"/>
                        <a:pt x="1244112" y="199813"/>
                      </a:cubicBezTo>
                      <a:cubicBezTo>
                        <a:pt x="1244112" y="191794"/>
                        <a:pt x="1250514" y="185293"/>
                        <a:pt x="1258411" y="185293"/>
                      </a:cubicBezTo>
                      <a:close/>
                      <a:moveTo>
                        <a:pt x="1434235" y="183193"/>
                      </a:moveTo>
                      <a:cubicBezTo>
                        <a:pt x="1442131" y="183193"/>
                        <a:pt x="1448534" y="189693"/>
                        <a:pt x="1448534" y="197713"/>
                      </a:cubicBezTo>
                      <a:cubicBezTo>
                        <a:pt x="1448534" y="205732"/>
                        <a:pt x="1442131" y="212233"/>
                        <a:pt x="1434235" y="212233"/>
                      </a:cubicBezTo>
                      <a:cubicBezTo>
                        <a:pt x="1426337" y="212233"/>
                        <a:pt x="1419936" y="205732"/>
                        <a:pt x="1419936" y="197713"/>
                      </a:cubicBezTo>
                      <a:cubicBezTo>
                        <a:pt x="1419936" y="189693"/>
                        <a:pt x="1426337" y="183193"/>
                        <a:pt x="1434235" y="183193"/>
                      </a:cubicBezTo>
                      <a:close/>
                      <a:moveTo>
                        <a:pt x="2193253" y="178547"/>
                      </a:moveTo>
                      <a:cubicBezTo>
                        <a:pt x="2201149" y="178547"/>
                        <a:pt x="2207552" y="185047"/>
                        <a:pt x="2207552" y="193067"/>
                      </a:cubicBezTo>
                      <a:cubicBezTo>
                        <a:pt x="2207552" y="201087"/>
                        <a:pt x="2201149" y="207587"/>
                        <a:pt x="2193253" y="207587"/>
                      </a:cubicBezTo>
                      <a:cubicBezTo>
                        <a:pt x="2185355" y="207587"/>
                        <a:pt x="2178954" y="201087"/>
                        <a:pt x="2178954" y="193067"/>
                      </a:cubicBezTo>
                      <a:cubicBezTo>
                        <a:pt x="2178954" y="185047"/>
                        <a:pt x="2185355" y="178547"/>
                        <a:pt x="2193253" y="178547"/>
                      </a:cubicBezTo>
                      <a:close/>
                      <a:moveTo>
                        <a:pt x="2116718" y="178547"/>
                      </a:moveTo>
                      <a:cubicBezTo>
                        <a:pt x="2124614" y="178547"/>
                        <a:pt x="2131017" y="185047"/>
                        <a:pt x="2131017" y="193067"/>
                      </a:cubicBezTo>
                      <a:cubicBezTo>
                        <a:pt x="2131017" y="201087"/>
                        <a:pt x="2124614" y="207587"/>
                        <a:pt x="2116718" y="207587"/>
                      </a:cubicBezTo>
                      <a:cubicBezTo>
                        <a:pt x="2108821" y="207587"/>
                        <a:pt x="2102419" y="201087"/>
                        <a:pt x="2102419" y="193067"/>
                      </a:cubicBezTo>
                      <a:cubicBezTo>
                        <a:pt x="2102419" y="185047"/>
                        <a:pt x="2108821" y="178547"/>
                        <a:pt x="2116718" y="178547"/>
                      </a:cubicBezTo>
                      <a:close/>
                      <a:moveTo>
                        <a:pt x="1895387" y="176446"/>
                      </a:moveTo>
                      <a:cubicBezTo>
                        <a:pt x="1903283" y="176446"/>
                        <a:pt x="1909686" y="182947"/>
                        <a:pt x="1909686" y="190966"/>
                      </a:cubicBezTo>
                      <a:cubicBezTo>
                        <a:pt x="1909686" y="198985"/>
                        <a:pt x="1903283" y="205486"/>
                        <a:pt x="1895387" y="205486"/>
                      </a:cubicBezTo>
                      <a:cubicBezTo>
                        <a:pt x="1887490" y="205486"/>
                        <a:pt x="1881088" y="198985"/>
                        <a:pt x="1881088" y="190966"/>
                      </a:cubicBezTo>
                      <a:cubicBezTo>
                        <a:pt x="1881088" y="182947"/>
                        <a:pt x="1887490" y="176446"/>
                        <a:pt x="1895387" y="176446"/>
                      </a:cubicBezTo>
                      <a:close/>
                      <a:moveTo>
                        <a:pt x="368015" y="174671"/>
                      </a:moveTo>
                      <a:cubicBezTo>
                        <a:pt x="375911" y="174671"/>
                        <a:pt x="382313" y="181172"/>
                        <a:pt x="382313" y="189192"/>
                      </a:cubicBezTo>
                      <a:cubicBezTo>
                        <a:pt x="382313" y="197211"/>
                        <a:pt x="375911" y="203712"/>
                        <a:pt x="368015" y="203712"/>
                      </a:cubicBezTo>
                      <a:cubicBezTo>
                        <a:pt x="360117" y="203712"/>
                        <a:pt x="353716" y="197211"/>
                        <a:pt x="353716" y="189192"/>
                      </a:cubicBezTo>
                      <a:cubicBezTo>
                        <a:pt x="353716" y="181172"/>
                        <a:pt x="360117" y="174671"/>
                        <a:pt x="368015" y="174671"/>
                      </a:cubicBezTo>
                      <a:close/>
                      <a:moveTo>
                        <a:pt x="2021566" y="170145"/>
                      </a:moveTo>
                      <a:cubicBezTo>
                        <a:pt x="2029464" y="170145"/>
                        <a:pt x="2035865" y="176645"/>
                        <a:pt x="2035865" y="184665"/>
                      </a:cubicBezTo>
                      <a:cubicBezTo>
                        <a:pt x="2035865" y="192684"/>
                        <a:pt x="2029464" y="199184"/>
                        <a:pt x="2021566" y="199184"/>
                      </a:cubicBezTo>
                      <a:cubicBezTo>
                        <a:pt x="2013670" y="199184"/>
                        <a:pt x="2007267" y="192684"/>
                        <a:pt x="2007267" y="184665"/>
                      </a:cubicBezTo>
                      <a:cubicBezTo>
                        <a:pt x="2007267" y="176645"/>
                        <a:pt x="2013670" y="170145"/>
                        <a:pt x="2021566" y="170145"/>
                      </a:cubicBezTo>
                      <a:close/>
                      <a:moveTo>
                        <a:pt x="1773660" y="168149"/>
                      </a:moveTo>
                      <a:cubicBezTo>
                        <a:pt x="1775504" y="167917"/>
                        <a:pt x="1777422" y="168048"/>
                        <a:pt x="1779321" y="168597"/>
                      </a:cubicBezTo>
                      <a:cubicBezTo>
                        <a:pt x="1786918" y="170788"/>
                        <a:pt x="1791326" y="178818"/>
                        <a:pt x="1789168" y="186532"/>
                      </a:cubicBezTo>
                      <a:cubicBezTo>
                        <a:pt x="1787010" y="194246"/>
                        <a:pt x="1779102" y="198723"/>
                        <a:pt x="1771506" y="196531"/>
                      </a:cubicBezTo>
                      <a:cubicBezTo>
                        <a:pt x="1763909" y="194339"/>
                        <a:pt x="1759501" y="186309"/>
                        <a:pt x="1761659" y="178595"/>
                      </a:cubicBezTo>
                      <a:cubicBezTo>
                        <a:pt x="1763277" y="172810"/>
                        <a:pt x="1768130" y="168846"/>
                        <a:pt x="1773660" y="168149"/>
                      </a:cubicBezTo>
                      <a:close/>
                      <a:moveTo>
                        <a:pt x="3298775" y="166062"/>
                      </a:moveTo>
                      <a:cubicBezTo>
                        <a:pt x="3306671" y="166062"/>
                        <a:pt x="3313074" y="172563"/>
                        <a:pt x="3313074" y="180582"/>
                      </a:cubicBezTo>
                      <a:cubicBezTo>
                        <a:pt x="3313074" y="188602"/>
                        <a:pt x="3306671" y="195103"/>
                        <a:pt x="3298775" y="195103"/>
                      </a:cubicBezTo>
                      <a:cubicBezTo>
                        <a:pt x="3290878" y="195103"/>
                        <a:pt x="3284476" y="188602"/>
                        <a:pt x="3284476" y="180582"/>
                      </a:cubicBezTo>
                      <a:cubicBezTo>
                        <a:pt x="3284476" y="172563"/>
                        <a:pt x="3290878" y="166062"/>
                        <a:pt x="3298775" y="166062"/>
                      </a:cubicBezTo>
                      <a:close/>
                      <a:moveTo>
                        <a:pt x="1169465" y="164288"/>
                      </a:moveTo>
                      <a:cubicBezTo>
                        <a:pt x="1177362" y="164288"/>
                        <a:pt x="1183763" y="170789"/>
                        <a:pt x="1183763" y="178808"/>
                      </a:cubicBezTo>
                      <a:cubicBezTo>
                        <a:pt x="1183763" y="186827"/>
                        <a:pt x="1177362" y="193328"/>
                        <a:pt x="1169465" y="193328"/>
                      </a:cubicBezTo>
                      <a:cubicBezTo>
                        <a:pt x="1161568" y="193328"/>
                        <a:pt x="1155166" y="186827"/>
                        <a:pt x="1155166" y="178808"/>
                      </a:cubicBezTo>
                      <a:cubicBezTo>
                        <a:pt x="1155166" y="170789"/>
                        <a:pt x="1161568" y="164288"/>
                        <a:pt x="1169465" y="164288"/>
                      </a:cubicBezTo>
                      <a:close/>
                      <a:moveTo>
                        <a:pt x="1092930" y="164288"/>
                      </a:moveTo>
                      <a:cubicBezTo>
                        <a:pt x="1100827" y="164288"/>
                        <a:pt x="1107229" y="170789"/>
                        <a:pt x="1107229" y="178808"/>
                      </a:cubicBezTo>
                      <a:cubicBezTo>
                        <a:pt x="1107229" y="186827"/>
                        <a:pt x="1100827" y="193328"/>
                        <a:pt x="1092930" y="193328"/>
                      </a:cubicBezTo>
                      <a:cubicBezTo>
                        <a:pt x="1085033" y="193328"/>
                        <a:pt x="1078632" y="186827"/>
                        <a:pt x="1078632" y="178808"/>
                      </a:cubicBezTo>
                      <a:cubicBezTo>
                        <a:pt x="1078632" y="170789"/>
                        <a:pt x="1085033" y="164288"/>
                        <a:pt x="1092930" y="164288"/>
                      </a:cubicBezTo>
                      <a:close/>
                      <a:moveTo>
                        <a:pt x="3474598" y="163962"/>
                      </a:moveTo>
                      <a:cubicBezTo>
                        <a:pt x="3482495" y="163962"/>
                        <a:pt x="3488897" y="170463"/>
                        <a:pt x="3488897" y="178482"/>
                      </a:cubicBezTo>
                      <a:cubicBezTo>
                        <a:pt x="3488897" y="186501"/>
                        <a:pt x="3482495" y="193002"/>
                        <a:pt x="3474598" y="193002"/>
                      </a:cubicBezTo>
                      <a:cubicBezTo>
                        <a:pt x="3466701" y="193002"/>
                        <a:pt x="3460299" y="186501"/>
                        <a:pt x="3460299" y="178482"/>
                      </a:cubicBezTo>
                      <a:cubicBezTo>
                        <a:pt x="3460299" y="170463"/>
                        <a:pt x="3466701" y="163962"/>
                        <a:pt x="3474598" y="163962"/>
                      </a:cubicBezTo>
                      <a:close/>
                      <a:moveTo>
                        <a:pt x="871599" y="162187"/>
                      </a:moveTo>
                      <a:cubicBezTo>
                        <a:pt x="879496" y="162187"/>
                        <a:pt x="885898" y="168688"/>
                        <a:pt x="885898" y="176708"/>
                      </a:cubicBezTo>
                      <a:cubicBezTo>
                        <a:pt x="885898" y="184727"/>
                        <a:pt x="879496" y="191228"/>
                        <a:pt x="871599" y="191228"/>
                      </a:cubicBezTo>
                      <a:cubicBezTo>
                        <a:pt x="863702" y="191228"/>
                        <a:pt x="857300" y="184727"/>
                        <a:pt x="857300" y="176708"/>
                      </a:cubicBezTo>
                      <a:cubicBezTo>
                        <a:pt x="857300" y="168688"/>
                        <a:pt x="863702" y="162187"/>
                        <a:pt x="871599" y="162187"/>
                      </a:cubicBezTo>
                      <a:close/>
                      <a:moveTo>
                        <a:pt x="1680262" y="159642"/>
                      </a:moveTo>
                      <a:cubicBezTo>
                        <a:pt x="1688159" y="159642"/>
                        <a:pt x="1694561" y="166143"/>
                        <a:pt x="1694561" y="174162"/>
                      </a:cubicBezTo>
                      <a:cubicBezTo>
                        <a:pt x="1694561" y="182181"/>
                        <a:pt x="1688159" y="188682"/>
                        <a:pt x="1680262" y="188682"/>
                      </a:cubicBezTo>
                      <a:cubicBezTo>
                        <a:pt x="1672365" y="188682"/>
                        <a:pt x="1665963" y="182181"/>
                        <a:pt x="1665963" y="174162"/>
                      </a:cubicBezTo>
                      <a:cubicBezTo>
                        <a:pt x="1665963" y="166143"/>
                        <a:pt x="1672365" y="159642"/>
                        <a:pt x="1680262" y="159642"/>
                      </a:cubicBezTo>
                      <a:close/>
                      <a:moveTo>
                        <a:pt x="997778" y="155885"/>
                      </a:moveTo>
                      <a:cubicBezTo>
                        <a:pt x="1005676" y="155885"/>
                        <a:pt x="1012077" y="162387"/>
                        <a:pt x="1012077" y="170405"/>
                      </a:cubicBezTo>
                      <a:cubicBezTo>
                        <a:pt x="1012077" y="178425"/>
                        <a:pt x="1005676" y="184926"/>
                        <a:pt x="997778" y="184926"/>
                      </a:cubicBezTo>
                      <a:cubicBezTo>
                        <a:pt x="989881" y="184926"/>
                        <a:pt x="983480" y="178425"/>
                        <a:pt x="983480" y="170405"/>
                      </a:cubicBezTo>
                      <a:cubicBezTo>
                        <a:pt x="983480" y="162387"/>
                        <a:pt x="989881" y="155885"/>
                        <a:pt x="997778" y="155885"/>
                      </a:cubicBezTo>
                      <a:close/>
                      <a:moveTo>
                        <a:pt x="2408378" y="155440"/>
                      </a:moveTo>
                      <a:cubicBezTo>
                        <a:pt x="2416275" y="155440"/>
                        <a:pt x="2422677" y="161942"/>
                        <a:pt x="2422677" y="169961"/>
                      </a:cubicBezTo>
                      <a:cubicBezTo>
                        <a:pt x="2422677" y="177980"/>
                        <a:pt x="2416275" y="184481"/>
                        <a:pt x="2408378" y="184481"/>
                      </a:cubicBezTo>
                      <a:cubicBezTo>
                        <a:pt x="2400481" y="184481"/>
                        <a:pt x="2394079" y="177980"/>
                        <a:pt x="2394079" y="169961"/>
                      </a:cubicBezTo>
                      <a:cubicBezTo>
                        <a:pt x="2394079" y="161942"/>
                        <a:pt x="2400481" y="155440"/>
                        <a:pt x="2408378" y="155440"/>
                      </a:cubicBezTo>
                      <a:close/>
                      <a:moveTo>
                        <a:pt x="749872" y="153891"/>
                      </a:moveTo>
                      <a:cubicBezTo>
                        <a:pt x="751716" y="153659"/>
                        <a:pt x="753635" y="153790"/>
                        <a:pt x="755533" y="154337"/>
                      </a:cubicBezTo>
                      <a:cubicBezTo>
                        <a:pt x="763129" y="156530"/>
                        <a:pt x="767538" y="164560"/>
                        <a:pt x="765380" y="172274"/>
                      </a:cubicBezTo>
                      <a:cubicBezTo>
                        <a:pt x="763222" y="179987"/>
                        <a:pt x="755314" y="184464"/>
                        <a:pt x="747718" y="182273"/>
                      </a:cubicBezTo>
                      <a:cubicBezTo>
                        <a:pt x="740121" y="180081"/>
                        <a:pt x="735713" y="172051"/>
                        <a:pt x="737871" y="164337"/>
                      </a:cubicBezTo>
                      <a:cubicBezTo>
                        <a:pt x="739490" y="158551"/>
                        <a:pt x="744342" y="154587"/>
                        <a:pt x="749872" y="153891"/>
                      </a:cubicBezTo>
                      <a:close/>
                      <a:moveTo>
                        <a:pt x="656473" y="145383"/>
                      </a:moveTo>
                      <a:cubicBezTo>
                        <a:pt x="664371" y="145383"/>
                        <a:pt x="670773" y="151884"/>
                        <a:pt x="670773" y="159903"/>
                      </a:cubicBezTo>
                      <a:cubicBezTo>
                        <a:pt x="670773" y="167923"/>
                        <a:pt x="664371" y="174423"/>
                        <a:pt x="656473" y="174423"/>
                      </a:cubicBezTo>
                      <a:cubicBezTo>
                        <a:pt x="648577" y="174423"/>
                        <a:pt x="642175" y="167923"/>
                        <a:pt x="642175" y="159903"/>
                      </a:cubicBezTo>
                      <a:cubicBezTo>
                        <a:pt x="642175" y="151884"/>
                        <a:pt x="648577" y="145383"/>
                        <a:pt x="656473" y="145383"/>
                      </a:cubicBezTo>
                      <a:close/>
                      <a:moveTo>
                        <a:pt x="3209829" y="145057"/>
                      </a:moveTo>
                      <a:cubicBezTo>
                        <a:pt x="3217725" y="145057"/>
                        <a:pt x="3224127" y="151558"/>
                        <a:pt x="3224127" y="159577"/>
                      </a:cubicBezTo>
                      <a:cubicBezTo>
                        <a:pt x="3224127" y="167596"/>
                        <a:pt x="3217725" y="174097"/>
                        <a:pt x="3209829" y="174097"/>
                      </a:cubicBezTo>
                      <a:cubicBezTo>
                        <a:pt x="3201931" y="174097"/>
                        <a:pt x="3195530" y="167596"/>
                        <a:pt x="3195530" y="159577"/>
                      </a:cubicBezTo>
                      <a:cubicBezTo>
                        <a:pt x="3195530" y="151558"/>
                        <a:pt x="3201931" y="145057"/>
                        <a:pt x="3209829" y="145057"/>
                      </a:cubicBezTo>
                      <a:close/>
                      <a:moveTo>
                        <a:pt x="3133294" y="145057"/>
                      </a:moveTo>
                      <a:cubicBezTo>
                        <a:pt x="3141190" y="145057"/>
                        <a:pt x="3147593" y="151558"/>
                        <a:pt x="3147593" y="159577"/>
                      </a:cubicBezTo>
                      <a:cubicBezTo>
                        <a:pt x="3147593" y="167596"/>
                        <a:pt x="3141190" y="174097"/>
                        <a:pt x="3133294" y="174097"/>
                      </a:cubicBezTo>
                      <a:cubicBezTo>
                        <a:pt x="3125396" y="174097"/>
                        <a:pt x="3118995" y="167596"/>
                        <a:pt x="3118995" y="159577"/>
                      </a:cubicBezTo>
                      <a:cubicBezTo>
                        <a:pt x="3118995" y="151558"/>
                        <a:pt x="3125396" y="145057"/>
                        <a:pt x="3133294" y="145057"/>
                      </a:cubicBezTo>
                      <a:close/>
                      <a:moveTo>
                        <a:pt x="2911963" y="142956"/>
                      </a:moveTo>
                      <a:cubicBezTo>
                        <a:pt x="2919859" y="142956"/>
                        <a:pt x="2926262" y="149457"/>
                        <a:pt x="2926262" y="157477"/>
                      </a:cubicBezTo>
                      <a:cubicBezTo>
                        <a:pt x="2926262" y="165496"/>
                        <a:pt x="2919859" y="171997"/>
                        <a:pt x="2911963" y="171997"/>
                      </a:cubicBezTo>
                      <a:cubicBezTo>
                        <a:pt x="2904066" y="171997"/>
                        <a:pt x="2897664" y="165496"/>
                        <a:pt x="2897664" y="157477"/>
                      </a:cubicBezTo>
                      <a:cubicBezTo>
                        <a:pt x="2897664" y="149457"/>
                        <a:pt x="2904066" y="142956"/>
                        <a:pt x="2911963" y="142956"/>
                      </a:cubicBezTo>
                      <a:close/>
                      <a:moveTo>
                        <a:pt x="1384590" y="141182"/>
                      </a:moveTo>
                      <a:cubicBezTo>
                        <a:pt x="1392487" y="141182"/>
                        <a:pt x="1398889" y="147682"/>
                        <a:pt x="1398889" y="155702"/>
                      </a:cubicBezTo>
                      <a:cubicBezTo>
                        <a:pt x="1398889" y="163722"/>
                        <a:pt x="1392487" y="170223"/>
                        <a:pt x="1384590" y="170223"/>
                      </a:cubicBezTo>
                      <a:cubicBezTo>
                        <a:pt x="1376693" y="170223"/>
                        <a:pt x="1370292" y="163722"/>
                        <a:pt x="1370292" y="155702"/>
                      </a:cubicBezTo>
                      <a:cubicBezTo>
                        <a:pt x="1370292" y="147682"/>
                        <a:pt x="1376693" y="141182"/>
                        <a:pt x="1384590" y="141182"/>
                      </a:cubicBezTo>
                      <a:close/>
                      <a:moveTo>
                        <a:pt x="3038142" y="136654"/>
                      </a:moveTo>
                      <a:cubicBezTo>
                        <a:pt x="3046039" y="136654"/>
                        <a:pt x="3052441" y="143156"/>
                        <a:pt x="3052441" y="151174"/>
                      </a:cubicBezTo>
                      <a:cubicBezTo>
                        <a:pt x="3052441" y="159194"/>
                        <a:pt x="3046039" y="165695"/>
                        <a:pt x="3038142" y="165695"/>
                      </a:cubicBezTo>
                      <a:cubicBezTo>
                        <a:pt x="3030246" y="165695"/>
                        <a:pt x="3023843" y="159194"/>
                        <a:pt x="3023843" y="151174"/>
                      </a:cubicBezTo>
                      <a:cubicBezTo>
                        <a:pt x="3023843" y="143156"/>
                        <a:pt x="3030246" y="136654"/>
                        <a:pt x="3038142" y="136654"/>
                      </a:cubicBezTo>
                      <a:close/>
                      <a:moveTo>
                        <a:pt x="2790236" y="134660"/>
                      </a:moveTo>
                      <a:cubicBezTo>
                        <a:pt x="2792080" y="134428"/>
                        <a:pt x="2793998" y="134559"/>
                        <a:pt x="2795897" y="135107"/>
                      </a:cubicBezTo>
                      <a:cubicBezTo>
                        <a:pt x="2803493" y="137299"/>
                        <a:pt x="2807902" y="145329"/>
                        <a:pt x="2805744" y="153043"/>
                      </a:cubicBezTo>
                      <a:cubicBezTo>
                        <a:pt x="2803586" y="160756"/>
                        <a:pt x="2795678" y="165233"/>
                        <a:pt x="2788081" y="163042"/>
                      </a:cubicBezTo>
                      <a:cubicBezTo>
                        <a:pt x="2780485" y="160850"/>
                        <a:pt x="2776077" y="152820"/>
                        <a:pt x="2778235" y="145106"/>
                      </a:cubicBezTo>
                      <a:cubicBezTo>
                        <a:pt x="2779853" y="139320"/>
                        <a:pt x="2784706" y="135356"/>
                        <a:pt x="2790236" y="134660"/>
                      </a:cubicBezTo>
                      <a:close/>
                      <a:moveTo>
                        <a:pt x="2696838" y="126152"/>
                      </a:moveTo>
                      <a:cubicBezTo>
                        <a:pt x="2704735" y="126152"/>
                        <a:pt x="2711137" y="132653"/>
                        <a:pt x="2711137" y="140672"/>
                      </a:cubicBezTo>
                      <a:cubicBezTo>
                        <a:pt x="2711137" y="148692"/>
                        <a:pt x="2704735" y="155192"/>
                        <a:pt x="2696838" y="155192"/>
                      </a:cubicBezTo>
                      <a:cubicBezTo>
                        <a:pt x="2688941" y="155192"/>
                        <a:pt x="2682539" y="148692"/>
                        <a:pt x="2682539" y="140672"/>
                      </a:cubicBezTo>
                      <a:cubicBezTo>
                        <a:pt x="2682539" y="132653"/>
                        <a:pt x="2688941" y="126152"/>
                        <a:pt x="2696838" y="126152"/>
                      </a:cubicBezTo>
                      <a:close/>
                      <a:moveTo>
                        <a:pt x="3424954" y="121951"/>
                      </a:moveTo>
                      <a:cubicBezTo>
                        <a:pt x="3432851" y="121951"/>
                        <a:pt x="3439253" y="128451"/>
                        <a:pt x="3439253" y="136471"/>
                      </a:cubicBezTo>
                      <a:cubicBezTo>
                        <a:pt x="3439253" y="144491"/>
                        <a:pt x="3432851" y="150992"/>
                        <a:pt x="3424954" y="150992"/>
                      </a:cubicBezTo>
                      <a:cubicBezTo>
                        <a:pt x="3417057" y="150992"/>
                        <a:pt x="3410655" y="144491"/>
                        <a:pt x="3410655" y="136471"/>
                      </a:cubicBezTo>
                      <a:cubicBezTo>
                        <a:pt x="3410655" y="128451"/>
                        <a:pt x="3417057" y="121951"/>
                        <a:pt x="3424954" y="121951"/>
                      </a:cubicBezTo>
                      <a:close/>
                      <a:moveTo>
                        <a:pt x="303124" y="120540"/>
                      </a:moveTo>
                      <a:lnTo>
                        <a:pt x="303709" y="121974"/>
                      </a:lnTo>
                      <a:cubicBezTo>
                        <a:pt x="303709" y="129993"/>
                        <a:pt x="297308" y="136495"/>
                        <a:pt x="289411" y="136495"/>
                      </a:cubicBezTo>
                      <a:cubicBezTo>
                        <a:pt x="285462" y="136495"/>
                        <a:pt x="281888" y="134869"/>
                        <a:pt x="279300" y="132242"/>
                      </a:cubicBezTo>
                      <a:lnTo>
                        <a:pt x="277706" y="128333"/>
                      </a:lnTo>
                      <a:lnTo>
                        <a:pt x="283072" y="125852"/>
                      </a:lnTo>
                      <a:close/>
                      <a:moveTo>
                        <a:pt x="487988" y="109555"/>
                      </a:moveTo>
                      <a:cubicBezTo>
                        <a:pt x="495885" y="109555"/>
                        <a:pt x="502287" y="116056"/>
                        <a:pt x="502287" y="124075"/>
                      </a:cubicBezTo>
                      <a:cubicBezTo>
                        <a:pt x="502287" y="132094"/>
                        <a:pt x="495885" y="138595"/>
                        <a:pt x="487988" y="138595"/>
                      </a:cubicBezTo>
                      <a:cubicBezTo>
                        <a:pt x="480091" y="138595"/>
                        <a:pt x="473689" y="132094"/>
                        <a:pt x="473689" y="124075"/>
                      </a:cubicBezTo>
                      <a:cubicBezTo>
                        <a:pt x="473689" y="116056"/>
                        <a:pt x="480091" y="109555"/>
                        <a:pt x="487988" y="109555"/>
                      </a:cubicBezTo>
                      <a:close/>
                      <a:moveTo>
                        <a:pt x="2129129" y="100827"/>
                      </a:moveTo>
                      <a:cubicBezTo>
                        <a:pt x="2137026" y="100827"/>
                        <a:pt x="2143428" y="107327"/>
                        <a:pt x="2143428" y="115346"/>
                      </a:cubicBezTo>
                      <a:cubicBezTo>
                        <a:pt x="2143428" y="123366"/>
                        <a:pt x="2137026" y="129866"/>
                        <a:pt x="2129129" y="129866"/>
                      </a:cubicBezTo>
                      <a:cubicBezTo>
                        <a:pt x="2121232" y="129866"/>
                        <a:pt x="2114830" y="123366"/>
                        <a:pt x="2114830" y="115346"/>
                      </a:cubicBezTo>
                      <a:cubicBezTo>
                        <a:pt x="2114830" y="107327"/>
                        <a:pt x="2121232" y="100827"/>
                        <a:pt x="2129129" y="100827"/>
                      </a:cubicBezTo>
                      <a:close/>
                      <a:moveTo>
                        <a:pt x="384961" y="98860"/>
                      </a:moveTo>
                      <a:lnTo>
                        <a:pt x="390536" y="101205"/>
                      </a:lnTo>
                      <a:cubicBezTo>
                        <a:pt x="393123" y="103832"/>
                        <a:pt x="394724" y="107462"/>
                        <a:pt x="394724" y="111472"/>
                      </a:cubicBezTo>
                      <a:cubicBezTo>
                        <a:pt x="394724" y="119491"/>
                        <a:pt x="388323" y="125992"/>
                        <a:pt x="380425" y="125992"/>
                      </a:cubicBezTo>
                      <a:cubicBezTo>
                        <a:pt x="372529" y="125992"/>
                        <a:pt x="366127" y="119491"/>
                        <a:pt x="366127" y="111472"/>
                      </a:cubicBezTo>
                      <a:lnTo>
                        <a:pt x="369613" y="102926"/>
                      </a:lnTo>
                      <a:close/>
                      <a:moveTo>
                        <a:pt x="2234623" y="96625"/>
                      </a:moveTo>
                      <a:cubicBezTo>
                        <a:pt x="2242520" y="96625"/>
                        <a:pt x="2248922" y="103126"/>
                        <a:pt x="2248922" y="111145"/>
                      </a:cubicBezTo>
                      <a:cubicBezTo>
                        <a:pt x="2248922" y="119165"/>
                        <a:pt x="2242520" y="125666"/>
                        <a:pt x="2234623" y="125666"/>
                      </a:cubicBezTo>
                      <a:cubicBezTo>
                        <a:pt x="2226726" y="125666"/>
                        <a:pt x="2220324" y="119165"/>
                        <a:pt x="2220324" y="111145"/>
                      </a:cubicBezTo>
                      <a:cubicBezTo>
                        <a:pt x="2220324" y="103126"/>
                        <a:pt x="2226726" y="96625"/>
                        <a:pt x="2234623" y="96625"/>
                      </a:cubicBezTo>
                      <a:close/>
                      <a:moveTo>
                        <a:pt x="2528352" y="90324"/>
                      </a:moveTo>
                      <a:cubicBezTo>
                        <a:pt x="2536249" y="90324"/>
                        <a:pt x="2542651" y="96825"/>
                        <a:pt x="2542651" y="104844"/>
                      </a:cubicBezTo>
                      <a:cubicBezTo>
                        <a:pt x="2542651" y="112863"/>
                        <a:pt x="2536249" y="119364"/>
                        <a:pt x="2528352" y="119364"/>
                      </a:cubicBezTo>
                      <a:cubicBezTo>
                        <a:pt x="2520455" y="119364"/>
                        <a:pt x="2514053" y="112863"/>
                        <a:pt x="2514053" y="104844"/>
                      </a:cubicBezTo>
                      <a:cubicBezTo>
                        <a:pt x="2514053" y="96825"/>
                        <a:pt x="2520455" y="90324"/>
                        <a:pt x="2528352" y="90324"/>
                      </a:cubicBezTo>
                      <a:close/>
                      <a:moveTo>
                        <a:pt x="1787825" y="90324"/>
                      </a:moveTo>
                      <a:cubicBezTo>
                        <a:pt x="1795721" y="90324"/>
                        <a:pt x="1802123" y="96825"/>
                        <a:pt x="1802123" y="104844"/>
                      </a:cubicBezTo>
                      <a:cubicBezTo>
                        <a:pt x="1802123" y="112863"/>
                        <a:pt x="1795721" y="119364"/>
                        <a:pt x="1787825" y="119364"/>
                      </a:cubicBezTo>
                      <a:cubicBezTo>
                        <a:pt x="1779928" y="119364"/>
                        <a:pt x="1773526" y="112863"/>
                        <a:pt x="1773526" y="104844"/>
                      </a:cubicBezTo>
                      <a:cubicBezTo>
                        <a:pt x="1773526" y="96825"/>
                        <a:pt x="1779928" y="90324"/>
                        <a:pt x="1787825" y="90324"/>
                      </a:cubicBezTo>
                      <a:close/>
                      <a:moveTo>
                        <a:pt x="2329774" y="88223"/>
                      </a:moveTo>
                      <a:cubicBezTo>
                        <a:pt x="2337672" y="88223"/>
                        <a:pt x="2344073" y="94724"/>
                        <a:pt x="2344073" y="102743"/>
                      </a:cubicBezTo>
                      <a:cubicBezTo>
                        <a:pt x="2344073" y="110762"/>
                        <a:pt x="2337672" y="117264"/>
                        <a:pt x="2329774" y="117264"/>
                      </a:cubicBezTo>
                      <a:cubicBezTo>
                        <a:pt x="2321878" y="117264"/>
                        <a:pt x="2315476" y="110762"/>
                        <a:pt x="2315476" y="102743"/>
                      </a:cubicBezTo>
                      <a:cubicBezTo>
                        <a:pt x="2315476" y="94724"/>
                        <a:pt x="2321878" y="88223"/>
                        <a:pt x="2329774" y="88223"/>
                      </a:cubicBezTo>
                      <a:close/>
                      <a:moveTo>
                        <a:pt x="1105341" y="86568"/>
                      </a:moveTo>
                      <a:cubicBezTo>
                        <a:pt x="1113238" y="86568"/>
                        <a:pt x="1119640" y="93069"/>
                        <a:pt x="1119640" y="101088"/>
                      </a:cubicBezTo>
                      <a:cubicBezTo>
                        <a:pt x="1119640" y="109107"/>
                        <a:pt x="1113238" y="115608"/>
                        <a:pt x="1105341" y="115608"/>
                      </a:cubicBezTo>
                      <a:cubicBezTo>
                        <a:pt x="1097445" y="115608"/>
                        <a:pt x="1091042" y="109107"/>
                        <a:pt x="1091042" y="101088"/>
                      </a:cubicBezTo>
                      <a:cubicBezTo>
                        <a:pt x="1091042" y="93069"/>
                        <a:pt x="1097445" y="86568"/>
                        <a:pt x="1105341" y="86568"/>
                      </a:cubicBezTo>
                      <a:close/>
                      <a:moveTo>
                        <a:pt x="1210835" y="82367"/>
                      </a:moveTo>
                      <a:cubicBezTo>
                        <a:pt x="1218732" y="82367"/>
                        <a:pt x="1225133" y="88868"/>
                        <a:pt x="1225133" y="96887"/>
                      </a:cubicBezTo>
                      <a:cubicBezTo>
                        <a:pt x="1225133" y="104907"/>
                        <a:pt x="1218732" y="111407"/>
                        <a:pt x="1210835" y="111407"/>
                      </a:cubicBezTo>
                      <a:cubicBezTo>
                        <a:pt x="1202938" y="111407"/>
                        <a:pt x="1196536" y="104907"/>
                        <a:pt x="1196536" y="96887"/>
                      </a:cubicBezTo>
                      <a:cubicBezTo>
                        <a:pt x="1196536" y="88868"/>
                        <a:pt x="1202938" y="82367"/>
                        <a:pt x="1210835" y="82367"/>
                      </a:cubicBezTo>
                      <a:close/>
                      <a:moveTo>
                        <a:pt x="2420789" y="77721"/>
                      </a:moveTo>
                      <a:cubicBezTo>
                        <a:pt x="2428686" y="77721"/>
                        <a:pt x="2435088" y="84222"/>
                        <a:pt x="2435088" y="92241"/>
                      </a:cubicBezTo>
                      <a:cubicBezTo>
                        <a:pt x="2435088" y="100260"/>
                        <a:pt x="2428686" y="106762"/>
                        <a:pt x="2420789" y="106762"/>
                      </a:cubicBezTo>
                      <a:cubicBezTo>
                        <a:pt x="2412892" y="106762"/>
                        <a:pt x="2406491" y="100260"/>
                        <a:pt x="2406491" y="92241"/>
                      </a:cubicBezTo>
                      <a:cubicBezTo>
                        <a:pt x="2406491" y="84222"/>
                        <a:pt x="2412892" y="77721"/>
                        <a:pt x="2420789" y="77721"/>
                      </a:cubicBezTo>
                      <a:close/>
                      <a:moveTo>
                        <a:pt x="2009155" y="77721"/>
                      </a:moveTo>
                      <a:cubicBezTo>
                        <a:pt x="2017052" y="77721"/>
                        <a:pt x="2023454" y="84222"/>
                        <a:pt x="2023454" y="92241"/>
                      </a:cubicBezTo>
                      <a:cubicBezTo>
                        <a:pt x="2023454" y="100260"/>
                        <a:pt x="2017052" y="106762"/>
                        <a:pt x="2009155" y="106762"/>
                      </a:cubicBezTo>
                      <a:cubicBezTo>
                        <a:pt x="2001258" y="106762"/>
                        <a:pt x="1994856" y="100260"/>
                        <a:pt x="1994856" y="92241"/>
                      </a:cubicBezTo>
                      <a:cubicBezTo>
                        <a:pt x="1994856" y="84222"/>
                        <a:pt x="2001258" y="77721"/>
                        <a:pt x="2009155" y="77721"/>
                      </a:cubicBezTo>
                      <a:close/>
                      <a:moveTo>
                        <a:pt x="1504564" y="76065"/>
                      </a:moveTo>
                      <a:cubicBezTo>
                        <a:pt x="1512461" y="76065"/>
                        <a:pt x="1518863" y="82566"/>
                        <a:pt x="1518863" y="90585"/>
                      </a:cubicBezTo>
                      <a:cubicBezTo>
                        <a:pt x="1518863" y="98605"/>
                        <a:pt x="1512461" y="105106"/>
                        <a:pt x="1504564" y="105106"/>
                      </a:cubicBezTo>
                      <a:cubicBezTo>
                        <a:pt x="1496667" y="105106"/>
                        <a:pt x="1490265" y="98605"/>
                        <a:pt x="1490265" y="90585"/>
                      </a:cubicBezTo>
                      <a:cubicBezTo>
                        <a:pt x="1490265" y="82566"/>
                        <a:pt x="1496667" y="76065"/>
                        <a:pt x="1504564" y="76065"/>
                      </a:cubicBezTo>
                      <a:close/>
                      <a:moveTo>
                        <a:pt x="764037" y="76065"/>
                      </a:moveTo>
                      <a:cubicBezTo>
                        <a:pt x="771933" y="76065"/>
                        <a:pt x="778336" y="82566"/>
                        <a:pt x="778336" y="90585"/>
                      </a:cubicBezTo>
                      <a:cubicBezTo>
                        <a:pt x="778336" y="98605"/>
                        <a:pt x="771933" y="105106"/>
                        <a:pt x="764037" y="105106"/>
                      </a:cubicBezTo>
                      <a:cubicBezTo>
                        <a:pt x="756139" y="105106"/>
                        <a:pt x="749738" y="98605"/>
                        <a:pt x="749738" y="90585"/>
                      </a:cubicBezTo>
                      <a:cubicBezTo>
                        <a:pt x="749738" y="82566"/>
                        <a:pt x="756139" y="76065"/>
                        <a:pt x="764037" y="76065"/>
                      </a:cubicBezTo>
                      <a:close/>
                      <a:moveTo>
                        <a:pt x="1305987" y="73965"/>
                      </a:moveTo>
                      <a:cubicBezTo>
                        <a:pt x="1313884" y="73965"/>
                        <a:pt x="1320285" y="80466"/>
                        <a:pt x="1320285" y="88485"/>
                      </a:cubicBezTo>
                      <a:cubicBezTo>
                        <a:pt x="1320285" y="96504"/>
                        <a:pt x="1313884" y="103005"/>
                        <a:pt x="1305987" y="103005"/>
                      </a:cubicBezTo>
                      <a:cubicBezTo>
                        <a:pt x="1298090" y="103005"/>
                        <a:pt x="1291688" y="96504"/>
                        <a:pt x="1291688" y="88485"/>
                      </a:cubicBezTo>
                      <a:cubicBezTo>
                        <a:pt x="1291688" y="80466"/>
                        <a:pt x="1298090" y="73965"/>
                        <a:pt x="1305987" y="73965"/>
                      </a:cubicBezTo>
                      <a:close/>
                      <a:moveTo>
                        <a:pt x="1914003" y="69318"/>
                      </a:moveTo>
                      <a:cubicBezTo>
                        <a:pt x="1921901" y="69318"/>
                        <a:pt x="1928302" y="75820"/>
                        <a:pt x="1928302" y="83839"/>
                      </a:cubicBezTo>
                      <a:cubicBezTo>
                        <a:pt x="1928302" y="91858"/>
                        <a:pt x="1921901" y="98359"/>
                        <a:pt x="1914003" y="98359"/>
                      </a:cubicBezTo>
                      <a:cubicBezTo>
                        <a:pt x="1906107" y="98359"/>
                        <a:pt x="1899704" y="91858"/>
                        <a:pt x="1899704" y="83839"/>
                      </a:cubicBezTo>
                      <a:cubicBezTo>
                        <a:pt x="1899704" y="75820"/>
                        <a:pt x="1906107" y="69318"/>
                        <a:pt x="1914003" y="69318"/>
                      </a:cubicBezTo>
                      <a:close/>
                      <a:moveTo>
                        <a:pt x="3145705" y="67337"/>
                      </a:moveTo>
                      <a:cubicBezTo>
                        <a:pt x="3153602" y="67337"/>
                        <a:pt x="3160003" y="73838"/>
                        <a:pt x="3160003" y="81857"/>
                      </a:cubicBezTo>
                      <a:cubicBezTo>
                        <a:pt x="3160003" y="89876"/>
                        <a:pt x="3153602" y="96377"/>
                        <a:pt x="3145705" y="96377"/>
                      </a:cubicBezTo>
                      <a:cubicBezTo>
                        <a:pt x="3137808" y="96377"/>
                        <a:pt x="3131406" y="89876"/>
                        <a:pt x="3131406" y="81857"/>
                      </a:cubicBezTo>
                      <a:cubicBezTo>
                        <a:pt x="3131406" y="73838"/>
                        <a:pt x="3137808" y="67337"/>
                        <a:pt x="3145705" y="67337"/>
                      </a:cubicBezTo>
                      <a:close/>
                      <a:moveTo>
                        <a:pt x="1397001" y="63462"/>
                      </a:moveTo>
                      <a:cubicBezTo>
                        <a:pt x="1404899" y="63462"/>
                        <a:pt x="1411300" y="69963"/>
                        <a:pt x="1411300" y="77982"/>
                      </a:cubicBezTo>
                      <a:cubicBezTo>
                        <a:pt x="1411300" y="86001"/>
                        <a:pt x="1404899" y="92502"/>
                        <a:pt x="1397001" y="92502"/>
                      </a:cubicBezTo>
                      <a:cubicBezTo>
                        <a:pt x="1389105" y="92502"/>
                        <a:pt x="1382702" y="86001"/>
                        <a:pt x="1382702" y="77982"/>
                      </a:cubicBezTo>
                      <a:cubicBezTo>
                        <a:pt x="1382702" y="69963"/>
                        <a:pt x="1389105" y="63462"/>
                        <a:pt x="1397001" y="63462"/>
                      </a:cubicBezTo>
                      <a:close/>
                      <a:moveTo>
                        <a:pt x="985367" y="63462"/>
                      </a:moveTo>
                      <a:cubicBezTo>
                        <a:pt x="993264" y="63462"/>
                        <a:pt x="999667" y="69963"/>
                        <a:pt x="999667" y="77982"/>
                      </a:cubicBezTo>
                      <a:cubicBezTo>
                        <a:pt x="999667" y="86001"/>
                        <a:pt x="993264" y="92502"/>
                        <a:pt x="985367" y="92502"/>
                      </a:cubicBezTo>
                      <a:cubicBezTo>
                        <a:pt x="977471" y="92502"/>
                        <a:pt x="971069" y="86001"/>
                        <a:pt x="971069" y="77982"/>
                      </a:cubicBezTo>
                      <a:cubicBezTo>
                        <a:pt x="971069" y="69963"/>
                        <a:pt x="977471" y="63462"/>
                        <a:pt x="985367" y="63462"/>
                      </a:cubicBezTo>
                      <a:close/>
                      <a:moveTo>
                        <a:pt x="3251199" y="63136"/>
                      </a:moveTo>
                      <a:cubicBezTo>
                        <a:pt x="3259096" y="63136"/>
                        <a:pt x="3265498" y="69637"/>
                        <a:pt x="3265498" y="77656"/>
                      </a:cubicBezTo>
                      <a:cubicBezTo>
                        <a:pt x="3265498" y="85676"/>
                        <a:pt x="3259096" y="92176"/>
                        <a:pt x="3251199" y="92176"/>
                      </a:cubicBezTo>
                      <a:cubicBezTo>
                        <a:pt x="3243302" y="92176"/>
                        <a:pt x="3236900" y="85676"/>
                        <a:pt x="3236900" y="77656"/>
                      </a:cubicBezTo>
                      <a:cubicBezTo>
                        <a:pt x="3236900" y="69637"/>
                        <a:pt x="3243302" y="63136"/>
                        <a:pt x="3251199" y="63136"/>
                      </a:cubicBezTo>
                      <a:close/>
                      <a:moveTo>
                        <a:pt x="3424498" y="62260"/>
                      </a:moveTo>
                      <a:lnTo>
                        <a:pt x="3448280" y="67047"/>
                      </a:lnTo>
                      <a:lnTo>
                        <a:pt x="3447476" y="69018"/>
                      </a:lnTo>
                      <a:cubicBezTo>
                        <a:pt x="3444888" y="71646"/>
                        <a:pt x="3441314" y="73271"/>
                        <a:pt x="3437365" y="73271"/>
                      </a:cubicBezTo>
                      <a:cubicBezTo>
                        <a:pt x="3433417" y="73271"/>
                        <a:pt x="3429842" y="71646"/>
                        <a:pt x="3427254" y="69018"/>
                      </a:cubicBezTo>
                      <a:close/>
                      <a:moveTo>
                        <a:pt x="2804400" y="56834"/>
                      </a:moveTo>
                      <a:cubicBezTo>
                        <a:pt x="2812297" y="56834"/>
                        <a:pt x="2818699" y="63335"/>
                        <a:pt x="2818699" y="71354"/>
                      </a:cubicBezTo>
                      <a:cubicBezTo>
                        <a:pt x="2818699" y="79374"/>
                        <a:pt x="2812297" y="85874"/>
                        <a:pt x="2804400" y="85874"/>
                      </a:cubicBezTo>
                      <a:cubicBezTo>
                        <a:pt x="2796504" y="85874"/>
                        <a:pt x="2790102" y="79374"/>
                        <a:pt x="2790102" y="71354"/>
                      </a:cubicBezTo>
                      <a:cubicBezTo>
                        <a:pt x="2790102" y="63335"/>
                        <a:pt x="2796504" y="56834"/>
                        <a:pt x="2804400" y="56834"/>
                      </a:cubicBezTo>
                      <a:close/>
                      <a:moveTo>
                        <a:pt x="890215" y="55060"/>
                      </a:moveTo>
                      <a:cubicBezTo>
                        <a:pt x="898112" y="55060"/>
                        <a:pt x="904515" y="61560"/>
                        <a:pt x="904515" y="69580"/>
                      </a:cubicBezTo>
                      <a:cubicBezTo>
                        <a:pt x="904515" y="77599"/>
                        <a:pt x="898112" y="84100"/>
                        <a:pt x="890215" y="84100"/>
                      </a:cubicBezTo>
                      <a:cubicBezTo>
                        <a:pt x="882318" y="84100"/>
                        <a:pt x="875917" y="77599"/>
                        <a:pt x="875917" y="69580"/>
                      </a:cubicBezTo>
                      <a:cubicBezTo>
                        <a:pt x="875917" y="61560"/>
                        <a:pt x="882318" y="55060"/>
                        <a:pt x="890215" y="55060"/>
                      </a:cubicBezTo>
                      <a:close/>
                      <a:moveTo>
                        <a:pt x="3346350" y="54734"/>
                      </a:moveTo>
                      <a:cubicBezTo>
                        <a:pt x="3354248" y="54734"/>
                        <a:pt x="3360649" y="61235"/>
                        <a:pt x="3360649" y="69254"/>
                      </a:cubicBezTo>
                      <a:cubicBezTo>
                        <a:pt x="3360649" y="77273"/>
                        <a:pt x="3354248" y="83774"/>
                        <a:pt x="3346350" y="83774"/>
                      </a:cubicBezTo>
                      <a:cubicBezTo>
                        <a:pt x="3338454" y="83774"/>
                        <a:pt x="3332051" y="77273"/>
                        <a:pt x="3332051" y="69254"/>
                      </a:cubicBezTo>
                      <a:cubicBezTo>
                        <a:pt x="3332051" y="61235"/>
                        <a:pt x="3338454" y="54734"/>
                        <a:pt x="3346350" y="54734"/>
                      </a:cubicBezTo>
                      <a:close/>
                      <a:moveTo>
                        <a:pt x="3025731" y="44231"/>
                      </a:moveTo>
                      <a:cubicBezTo>
                        <a:pt x="3033628" y="44231"/>
                        <a:pt x="3040030" y="50732"/>
                        <a:pt x="3040030" y="58751"/>
                      </a:cubicBezTo>
                      <a:cubicBezTo>
                        <a:pt x="3040030" y="66770"/>
                        <a:pt x="3033628" y="73271"/>
                        <a:pt x="3025731" y="73271"/>
                      </a:cubicBezTo>
                      <a:cubicBezTo>
                        <a:pt x="3017834" y="73271"/>
                        <a:pt x="3011432" y="66770"/>
                        <a:pt x="3011432" y="58751"/>
                      </a:cubicBezTo>
                      <a:cubicBezTo>
                        <a:pt x="3011432" y="50732"/>
                        <a:pt x="3017834" y="44231"/>
                        <a:pt x="3025731" y="44231"/>
                      </a:cubicBezTo>
                      <a:close/>
                      <a:moveTo>
                        <a:pt x="2930579" y="35829"/>
                      </a:moveTo>
                      <a:cubicBezTo>
                        <a:pt x="2938477" y="35829"/>
                        <a:pt x="2944878" y="42329"/>
                        <a:pt x="2944878" y="50349"/>
                      </a:cubicBezTo>
                      <a:cubicBezTo>
                        <a:pt x="2944878" y="58368"/>
                        <a:pt x="2938477" y="64869"/>
                        <a:pt x="2930579" y="64869"/>
                      </a:cubicBezTo>
                      <a:cubicBezTo>
                        <a:pt x="2922683" y="64869"/>
                        <a:pt x="2916280" y="58368"/>
                        <a:pt x="2916280" y="50349"/>
                      </a:cubicBezTo>
                      <a:cubicBezTo>
                        <a:pt x="2916280" y="42329"/>
                        <a:pt x="2922683" y="35829"/>
                        <a:pt x="2930579" y="35829"/>
                      </a:cubicBezTo>
                      <a:close/>
                      <a:moveTo>
                        <a:pt x="1008658" y="8646"/>
                      </a:moveTo>
                      <a:lnTo>
                        <a:pt x="1007889" y="10529"/>
                      </a:lnTo>
                      <a:cubicBezTo>
                        <a:pt x="1005302" y="13157"/>
                        <a:pt x="1001727" y="14782"/>
                        <a:pt x="997778" y="14782"/>
                      </a:cubicBezTo>
                      <a:cubicBezTo>
                        <a:pt x="993830" y="14782"/>
                        <a:pt x="990255" y="13157"/>
                        <a:pt x="987668" y="10529"/>
                      </a:cubicBezTo>
                      <a:lnTo>
                        <a:pt x="987550" y="10241"/>
                      </a:lnTo>
                      <a:close/>
                      <a:moveTo>
                        <a:pt x="2021566" y="0"/>
                      </a:moveTo>
                      <a:cubicBezTo>
                        <a:pt x="2029464" y="0"/>
                        <a:pt x="2035865" y="6502"/>
                        <a:pt x="2035865" y="14521"/>
                      </a:cubicBezTo>
                      <a:cubicBezTo>
                        <a:pt x="2035865" y="22540"/>
                        <a:pt x="2029464" y="29041"/>
                        <a:pt x="2021566" y="29041"/>
                      </a:cubicBezTo>
                      <a:cubicBezTo>
                        <a:pt x="2013670" y="29041"/>
                        <a:pt x="2007267" y="22540"/>
                        <a:pt x="2007267" y="14521"/>
                      </a:cubicBezTo>
                      <a:cubicBezTo>
                        <a:pt x="2007267" y="6502"/>
                        <a:pt x="2013670" y="0"/>
                        <a:pt x="202156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26" name="グループ化 825">
                <a:extLst>
                  <a:ext uri="{FF2B5EF4-FFF2-40B4-BE49-F238E27FC236}">
                    <a16:creationId xmlns:a16="http://schemas.microsoft.com/office/drawing/2014/main" id="{BB88223D-5C1A-45FF-898D-109FF2E205B4}"/>
                  </a:ext>
                </a:extLst>
              </p:cNvPr>
              <p:cNvGrpSpPr/>
              <p:nvPr/>
            </p:nvGrpSpPr>
            <p:grpSpPr>
              <a:xfrm>
                <a:off x="2705329" y="4305393"/>
                <a:ext cx="2133371" cy="727125"/>
                <a:chOff x="2705329" y="4889458"/>
                <a:chExt cx="2133371" cy="727125"/>
              </a:xfrm>
            </p:grpSpPr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CC6054CC-E357-49A4-A1D0-2F75E8477DC3}"/>
                    </a:ext>
                  </a:extLst>
                </p:cNvPr>
                <p:cNvSpPr/>
                <p:nvPr/>
              </p:nvSpPr>
              <p:spPr>
                <a:xfrm>
                  <a:off x="2985653" y="4889458"/>
                  <a:ext cx="1853047" cy="710291"/>
                </a:xfrm>
                <a:custGeom>
                  <a:avLst/>
                  <a:gdLst>
                    <a:gd name="connsiteX0" fmla="*/ 594717 w 1853047"/>
                    <a:gd name="connsiteY0" fmla="*/ 215 h 710291"/>
                    <a:gd name="connsiteX1" fmla="*/ 1853032 w 1853047"/>
                    <a:gd name="connsiteY1" fmla="*/ 188062 h 710291"/>
                    <a:gd name="connsiteX2" fmla="*/ 169095 w 1853047"/>
                    <a:gd name="connsiteY2" fmla="*/ 699668 h 710291"/>
                    <a:gd name="connsiteX3" fmla="*/ 83068 w 1853047"/>
                    <a:gd name="connsiteY3" fmla="*/ 710291 h 710291"/>
                    <a:gd name="connsiteX4" fmla="*/ 103409 w 1853047"/>
                    <a:gd name="connsiteY4" fmla="*/ 702861 h 710291"/>
                    <a:gd name="connsiteX5" fmla="*/ 288961 w 1853047"/>
                    <a:gd name="connsiteY5" fmla="*/ 373498 h 710291"/>
                    <a:gd name="connsiteX6" fmla="*/ 46382 w 1853047"/>
                    <a:gd name="connsiteY6" fmla="*/ 23307 h 710291"/>
                    <a:gd name="connsiteX7" fmla="*/ 0 w 1853047"/>
                    <a:gd name="connsiteY7" fmla="*/ 17806 h 710291"/>
                    <a:gd name="connsiteX8" fmla="*/ 55184 w 1853047"/>
                    <a:gd name="connsiteY8" fmla="*/ 13168 h 710291"/>
                    <a:gd name="connsiteX9" fmla="*/ 594717 w 1853047"/>
                    <a:gd name="connsiteY9" fmla="*/ 215 h 71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53047" h="710291">
                      <a:moveTo>
                        <a:pt x="594717" y="215"/>
                      </a:moveTo>
                      <a:cubicBezTo>
                        <a:pt x="1166411" y="3870"/>
                        <a:pt x="1853032" y="54566"/>
                        <a:pt x="1853032" y="188062"/>
                      </a:cubicBezTo>
                      <a:cubicBezTo>
                        <a:pt x="1857781" y="438709"/>
                        <a:pt x="742007" y="625882"/>
                        <a:pt x="169095" y="699668"/>
                      </a:cubicBezTo>
                      <a:lnTo>
                        <a:pt x="83068" y="710291"/>
                      </a:lnTo>
                      <a:lnTo>
                        <a:pt x="103409" y="702861"/>
                      </a:lnTo>
                      <a:cubicBezTo>
                        <a:pt x="212450" y="648597"/>
                        <a:pt x="288961" y="521560"/>
                        <a:pt x="288961" y="373498"/>
                      </a:cubicBezTo>
                      <a:cubicBezTo>
                        <a:pt x="288961" y="200759"/>
                        <a:pt x="184822" y="56639"/>
                        <a:pt x="46382" y="23307"/>
                      </a:cubicBezTo>
                      <a:lnTo>
                        <a:pt x="0" y="17806"/>
                      </a:lnTo>
                      <a:lnTo>
                        <a:pt x="55184" y="13168"/>
                      </a:lnTo>
                      <a:cubicBezTo>
                        <a:pt x="194137" y="3777"/>
                        <a:pt x="386829" y="-1115"/>
                        <a:pt x="594717" y="21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66"/>
                    </a:gs>
                    <a:gs pos="0">
                      <a:srgbClr val="FFC000">
                        <a:lumMod val="75000"/>
                      </a:srgbClr>
                    </a:gs>
                    <a:gs pos="23000">
                      <a:srgbClr val="FFCC66"/>
                    </a:gs>
                    <a:gs pos="54000">
                      <a:srgbClr val="FFC000">
                        <a:lumMod val="40000"/>
                        <a:lumOff val="6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435AE1DB-4618-4447-AA3E-8D956A2FBFE4}"/>
                    </a:ext>
                  </a:extLst>
                </p:cNvPr>
                <p:cNvSpPr/>
                <p:nvPr/>
              </p:nvSpPr>
              <p:spPr>
                <a:xfrm>
                  <a:off x="3010485" y="4901384"/>
                  <a:ext cx="1756397" cy="634297"/>
                </a:xfrm>
                <a:custGeom>
                  <a:avLst/>
                  <a:gdLst>
                    <a:gd name="connsiteX0" fmla="*/ 541296 w 1756397"/>
                    <a:gd name="connsiteY0" fmla="*/ 618190 h 634297"/>
                    <a:gd name="connsiteX1" fmla="*/ 551406 w 1756397"/>
                    <a:gd name="connsiteY1" fmla="*/ 622442 h 634297"/>
                    <a:gd name="connsiteX2" fmla="*/ 554490 w 1756397"/>
                    <a:gd name="connsiteY2" fmla="*/ 630004 h 634297"/>
                    <a:gd name="connsiteX3" fmla="*/ 527644 w 1756397"/>
                    <a:gd name="connsiteY3" fmla="*/ 634297 h 634297"/>
                    <a:gd name="connsiteX4" fmla="*/ 526997 w 1756397"/>
                    <a:gd name="connsiteY4" fmla="*/ 632710 h 634297"/>
                    <a:gd name="connsiteX5" fmla="*/ 541296 w 1756397"/>
                    <a:gd name="connsiteY5" fmla="*/ 618190 h 634297"/>
                    <a:gd name="connsiteX6" fmla="*/ 334806 w 1756397"/>
                    <a:gd name="connsiteY6" fmla="*/ 601569 h 634297"/>
                    <a:gd name="connsiteX7" fmla="*/ 349104 w 1756397"/>
                    <a:gd name="connsiteY7" fmla="*/ 616089 h 634297"/>
                    <a:gd name="connsiteX8" fmla="*/ 334806 w 1756397"/>
                    <a:gd name="connsiteY8" fmla="*/ 630609 h 634297"/>
                    <a:gd name="connsiteX9" fmla="*/ 320507 w 1756397"/>
                    <a:gd name="connsiteY9" fmla="*/ 616089 h 634297"/>
                    <a:gd name="connsiteX10" fmla="*/ 334806 w 1756397"/>
                    <a:gd name="connsiteY10" fmla="*/ 601569 h 634297"/>
                    <a:gd name="connsiteX11" fmla="*/ 202374 w 1756397"/>
                    <a:gd name="connsiteY11" fmla="*/ 601491 h 634297"/>
                    <a:gd name="connsiteX12" fmla="*/ 208035 w 1756397"/>
                    <a:gd name="connsiteY12" fmla="*/ 601938 h 634297"/>
                    <a:gd name="connsiteX13" fmla="*/ 217882 w 1756397"/>
                    <a:gd name="connsiteY13" fmla="*/ 619874 h 634297"/>
                    <a:gd name="connsiteX14" fmla="*/ 200220 w 1756397"/>
                    <a:gd name="connsiteY14" fmla="*/ 629873 h 634297"/>
                    <a:gd name="connsiteX15" fmla="*/ 190374 w 1756397"/>
                    <a:gd name="connsiteY15" fmla="*/ 611937 h 634297"/>
                    <a:gd name="connsiteX16" fmla="*/ 202374 w 1756397"/>
                    <a:gd name="connsiteY16" fmla="*/ 601491 h 634297"/>
                    <a:gd name="connsiteX17" fmla="*/ 756421 w 1756397"/>
                    <a:gd name="connsiteY17" fmla="*/ 561474 h 634297"/>
                    <a:gd name="connsiteX18" fmla="*/ 770719 w 1756397"/>
                    <a:gd name="connsiteY18" fmla="*/ 575995 h 634297"/>
                    <a:gd name="connsiteX19" fmla="*/ 756421 w 1756397"/>
                    <a:gd name="connsiteY19" fmla="*/ 590515 h 634297"/>
                    <a:gd name="connsiteX20" fmla="*/ 742121 w 1756397"/>
                    <a:gd name="connsiteY20" fmla="*/ 575995 h 634297"/>
                    <a:gd name="connsiteX21" fmla="*/ 756421 w 1756397"/>
                    <a:gd name="connsiteY21" fmla="*/ 561474 h 634297"/>
                    <a:gd name="connsiteX22" fmla="*/ 879621 w 1756397"/>
                    <a:gd name="connsiteY22" fmla="*/ 556846 h 634297"/>
                    <a:gd name="connsiteX23" fmla="*/ 889732 w 1756397"/>
                    <a:gd name="connsiteY23" fmla="*/ 561098 h 634297"/>
                    <a:gd name="connsiteX24" fmla="*/ 893076 w 1756397"/>
                    <a:gd name="connsiteY24" fmla="*/ 569295 h 634297"/>
                    <a:gd name="connsiteX25" fmla="*/ 866503 w 1756397"/>
                    <a:gd name="connsiteY25" fmla="*/ 574261 h 634297"/>
                    <a:gd name="connsiteX26" fmla="*/ 865322 w 1756397"/>
                    <a:gd name="connsiteY26" fmla="*/ 571366 h 634297"/>
                    <a:gd name="connsiteX27" fmla="*/ 879621 w 1756397"/>
                    <a:gd name="connsiteY27" fmla="*/ 556846 h 634297"/>
                    <a:gd name="connsiteX28" fmla="*/ 661269 w 1756397"/>
                    <a:gd name="connsiteY28" fmla="*/ 553073 h 634297"/>
                    <a:gd name="connsiteX29" fmla="*/ 675568 w 1756397"/>
                    <a:gd name="connsiteY29" fmla="*/ 567593 h 634297"/>
                    <a:gd name="connsiteX30" fmla="*/ 661269 w 1756397"/>
                    <a:gd name="connsiteY30" fmla="*/ 582113 h 634297"/>
                    <a:gd name="connsiteX31" fmla="*/ 646970 w 1756397"/>
                    <a:gd name="connsiteY31" fmla="*/ 567593 h 634297"/>
                    <a:gd name="connsiteX32" fmla="*/ 661269 w 1756397"/>
                    <a:gd name="connsiteY32" fmla="*/ 553073 h 634297"/>
                    <a:gd name="connsiteX33" fmla="*/ 448574 w 1756397"/>
                    <a:gd name="connsiteY33" fmla="*/ 546771 h 634297"/>
                    <a:gd name="connsiteX34" fmla="*/ 462873 w 1756397"/>
                    <a:gd name="connsiteY34" fmla="*/ 561292 h 634297"/>
                    <a:gd name="connsiteX35" fmla="*/ 448574 w 1756397"/>
                    <a:gd name="connsiteY35" fmla="*/ 575812 h 634297"/>
                    <a:gd name="connsiteX36" fmla="*/ 434275 w 1756397"/>
                    <a:gd name="connsiteY36" fmla="*/ 561292 h 634297"/>
                    <a:gd name="connsiteX37" fmla="*/ 448574 w 1756397"/>
                    <a:gd name="connsiteY37" fmla="*/ 546771 h 634297"/>
                    <a:gd name="connsiteX38" fmla="*/ 553706 w 1756397"/>
                    <a:gd name="connsiteY38" fmla="*/ 540469 h 634297"/>
                    <a:gd name="connsiteX39" fmla="*/ 568005 w 1756397"/>
                    <a:gd name="connsiteY39" fmla="*/ 554989 h 634297"/>
                    <a:gd name="connsiteX40" fmla="*/ 553706 w 1756397"/>
                    <a:gd name="connsiteY40" fmla="*/ 569510 h 634297"/>
                    <a:gd name="connsiteX41" fmla="*/ 539408 w 1756397"/>
                    <a:gd name="connsiteY41" fmla="*/ 554989 h 634297"/>
                    <a:gd name="connsiteX42" fmla="*/ 553706 w 1756397"/>
                    <a:gd name="connsiteY42" fmla="*/ 540469 h 634297"/>
                    <a:gd name="connsiteX43" fmla="*/ 369609 w 1756397"/>
                    <a:gd name="connsiteY43" fmla="*/ 538369 h 634297"/>
                    <a:gd name="connsiteX44" fmla="*/ 383908 w 1756397"/>
                    <a:gd name="connsiteY44" fmla="*/ 552889 h 634297"/>
                    <a:gd name="connsiteX45" fmla="*/ 369609 w 1756397"/>
                    <a:gd name="connsiteY45" fmla="*/ 567409 h 634297"/>
                    <a:gd name="connsiteX46" fmla="*/ 355310 w 1756397"/>
                    <a:gd name="connsiteY46" fmla="*/ 552889 h 634297"/>
                    <a:gd name="connsiteX47" fmla="*/ 369609 w 1756397"/>
                    <a:gd name="connsiteY47" fmla="*/ 538369 h 634297"/>
                    <a:gd name="connsiteX48" fmla="*/ 272705 w 1756397"/>
                    <a:gd name="connsiteY48" fmla="*/ 530073 h 634297"/>
                    <a:gd name="connsiteX49" fmla="*/ 278365 w 1756397"/>
                    <a:gd name="connsiteY49" fmla="*/ 530520 h 634297"/>
                    <a:gd name="connsiteX50" fmla="*/ 288212 w 1756397"/>
                    <a:gd name="connsiteY50" fmla="*/ 548455 h 634297"/>
                    <a:gd name="connsiteX51" fmla="*/ 270549 w 1756397"/>
                    <a:gd name="connsiteY51" fmla="*/ 558454 h 634297"/>
                    <a:gd name="connsiteX52" fmla="*/ 260703 w 1756397"/>
                    <a:gd name="connsiteY52" fmla="*/ 540518 h 634297"/>
                    <a:gd name="connsiteX53" fmla="*/ 272705 w 1756397"/>
                    <a:gd name="connsiteY53" fmla="*/ 530073 h 634297"/>
                    <a:gd name="connsiteX54" fmla="*/ 1185205 w 1756397"/>
                    <a:gd name="connsiteY54" fmla="*/ 496487 h 634297"/>
                    <a:gd name="connsiteX55" fmla="*/ 1190866 w 1756397"/>
                    <a:gd name="connsiteY55" fmla="*/ 496935 h 634297"/>
                    <a:gd name="connsiteX56" fmla="*/ 1197545 w 1756397"/>
                    <a:gd name="connsiteY56" fmla="*/ 502302 h 634297"/>
                    <a:gd name="connsiteX57" fmla="*/ 1173297 w 1756397"/>
                    <a:gd name="connsiteY57" fmla="*/ 507748 h 634297"/>
                    <a:gd name="connsiteX58" fmla="*/ 1173204 w 1756397"/>
                    <a:gd name="connsiteY58" fmla="*/ 506933 h 634297"/>
                    <a:gd name="connsiteX59" fmla="*/ 1185205 w 1756397"/>
                    <a:gd name="connsiteY59" fmla="*/ 496487 h 634297"/>
                    <a:gd name="connsiteX60" fmla="*/ 768832 w 1756397"/>
                    <a:gd name="connsiteY60" fmla="*/ 483755 h 634297"/>
                    <a:gd name="connsiteX61" fmla="*/ 783131 w 1756397"/>
                    <a:gd name="connsiteY61" fmla="*/ 498275 h 634297"/>
                    <a:gd name="connsiteX62" fmla="*/ 768832 w 1756397"/>
                    <a:gd name="connsiteY62" fmla="*/ 512795 h 634297"/>
                    <a:gd name="connsiteX63" fmla="*/ 754533 w 1756397"/>
                    <a:gd name="connsiteY63" fmla="*/ 498275 h 634297"/>
                    <a:gd name="connsiteX64" fmla="*/ 768832 w 1756397"/>
                    <a:gd name="connsiteY64" fmla="*/ 483755 h 634297"/>
                    <a:gd name="connsiteX65" fmla="*/ 944655 w 1756397"/>
                    <a:gd name="connsiteY65" fmla="*/ 481655 h 634297"/>
                    <a:gd name="connsiteX66" fmla="*/ 958954 w 1756397"/>
                    <a:gd name="connsiteY66" fmla="*/ 496175 h 634297"/>
                    <a:gd name="connsiteX67" fmla="*/ 944655 w 1756397"/>
                    <a:gd name="connsiteY67" fmla="*/ 510695 h 634297"/>
                    <a:gd name="connsiteX68" fmla="*/ 930356 w 1756397"/>
                    <a:gd name="connsiteY68" fmla="*/ 496175 h 634297"/>
                    <a:gd name="connsiteX69" fmla="*/ 944655 w 1756397"/>
                    <a:gd name="connsiteY69" fmla="*/ 481655 h 634297"/>
                    <a:gd name="connsiteX70" fmla="*/ 679885 w 1756397"/>
                    <a:gd name="connsiteY70" fmla="*/ 462750 h 634297"/>
                    <a:gd name="connsiteX71" fmla="*/ 694184 w 1756397"/>
                    <a:gd name="connsiteY71" fmla="*/ 477269 h 634297"/>
                    <a:gd name="connsiteX72" fmla="*/ 679885 w 1756397"/>
                    <a:gd name="connsiteY72" fmla="*/ 491789 h 634297"/>
                    <a:gd name="connsiteX73" fmla="*/ 665587 w 1756397"/>
                    <a:gd name="connsiteY73" fmla="*/ 477269 h 634297"/>
                    <a:gd name="connsiteX74" fmla="*/ 679885 w 1756397"/>
                    <a:gd name="connsiteY74" fmla="*/ 462750 h 634297"/>
                    <a:gd name="connsiteX75" fmla="*/ 603351 w 1756397"/>
                    <a:gd name="connsiteY75" fmla="*/ 462750 h 634297"/>
                    <a:gd name="connsiteX76" fmla="*/ 617649 w 1756397"/>
                    <a:gd name="connsiteY76" fmla="*/ 477269 h 634297"/>
                    <a:gd name="connsiteX77" fmla="*/ 603351 w 1756397"/>
                    <a:gd name="connsiteY77" fmla="*/ 491789 h 634297"/>
                    <a:gd name="connsiteX78" fmla="*/ 589052 w 1756397"/>
                    <a:gd name="connsiteY78" fmla="*/ 477269 h 634297"/>
                    <a:gd name="connsiteX79" fmla="*/ 603351 w 1756397"/>
                    <a:gd name="connsiteY79" fmla="*/ 462750 h 634297"/>
                    <a:gd name="connsiteX80" fmla="*/ 382020 w 1756397"/>
                    <a:gd name="connsiteY80" fmla="*/ 460649 h 634297"/>
                    <a:gd name="connsiteX81" fmla="*/ 396318 w 1756397"/>
                    <a:gd name="connsiteY81" fmla="*/ 475170 h 634297"/>
                    <a:gd name="connsiteX82" fmla="*/ 382020 w 1756397"/>
                    <a:gd name="connsiteY82" fmla="*/ 489690 h 634297"/>
                    <a:gd name="connsiteX83" fmla="*/ 367721 w 1756397"/>
                    <a:gd name="connsiteY83" fmla="*/ 475170 h 634297"/>
                    <a:gd name="connsiteX84" fmla="*/ 382020 w 1756397"/>
                    <a:gd name="connsiteY84" fmla="*/ 460649 h 634297"/>
                    <a:gd name="connsiteX85" fmla="*/ 508199 w 1756397"/>
                    <a:gd name="connsiteY85" fmla="*/ 454347 h 634297"/>
                    <a:gd name="connsiteX86" fmla="*/ 522498 w 1756397"/>
                    <a:gd name="connsiteY86" fmla="*/ 468868 h 634297"/>
                    <a:gd name="connsiteX87" fmla="*/ 508199 w 1756397"/>
                    <a:gd name="connsiteY87" fmla="*/ 483388 h 634297"/>
                    <a:gd name="connsiteX88" fmla="*/ 493901 w 1756397"/>
                    <a:gd name="connsiteY88" fmla="*/ 468868 h 634297"/>
                    <a:gd name="connsiteX89" fmla="*/ 508199 w 1756397"/>
                    <a:gd name="connsiteY89" fmla="*/ 454347 h 634297"/>
                    <a:gd name="connsiteX90" fmla="*/ 260293 w 1756397"/>
                    <a:gd name="connsiteY90" fmla="*/ 452353 h 634297"/>
                    <a:gd name="connsiteX91" fmla="*/ 265954 w 1756397"/>
                    <a:gd name="connsiteY91" fmla="*/ 452799 h 634297"/>
                    <a:gd name="connsiteX92" fmla="*/ 275800 w 1756397"/>
                    <a:gd name="connsiteY92" fmla="*/ 470735 h 634297"/>
                    <a:gd name="connsiteX93" fmla="*/ 258139 w 1756397"/>
                    <a:gd name="connsiteY93" fmla="*/ 480735 h 634297"/>
                    <a:gd name="connsiteX94" fmla="*/ 249557 w 1756397"/>
                    <a:gd name="connsiteY94" fmla="*/ 473837 h 634297"/>
                    <a:gd name="connsiteX95" fmla="*/ 249478 w 1756397"/>
                    <a:gd name="connsiteY95" fmla="*/ 473145 h 634297"/>
                    <a:gd name="connsiteX96" fmla="*/ 250470 w 1756397"/>
                    <a:gd name="connsiteY96" fmla="*/ 470715 h 634297"/>
                    <a:gd name="connsiteX97" fmla="*/ 251890 w 1756397"/>
                    <a:gd name="connsiteY97" fmla="*/ 459666 h 634297"/>
                    <a:gd name="connsiteX98" fmla="*/ 895011 w 1756397"/>
                    <a:gd name="connsiteY98" fmla="*/ 439643 h 634297"/>
                    <a:gd name="connsiteX99" fmla="*/ 909310 w 1756397"/>
                    <a:gd name="connsiteY99" fmla="*/ 454164 h 634297"/>
                    <a:gd name="connsiteX100" fmla="*/ 895011 w 1756397"/>
                    <a:gd name="connsiteY100" fmla="*/ 468684 h 634297"/>
                    <a:gd name="connsiteX101" fmla="*/ 880713 w 1756397"/>
                    <a:gd name="connsiteY101" fmla="*/ 454164 h 634297"/>
                    <a:gd name="connsiteX102" fmla="*/ 895011 w 1756397"/>
                    <a:gd name="connsiteY102" fmla="*/ 439643 h 634297"/>
                    <a:gd name="connsiteX103" fmla="*/ 1377262 w 1756397"/>
                    <a:gd name="connsiteY103" fmla="*/ 433365 h 634297"/>
                    <a:gd name="connsiteX104" fmla="*/ 1387372 w 1756397"/>
                    <a:gd name="connsiteY104" fmla="*/ 437618 h 634297"/>
                    <a:gd name="connsiteX105" fmla="*/ 1391486 w 1756397"/>
                    <a:gd name="connsiteY105" fmla="*/ 447704 h 634297"/>
                    <a:gd name="connsiteX106" fmla="*/ 1365850 w 1756397"/>
                    <a:gd name="connsiteY106" fmla="*/ 454962 h 634297"/>
                    <a:gd name="connsiteX107" fmla="*/ 1362963 w 1756397"/>
                    <a:gd name="connsiteY107" fmla="*/ 447885 h 634297"/>
                    <a:gd name="connsiteX108" fmla="*/ 1377262 w 1756397"/>
                    <a:gd name="connsiteY108" fmla="*/ 433365 h 634297"/>
                    <a:gd name="connsiteX109" fmla="*/ 1255535 w 1756397"/>
                    <a:gd name="connsiteY109" fmla="*/ 425068 h 634297"/>
                    <a:gd name="connsiteX110" fmla="*/ 1261196 w 1756397"/>
                    <a:gd name="connsiteY110" fmla="*/ 425515 h 634297"/>
                    <a:gd name="connsiteX111" fmla="*/ 1271042 w 1756397"/>
                    <a:gd name="connsiteY111" fmla="*/ 443450 h 634297"/>
                    <a:gd name="connsiteX112" fmla="*/ 1253380 w 1756397"/>
                    <a:gd name="connsiteY112" fmla="*/ 453450 h 634297"/>
                    <a:gd name="connsiteX113" fmla="*/ 1243533 w 1756397"/>
                    <a:gd name="connsiteY113" fmla="*/ 435514 h 634297"/>
                    <a:gd name="connsiteX114" fmla="*/ 1255535 w 1756397"/>
                    <a:gd name="connsiteY114" fmla="*/ 425068 h 634297"/>
                    <a:gd name="connsiteX115" fmla="*/ 1162136 w 1756397"/>
                    <a:gd name="connsiteY115" fmla="*/ 416560 h 634297"/>
                    <a:gd name="connsiteX116" fmla="*/ 1176436 w 1756397"/>
                    <a:gd name="connsiteY116" fmla="*/ 431081 h 634297"/>
                    <a:gd name="connsiteX117" fmla="*/ 1162136 w 1756397"/>
                    <a:gd name="connsiteY117" fmla="*/ 445601 h 634297"/>
                    <a:gd name="connsiteX118" fmla="*/ 1147838 w 1756397"/>
                    <a:gd name="connsiteY118" fmla="*/ 431081 h 634297"/>
                    <a:gd name="connsiteX119" fmla="*/ 1162136 w 1756397"/>
                    <a:gd name="connsiteY119" fmla="*/ 416560 h 634297"/>
                    <a:gd name="connsiteX120" fmla="*/ 615761 w 1756397"/>
                    <a:gd name="connsiteY120" fmla="*/ 385030 h 634297"/>
                    <a:gd name="connsiteX121" fmla="*/ 630060 w 1756397"/>
                    <a:gd name="connsiteY121" fmla="*/ 399550 h 634297"/>
                    <a:gd name="connsiteX122" fmla="*/ 615761 w 1756397"/>
                    <a:gd name="connsiteY122" fmla="*/ 414070 h 634297"/>
                    <a:gd name="connsiteX123" fmla="*/ 601463 w 1756397"/>
                    <a:gd name="connsiteY123" fmla="*/ 399550 h 634297"/>
                    <a:gd name="connsiteX124" fmla="*/ 615761 w 1756397"/>
                    <a:gd name="connsiteY124" fmla="*/ 385030 h 634297"/>
                    <a:gd name="connsiteX125" fmla="*/ 721256 w 1756397"/>
                    <a:gd name="connsiteY125" fmla="*/ 380829 h 634297"/>
                    <a:gd name="connsiteX126" fmla="*/ 735554 w 1756397"/>
                    <a:gd name="connsiteY126" fmla="*/ 395349 h 634297"/>
                    <a:gd name="connsiteX127" fmla="*/ 721256 w 1756397"/>
                    <a:gd name="connsiteY127" fmla="*/ 409869 h 634297"/>
                    <a:gd name="connsiteX128" fmla="*/ 706957 w 1756397"/>
                    <a:gd name="connsiteY128" fmla="*/ 395349 h 634297"/>
                    <a:gd name="connsiteX129" fmla="*/ 721256 w 1756397"/>
                    <a:gd name="connsiteY129" fmla="*/ 380829 h 634297"/>
                    <a:gd name="connsiteX130" fmla="*/ 1014985 w 1756397"/>
                    <a:gd name="connsiteY130" fmla="*/ 374527 h 634297"/>
                    <a:gd name="connsiteX131" fmla="*/ 1029284 w 1756397"/>
                    <a:gd name="connsiteY131" fmla="*/ 389047 h 634297"/>
                    <a:gd name="connsiteX132" fmla="*/ 1014985 w 1756397"/>
                    <a:gd name="connsiteY132" fmla="*/ 403567 h 634297"/>
                    <a:gd name="connsiteX133" fmla="*/ 1000686 w 1756397"/>
                    <a:gd name="connsiteY133" fmla="*/ 389047 h 634297"/>
                    <a:gd name="connsiteX134" fmla="*/ 1014985 w 1756397"/>
                    <a:gd name="connsiteY134" fmla="*/ 374527 h 634297"/>
                    <a:gd name="connsiteX135" fmla="*/ 274458 w 1756397"/>
                    <a:gd name="connsiteY135" fmla="*/ 374527 h 634297"/>
                    <a:gd name="connsiteX136" fmla="*/ 288756 w 1756397"/>
                    <a:gd name="connsiteY136" fmla="*/ 389047 h 634297"/>
                    <a:gd name="connsiteX137" fmla="*/ 274458 w 1756397"/>
                    <a:gd name="connsiteY137" fmla="*/ 403567 h 634297"/>
                    <a:gd name="connsiteX138" fmla="*/ 264347 w 1756397"/>
                    <a:gd name="connsiteY138" fmla="*/ 399314 h 634297"/>
                    <a:gd name="connsiteX139" fmla="*/ 260771 w 1756397"/>
                    <a:gd name="connsiteY139" fmla="*/ 390549 h 634297"/>
                    <a:gd name="connsiteX140" fmla="*/ 261335 w 1756397"/>
                    <a:gd name="connsiteY140" fmla="*/ 386162 h 634297"/>
                    <a:gd name="connsiteX141" fmla="*/ 264347 w 1756397"/>
                    <a:gd name="connsiteY141" fmla="*/ 378780 h 634297"/>
                    <a:gd name="connsiteX142" fmla="*/ 274458 w 1756397"/>
                    <a:gd name="connsiteY142" fmla="*/ 374527 h 634297"/>
                    <a:gd name="connsiteX143" fmla="*/ 816407 w 1756397"/>
                    <a:gd name="connsiteY143" fmla="*/ 372426 h 634297"/>
                    <a:gd name="connsiteX144" fmla="*/ 830706 w 1756397"/>
                    <a:gd name="connsiteY144" fmla="*/ 386947 h 634297"/>
                    <a:gd name="connsiteX145" fmla="*/ 816407 w 1756397"/>
                    <a:gd name="connsiteY145" fmla="*/ 401467 h 634297"/>
                    <a:gd name="connsiteX146" fmla="*/ 802109 w 1756397"/>
                    <a:gd name="connsiteY146" fmla="*/ 386947 h 634297"/>
                    <a:gd name="connsiteX147" fmla="*/ 816407 w 1756397"/>
                    <a:gd name="connsiteY147" fmla="*/ 372426 h 634297"/>
                    <a:gd name="connsiteX148" fmla="*/ 907422 w 1756397"/>
                    <a:gd name="connsiteY148" fmla="*/ 361923 h 634297"/>
                    <a:gd name="connsiteX149" fmla="*/ 921721 w 1756397"/>
                    <a:gd name="connsiteY149" fmla="*/ 376443 h 634297"/>
                    <a:gd name="connsiteX150" fmla="*/ 907422 w 1756397"/>
                    <a:gd name="connsiteY150" fmla="*/ 390964 h 634297"/>
                    <a:gd name="connsiteX151" fmla="*/ 893123 w 1756397"/>
                    <a:gd name="connsiteY151" fmla="*/ 376443 h 634297"/>
                    <a:gd name="connsiteX152" fmla="*/ 907422 w 1756397"/>
                    <a:gd name="connsiteY152" fmla="*/ 361923 h 634297"/>
                    <a:gd name="connsiteX153" fmla="*/ 495788 w 1756397"/>
                    <a:gd name="connsiteY153" fmla="*/ 361923 h 634297"/>
                    <a:gd name="connsiteX154" fmla="*/ 510087 w 1756397"/>
                    <a:gd name="connsiteY154" fmla="*/ 376443 h 634297"/>
                    <a:gd name="connsiteX155" fmla="*/ 495788 w 1756397"/>
                    <a:gd name="connsiteY155" fmla="*/ 390964 h 634297"/>
                    <a:gd name="connsiteX156" fmla="*/ 481489 w 1756397"/>
                    <a:gd name="connsiteY156" fmla="*/ 376443 h 634297"/>
                    <a:gd name="connsiteX157" fmla="*/ 495788 w 1756397"/>
                    <a:gd name="connsiteY157" fmla="*/ 361923 h 634297"/>
                    <a:gd name="connsiteX158" fmla="*/ 1611003 w 1756397"/>
                    <a:gd name="connsiteY158" fmla="*/ 357746 h 634297"/>
                    <a:gd name="connsiteX159" fmla="*/ 1621114 w 1756397"/>
                    <a:gd name="connsiteY159" fmla="*/ 361999 h 634297"/>
                    <a:gd name="connsiteX160" fmla="*/ 1622025 w 1756397"/>
                    <a:gd name="connsiteY160" fmla="*/ 364232 h 634297"/>
                    <a:gd name="connsiteX161" fmla="*/ 1597336 w 1756397"/>
                    <a:gd name="connsiteY161" fmla="*/ 373813 h 634297"/>
                    <a:gd name="connsiteX162" fmla="*/ 1596705 w 1756397"/>
                    <a:gd name="connsiteY162" fmla="*/ 372266 h 634297"/>
                    <a:gd name="connsiteX163" fmla="*/ 1611003 w 1756397"/>
                    <a:gd name="connsiteY163" fmla="*/ 357746 h 634297"/>
                    <a:gd name="connsiteX164" fmla="*/ 400636 w 1756397"/>
                    <a:gd name="connsiteY164" fmla="*/ 353522 h 634297"/>
                    <a:gd name="connsiteX165" fmla="*/ 414936 w 1756397"/>
                    <a:gd name="connsiteY165" fmla="*/ 368042 h 634297"/>
                    <a:gd name="connsiteX166" fmla="*/ 400636 w 1756397"/>
                    <a:gd name="connsiteY166" fmla="*/ 382562 h 634297"/>
                    <a:gd name="connsiteX167" fmla="*/ 386338 w 1756397"/>
                    <a:gd name="connsiteY167" fmla="*/ 368042 h 634297"/>
                    <a:gd name="connsiteX168" fmla="*/ 400636 w 1756397"/>
                    <a:gd name="connsiteY168" fmla="*/ 353522 h 634297"/>
                    <a:gd name="connsiteX169" fmla="*/ 1269699 w 1756397"/>
                    <a:gd name="connsiteY169" fmla="*/ 347243 h 634297"/>
                    <a:gd name="connsiteX170" fmla="*/ 1283998 w 1756397"/>
                    <a:gd name="connsiteY170" fmla="*/ 361763 h 634297"/>
                    <a:gd name="connsiteX171" fmla="*/ 1269699 w 1756397"/>
                    <a:gd name="connsiteY171" fmla="*/ 376283 h 634297"/>
                    <a:gd name="connsiteX172" fmla="*/ 1255401 w 1756397"/>
                    <a:gd name="connsiteY172" fmla="*/ 361763 h 634297"/>
                    <a:gd name="connsiteX173" fmla="*/ 1269699 w 1756397"/>
                    <a:gd name="connsiteY173" fmla="*/ 347243 h 634297"/>
                    <a:gd name="connsiteX174" fmla="*/ 1491030 w 1756397"/>
                    <a:gd name="connsiteY174" fmla="*/ 334639 h 634297"/>
                    <a:gd name="connsiteX175" fmla="*/ 1505328 w 1756397"/>
                    <a:gd name="connsiteY175" fmla="*/ 349159 h 634297"/>
                    <a:gd name="connsiteX176" fmla="*/ 1491030 w 1756397"/>
                    <a:gd name="connsiteY176" fmla="*/ 363680 h 634297"/>
                    <a:gd name="connsiteX177" fmla="*/ 1476731 w 1756397"/>
                    <a:gd name="connsiteY177" fmla="*/ 349159 h 634297"/>
                    <a:gd name="connsiteX178" fmla="*/ 1491030 w 1756397"/>
                    <a:gd name="connsiteY178" fmla="*/ 334639 h 634297"/>
                    <a:gd name="connsiteX179" fmla="*/ 1395878 w 1756397"/>
                    <a:gd name="connsiteY179" fmla="*/ 326238 h 634297"/>
                    <a:gd name="connsiteX180" fmla="*/ 1410177 w 1756397"/>
                    <a:gd name="connsiteY180" fmla="*/ 340758 h 634297"/>
                    <a:gd name="connsiteX181" fmla="*/ 1395878 w 1756397"/>
                    <a:gd name="connsiteY181" fmla="*/ 355278 h 634297"/>
                    <a:gd name="connsiteX182" fmla="*/ 1381579 w 1756397"/>
                    <a:gd name="connsiteY182" fmla="*/ 340758 h 634297"/>
                    <a:gd name="connsiteX183" fmla="*/ 1395878 w 1756397"/>
                    <a:gd name="connsiteY183" fmla="*/ 326238 h 634297"/>
                    <a:gd name="connsiteX184" fmla="*/ 508199 w 1756397"/>
                    <a:gd name="connsiteY184" fmla="*/ 284204 h 634297"/>
                    <a:gd name="connsiteX185" fmla="*/ 522498 w 1756397"/>
                    <a:gd name="connsiteY185" fmla="*/ 298724 h 634297"/>
                    <a:gd name="connsiteX186" fmla="*/ 508199 w 1756397"/>
                    <a:gd name="connsiteY186" fmla="*/ 313244 h 634297"/>
                    <a:gd name="connsiteX187" fmla="*/ 493901 w 1756397"/>
                    <a:gd name="connsiteY187" fmla="*/ 298724 h 634297"/>
                    <a:gd name="connsiteX188" fmla="*/ 508199 w 1756397"/>
                    <a:gd name="connsiteY188" fmla="*/ 284204 h 634297"/>
                    <a:gd name="connsiteX189" fmla="*/ 605549 w 1756397"/>
                    <a:gd name="connsiteY189" fmla="*/ 268967 h 634297"/>
                    <a:gd name="connsiteX190" fmla="*/ 619848 w 1756397"/>
                    <a:gd name="connsiteY190" fmla="*/ 283487 h 634297"/>
                    <a:gd name="connsiteX191" fmla="*/ 605549 w 1756397"/>
                    <a:gd name="connsiteY191" fmla="*/ 298008 h 634297"/>
                    <a:gd name="connsiteX192" fmla="*/ 591251 w 1756397"/>
                    <a:gd name="connsiteY192" fmla="*/ 283487 h 634297"/>
                    <a:gd name="connsiteX193" fmla="*/ 605549 w 1756397"/>
                    <a:gd name="connsiteY193" fmla="*/ 268967 h 634297"/>
                    <a:gd name="connsiteX194" fmla="*/ 334574 w 1756397"/>
                    <a:gd name="connsiteY194" fmla="*/ 266866 h 634297"/>
                    <a:gd name="connsiteX195" fmla="*/ 348873 w 1756397"/>
                    <a:gd name="connsiteY195" fmla="*/ 281386 h 634297"/>
                    <a:gd name="connsiteX196" fmla="*/ 334574 w 1756397"/>
                    <a:gd name="connsiteY196" fmla="*/ 295907 h 634297"/>
                    <a:gd name="connsiteX197" fmla="*/ 320275 w 1756397"/>
                    <a:gd name="connsiteY197" fmla="*/ 281386 h 634297"/>
                    <a:gd name="connsiteX198" fmla="*/ 334574 w 1756397"/>
                    <a:gd name="connsiteY198" fmla="*/ 266866 h 634297"/>
                    <a:gd name="connsiteX199" fmla="*/ 1503441 w 1756397"/>
                    <a:gd name="connsiteY199" fmla="*/ 256920 h 634297"/>
                    <a:gd name="connsiteX200" fmla="*/ 1517740 w 1756397"/>
                    <a:gd name="connsiteY200" fmla="*/ 271440 h 634297"/>
                    <a:gd name="connsiteX201" fmla="*/ 1503441 w 1756397"/>
                    <a:gd name="connsiteY201" fmla="*/ 285959 h 634297"/>
                    <a:gd name="connsiteX202" fmla="*/ 1489142 w 1756397"/>
                    <a:gd name="connsiteY202" fmla="*/ 271440 h 634297"/>
                    <a:gd name="connsiteX203" fmla="*/ 1503441 w 1756397"/>
                    <a:gd name="connsiteY203" fmla="*/ 256920 h 634297"/>
                    <a:gd name="connsiteX204" fmla="*/ 1622125 w 1756397"/>
                    <a:gd name="connsiteY204" fmla="*/ 235477 h 634297"/>
                    <a:gd name="connsiteX205" fmla="*/ 1636423 w 1756397"/>
                    <a:gd name="connsiteY205" fmla="*/ 249998 h 634297"/>
                    <a:gd name="connsiteX206" fmla="*/ 1622125 w 1756397"/>
                    <a:gd name="connsiteY206" fmla="*/ 264518 h 634297"/>
                    <a:gd name="connsiteX207" fmla="*/ 1607826 w 1756397"/>
                    <a:gd name="connsiteY207" fmla="*/ 249998 h 634297"/>
                    <a:gd name="connsiteX208" fmla="*/ 1622125 w 1756397"/>
                    <a:gd name="connsiteY208" fmla="*/ 235477 h 634297"/>
                    <a:gd name="connsiteX209" fmla="*/ 1351150 w 1756397"/>
                    <a:gd name="connsiteY209" fmla="*/ 233377 h 634297"/>
                    <a:gd name="connsiteX210" fmla="*/ 1365449 w 1756397"/>
                    <a:gd name="connsiteY210" fmla="*/ 247897 h 634297"/>
                    <a:gd name="connsiteX211" fmla="*/ 1351150 w 1756397"/>
                    <a:gd name="connsiteY211" fmla="*/ 262417 h 634297"/>
                    <a:gd name="connsiteX212" fmla="*/ 1336851 w 1756397"/>
                    <a:gd name="connsiteY212" fmla="*/ 247897 h 634297"/>
                    <a:gd name="connsiteX213" fmla="*/ 1351150 w 1756397"/>
                    <a:gd name="connsiteY213" fmla="*/ 233377 h 634297"/>
                    <a:gd name="connsiteX214" fmla="*/ 1171189 w 1756397"/>
                    <a:gd name="connsiteY214" fmla="*/ 229176 h 634297"/>
                    <a:gd name="connsiteX215" fmla="*/ 1185488 w 1756397"/>
                    <a:gd name="connsiteY215" fmla="*/ 243696 h 634297"/>
                    <a:gd name="connsiteX216" fmla="*/ 1171189 w 1756397"/>
                    <a:gd name="connsiteY216" fmla="*/ 258217 h 634297"/>
                    <a:gd name="connsiteX217" fmla="*/ 1156891 w 1756397"/>
                    <a:gd name="connsiteY217" fmla="*/ 243696 h 634297"/>
                    <a:gd name="connsiteX218" fmla="*/ 1171189 w 1756397"/>
                    <a:gd name="connsiteY218" fmla="*/ 229176 h 634297"/>
                    <a:gd name="connsiteX219" fmla="*/ 964700 w 1756397"/>
                    <a:gd name="connsiteY219" fmla="*/ 212555 h 634297"/>
                    <a:gd name="connsiteX220" fmla="*/ 978999 w 1756397"/>
                    <a:gd name="connsiteY220" fmla="*/ 227075 h 634297"/>
                    <a:gd name="connsiteX221" fmla="*/ 964700 w 1756397"/>
                    <a:gd name="connsiteY221" fmla="*/ 241595 h 634297"/>
                    <a:gd name="connsiteX222" fmla="*/ 950401 w 1756397"/>
                    <a:gd name="connsiteY222" fmla="*/ 227075 h 634297"/>
                    <a:gd name="connsiteX223" fmla="*/ 964700 w 1756397"/>
                    <a:gd name="connsiteY223" fmla="*/ 212555 h 634297"/>
                    <a:gd name="connsiteX224" fmla="*/ 832269 w 1756397"/>
                    <a:gd name="connsiteY224" fmla="*/ 212477 h 634297"/>
                    <a:gd name="connsiteX225" fmla="*/ 837930 w 1756397"/>
                    <a:gd name="connsiteY225" fmla="*/ 212925 h 634297"/>
                    <a:gd name="connsiteX226" fmla="*/ 847776 w 1756397"/>
                    <a:gd name="connsiteY226" fmla="*/ 230860 h 634297"/>
                    <a:gd name="connsiteX227" fmla="*/ 830114 w 1756397"/>
                    <a:gd name="connsiteY227" fmla="*/ 240859 h 634297"/>
                    <a:gd name="connsiteX228" fmla="*/ 820268 w 1756397"/>
                    <a:gd name="connsiteY228" fmla="*/ 222924 h 634297"/>
                    <a:gd name="connsiteX229" fmla="*/ 832269 w 1756397"/>
                    <a:gd name="connsiteY229" fmla="*/ 212477 h 634297"/>
                    <a:gd name="connsiteX230" fmla="*/ 369739 w 1756397"/>
                    <a:gd name="connsiteY230" fmla="*/ 205951 h 634297"/>
                    <a:gd name="connsiteX231" fmla="*/ 384037 w 1756397"/>
                    <a:gd name="connsiteY231" fmla="*/ 220471 h 634297"/>
                    <a:gd name="connsiteX232" fmla="*/ 369739 w 1756397"/>
                    <a:gd name="connsiteY232" fmla="*/ 234992 h 634297"/>
                    <a:gd name="connsiteX233" fmla="*/ 355440 w 1756397"/>
                    <a:gd name="connsiteY233" fmla="*/ 220471 h 634297"/>
                    <a:gd name="connsiteX234" fmla="*/ 369739 w 1756397"/>
                    <a:gd name="connsiteY234" fmla="*/ 205951 h 634297"/>
                    <a:gd name="connsiteX235" fmla="*/ 725523 w 1756397"/>
                    <a:gd name="connsiteY235" fmla="*/ 203850 h 634297"/>
                    <a:gd name="connsiteX236" fmla="*/ 739822 w 1756397"/>
                    <a:gd name="connsiteY236" fmla="*/ 218370 h 634297"/>
                    <a:gd name="connsiteX237" fmla="*/ 725523 w 1756397"/>
                    <a:gd name="connsiteY237" fmla="*/ 232891 h 634297"/>
                    <a:gd name="connsiteX238" fmla="*/ 711224 w 1756397"/>
                    <a:gd name="connsiteY238" fmla="*/ 218370 h 634297"/>
                    <a:gd name="connsiteX239" fmla="*/ 725523 w 1756397"/>
                    <a:gd name="connsiteY239" fmla="*/ 203850 h 634297"/>
                    <a:gd name="connsiteX240" fmla="*/ 492940 w 1756397"/>
                    <a:gd name="connsiteY240" fmla="*/ 201321 h 634297"/>
                    <a:gd name="connsiteX241" fmla="*/ 507238 w 1756397"/>
                    <a:gd name="connsiteY241" fmla="*/ 215842 h 634297"/>
                    <a:gd name="connsiteX242" fmla="*/ 492940 w 1756397"/>
                    <a:gd name="connsiteY242" fmla="*/ 230362 h 634297"/>
                    <a:gd name="connsiteX243" fmla="*/ 478641 w 1756397"/>
                    <a:gd name="connsiteY243" fmla="*/ 215842 h 634297"/>
                    <a:gd name="connsiteX244" fmla="*/ 492940 w 1756397"/>
                    <a:gd name="connsiteY244" fmla="*/ 201321 h 634297"/>
                    <a:gd name="connsiteX245" fmla="*/ 274587 w 1756397"/>
                    <a:gd name="connsiteY245" fmla="*/ 197549 h 634297"/>
                    <a:gd name="connsiteX246" fmla="*/ 288885 w 1756397"/>
                    <a:gd name="connsiteY246" fmla="*/ 212069 h 634297"/>
                    <a:gd name="connsiteX247" fmla="*/ 274587 w 1756397"/>
                    <a:gd name="connsiteY247" fmla="*/ 226589 h 634297"/>
                    <a:gd name="connsiteX248" fmla="*/ 260288 w 1756397"/>
                    <a:gd name="connsiteY248" fmla="*/ 212069 h 634297"/>
                    <a:gd name="connsiteX249" fmla="*/ 274587 w 1756397"/>
                    <a:gd name="connsiteY249" fmla="*/ 197549 h 634297"/>
                    <a:gd name="connsiteX250" fmla="*/ 617960 w 1756397"/>
                    <a:gd name="connsiteY250" fmla="*/ 191247 h 634297"/>
                    <a:gd name="connsiteX251" fmla="*/ 632259 w 1756397"/>
                    <a:gd name="connsiteY251" fmla="*/ 205767 h 634297"/>
                    <a:gd name="connsiteX252" fmla="*/ 617960 w 1756397"/>
                    <a:gd name="connsiteY252" fmla="*/ 220287 h 634297"/>
                    <a:gd name="connsiteX253" fmla="*/ 603661 w 1756397"/>
                    <a:gd name="connsiteY253" fmla="*/ 205767 h 634297"/>
                    <a:gd name="connsiteX254" fmla="*/ 617960 w 1756397"/>
                    <a:gd name="connsiteY254" fmla="*/ 191247 h 634297"/>
                    <a:gd name="connsiteX255" fmla="*/ 1386314 w 1756397"/>
                    <a:gd name="connsiteY255" fmla="*/ 172462 h 634297"/>
                    <a:gd name="connsiteX256" fmla="*/ 1400613 w 1756397"/>
                    <a:gd name="connsiteY256" fmla="*/ 186982 h 634297"/>
                    <a:gd name="connsiteX257" fmla="*/ 1386314 w 1756397"/>
                    <a:gd name="connsiteY257" fmla="*/ 201502 h 634297"/>
                    <a:gd name="connsiteX258" fmla="*/ 1372016 w 1756397"/>
                    <a:gd name="connsiteY258" fmla="*/ 186982 h 634297"/>
                    <a:gd name="connsiteX259" fmla="*/ 1386314 w 1756397"/>
                    <a:gd name="connsiteY259" fmla="*/ 172462 h 634297"/>
                    <a:gd name="connsiteX260" fmla="*/ 1742099 w 1756397"/>
                    <a:gd name="connsiteY260" fmla="*/ 170361 h 634297"/>
                    <a:gd name="connsiteX261" fmla="*/ 1756397 w 1756397"/>
                    <a:gd name="connsiteY261" fmla="*/ 184881 h 634297"/>
                    <a:gd name="connsiteX262" fmla="*/ 1742099 w 1756397"/>
                    <a:gd name="connsiteY262" fmla="*/ 199401 h 634297"/>
                    <a:gd name="connsiteX263" fmla="*/ 1727800 w 1756397"/>
                    <a:gd name="connsiteY263" fmla="*/ 184881 h 634297"/>
                    <a:gd name="connsiteX264" fmla="*/ 1742099 w 1756397"/>
                    <a:gd name="connsiteY264" fmla="*/ 170361 h 634297"/>
                    <a:gd name="connsiteX265" fmla="*/ 1509516 w 1756397"/>
                    <a:gd name="connsiteY265" fmla="*/ 167831 h 634297"/>
                    <a:gd name="connsiteX266" fmla="*/ 1523814 w 1756397"/>
                    <a:gd name="connsiteY266" fmla="*/ 182352 h 634297"/>
                    <a:gd name="connsiteX267" fmla="*/ 1509516 w 1756397"/>
                    <a:gd name="connsiteY267" fmla="*/ 196872 h 634297"/>
                    <a:gd name="connsiteX268" fmla="*/ 1495216 w 1756397"/>
                    <a:gd name="connsiteY268" fmla="*/ 182352 h 634297"/>
                    <a:gd name="connsiteX269" fmla="*/ 1509516 w 1756397"/>
                    <a:gd name="connsiteY269" fmla="*/ 167831 h 634297"/>
                    <a:gd name="connsiteX270" fmla="*/ 1291163 w 1756397"/>
                    <a:gd name="connsiteY270" fmla="*/ 164059 h 634297"/>
                    <a:gd name="connsiteX271" fmla="*/ 1305461 w 1756397"/>
                    <a:gd name="connsiteY271" fmla="*/ 178579 h 634297"/>
                    <a:gd name="connsiteX272" fmla="*/ 1291163 w 1756397"/>
                    <a:gd name="connsiteY272" fmla="*/ 193100 h 634297"/>
                    <a:gd name="connsiteX273" fmla="*/ 1276864 w 1756397"/>
                    <a:gd name="connsiteY273" fmla="*/ 178579 h 634297"/>
                    <a:gd name="connsiteX274" fmla="*/ 1291163 w 1756397"/>
                    <a:gd name="connsiteY274" fmla="*/ 164059 h 634297"/>
                    <a:gd name="connsiteX275" fmla="*/ 1634536 w 1756397"/>
                    <a:gd name="connsiteY275" fmla="*/ 157757 h 634297"/>
                    <a:gd name="connsiteX276" fmla="*/ 1648835 w 1756397"/>
                    <a:gd name="connsiteY276" fmla="*/ 172278 h 634297"/>
                    <a:gd name="connsiteX277" fmla="*/ 1634536 w 1756397"/>
                    <a:gd name="connsiteY277" fmla="*/ 186798 h 634297"/>
                    <a:gd name="connsiteX278" fmla="*/ 1620237 w 1756397"/>
                    <a:gd name="connsiteY278" fmla="*/ 172278 h 634297"/>
                    <a:gd name="connsiteX279" fmla="*/ 1634536 w 1756397"/>
                    <a:gd name="connsiteY279" fmla="*/ 157757 h 634297"/>
                    <a:gd name="connsiteX280" fmla="*/ 1078468 w 1756397"/>
                    <a:gd name="connsiteY280" fmla="*/ 157757 h 634297"/>
                    <a:gd name="connsiteX281" fmla="*/ 1092767 w 1756397"/>
                    <a:gd name="connsiteY281" fmla="*/ 172278 h 634297"/>
                    <a:gd name="connsiteX282" fmla="*/ 1078468 w 1756397"/>
                    <a:gd name="connsiteY282" fmla="*/ 186798 h 634297"/>
                    <a:gd name="connsiteX283" fmla="*/ 1064170 w 1756397"/>
                    <a:gd name="connsiteY283" fmla="*/ 172278 h 634297"/>
                    <a:gd name="connsiteX284" fmla="*/ 1078468 w 1756397"/>
                    <a:gd name="connsiteY284" fmla="*/ 157757 h 634297"/>
                    <a:gd name="connsiteX285" fmla="*/ 1183601 w 1756397"/>
                    <a:gd name="connsiteY285" fmla="*/ 151456 h 634297"/>
                    <a:gd name="connsiteX286" fmla="*/ 1197899 w 1756397"/>
                    <a:gd name="connsiteY286" fmla="*/ 165976 h 634297"/>
                    <a:gd name="connsiteX287" fmla="*/ 1183601 w 1756397"/>
                    <a:gd name="connsiteY287" fmla="*/ 180496 h 634297"/>
                    <a:gd name="connsiteX288" fmla="*/ 1169302 w 1756397"/>
                    <a:gd name="connsiteY288" fmla="*/ 165976 h 634297"/>
                    <a:gd name="connsiteX289" fmla="*/ 1183601 w 1756397"/>
                    <a:gd name="connsiteY289" fmla="*/ 151456 h 634297"/>
                    <a:gd name="connsiteX290" fmla="*/ 999502 w 1756397"/>
                    <a:gd name="connsiteY290" fmla="*/ 149356 h 634297"/>
                    <a:gd name="connsiteX291" fmla="*/ 1013801 w 1756397"/>
                    <a:gd name="connsiteY291" fmla="*/ 163876 h 634297"/>
                    <a:gd name="connsiteX292" fmla="*/ 999502 w 1756397"/>
                    <a:gd name="connsiteY292" fmla="*/ 178396 h 634297"/>
                    <a:gd name="connsiteX293" fmla="*/ 985204 w 1756397"/>
                    <a:gd name="connsiteY293" fmla="*/ 163876 h 634297"/>
                    <a:gd name="connsiteX294" fmla="*/ 999502 w 1756397"/>
                    <a:gd name="connsiteY294" fmla="*/ 149356 h 634297"/>
                    <a:gd name="connsiteX295" fmla="*/ 902598 w 1756397"/>
                    <a:gd name="connsiteY295" fmla="*/ 141059 h 634297"/>
                    <a:gd name="connsiteX296" fmla="*/ 908259 w 1756397"/>
                    <a:gd name="connsiteY296" fmla="*/ 141506 h 634297"/>
                    <a:gd name="connsiteX297" fmla="*/ 918105 w 1756397"/>
                    <a:gd name="connsiteY297" fmla="*/ 159442 h 634297"/>
                    <a:gd name="connsiteX298" fmla="*/ 900444 w 1756397"/>
                    <a:gd name="connsiteY298" fmla="*/ 169441 h 634297"/>
                    <a:gd name="connsiteX299" fmla="*/ 890597 w 1756397"/>
                    <a:gd name="connsiteY299" fmla="*/ 151504 h 634297"/>
                    <a:gd name="connsiteX300" fmla="*/ 902598 w 1756397"/>
                    <a:gd name="connsiteY300" fmla="*/ 141059 h 634297"/>
                    <a:gd name="connsiteX301" fmla="*/ 819858 w 1756397"/>
                    <a:gd name="connsiteY301" fmla="*/ 134758 h 634297"/>
                    <a:gd name="connsiteX302" fmla="*/ 825518 w 1756397"/>
                    <a:gd name="connsiteY302" fmla="*/ 135204 h 634297"/>
                    <a:gd name="connsiteX303" fmla="*/ 835365 w 1756397"/>
                    <a:gd name="connsiteY303" fmla="*/ 153141 h 634297"/>
                    <a:gd name="connsiteX304" fmla="*/ 817702 w 1756397"/>
                    <a:gd name="connsiteY304" fmla="*/ 163139 h 634297"/>
                    <a:gd name="connsiteX305" fmla="*/ 807856 w 1756397"/>
                    <a:gd name="connsiteY305" fmla="*/ 145203 h 634297"/>
                    <a:gd name="connsiteX306" fmla="*/ 819858 w 1756397"/>
                    <a:gd name="connsiteY306" fmla="*/ 134758 h 634297"/>
                    <a:gd name="connsiteX307" fmla="*/ 382150 w 1756397"/>
                    <a:gd name="connsiteY307" fmla="*/ 128231 h 634297"/>
                    <a:gd name="connsiteX308" fmla="*/ 396449 w 1756397"/>
                    <a:gd name="connsiteY308" fmla="*/ 142751 h 634297"/>
                    <a:gd name="connsiteX309" fmla="*/ 382150 w 1756397"/>
                    <a:gd name="connsiteY309" fmla="*/ 157271 h 634297"/>
                    <a:gd name="connsiteX310" fmla="*/ 367851 w 1756397"/>
                    <a:gd name="connsiteY310" fmla="*/ 142751 h 634297"/>
                    <a:gd name="connsiteX311" fmla="*/ 382150 w 1756397"/>
                    <a:gd name="connsiteY311" fmla="*/ 128231 h 634297"/>
                    <a:gd name="connsiteX312" fmla="*/ 557974 w 1756397"/>
                    <a:gd name="connsiteY312" fmla="*/ 126131 h 634297"/>
                    <a:gd name="connsiteX313" fmla="*/ 572272 w 1756397"/>
                    <a:gd name="connsiteY313" fmla="*/ 140651 h 634297"/>
                    <a:gd name="connsiteX314" fmla="*/ 557974 w 1756397"/>
                    <a:gd name="connsiteY314" fmla="*/ 155171 h 634297"/>
                    <a:gd name="connsiteX315" fmla="*/ 543674 w 1756397"/>
                    <a:gd name="connsiteY315" fmla="*/ 140651 h 634297"/>
                    <a:gd name="connsiteX316" fmla="*/ 557974 w 1756397"/>
                    <a:gd name="connsiteY316" fmla="*/ 126131 h 634297"/>
                    <a:gd name="connsiteX317" fmla="*/ 293204 w 1756397"/>
                    <a:gd name="connsiteY317" fmla="*/ 107226 h 634297"/>
                    <a:gd name="connsiteX318" fmla="*/ 307503 w 1756397"/>
                    <a:gd name="connsiteY318" fmla="*/ 121746 h 634297"/>
                    <a:gd name="connsiteX319" fmla="*/ 293204 w 1756397"/>
                    <a:gd name="connsiteY319" fmla="*/ 136266 h 634297"/>
                    <a:gd name="connsiteX320" fmla="*/ 278905 w 1756397"/>
                    <a:gd name="connsiteY320" fmla="*/ 121746 h 634297"/>
                    <a:gd name="connsiteX321" fmla="*/ 293204 w 1756397"/>
                    <a:gd name="connsiteY321" fmla="*/ 107226 h 634297"/>
                    <a:gd name="connsiteX322" fmla="*/ 216669 w 1756397"/>
                    <a:gd name="connsiteY322" fmla="*/ 107226 h 634297"/>
                    <a:gd name="connsiteX323" fmla="*/ 230968 w 1756397"/>
                    <a:gd name="connsiteY323" fmla="*/ 121746 h 634297"/>
                    <a:gd name="connsiteX324" fmla="*/ 216669 w 1756397"/>
                    <a:gd name="connsiteY324" fmla="*/ 136266 h 634297"/>
                    <a:gd name="connsiteX325" fmla="*/ 202370 w 1756397"/>
                    <a:gd name="connsiteY325" fmla="*/ 121746 h 634297"/>
                    <a:gd name="connsiteX326" fmla="*/ 216669 w 1756397"/>
                    <a:gd name="connsiteY326" fmla="*/ 107226 h 634297"/>
                    <a:gd name="connsiteX327" fmla="*/ 1398726 w 1756397"/>
                    <a:gd name="connsiteY327" fmla="*/ 94741 h 634297"/>
                    <a:gd name="connsiteX328" fmla="*/ 1413025 w 1756397"/>
                    <a:gd name="connsiteY328" fmla="*/ 109261 h 634297"/>
                    <a:gd name="connsiteX329" fmla="*/ 1398726 w 1756397"/>
                    <a:gd name="connsiteY329" fmla="*/ 123782 h 634297"/>
                    <a:gd name="connsiteX330" fmla="*/ 1384427 w 1756397"/>
                    <a:gd name="connsiteY330" fmla="*/ 109261 h 634297"/>
                    <a:gd name="connsiteX331" fmla="*/ 1398726 w 1756397"/>
                    <a:gd name="connsiteY331" fmla="*/ 94741 h 634297"/>
                    <a:gd name="connsiteX332" fmla="*/ 1574549 w 1756397"/>
                    <a:gd name="connsiteY332" fmla="*/ 92641 h 634297"/>
                    <a:gd name="connsiteX333" fmla="*/ 1588848 w 1756397"/>
                    <a:gd name="connsiteY333" fmla="*/ 107161 h 634297"/>
                    <a:gd name="connsiteX334" fmla="*/ 1574549 w 1756397"/>
                    <a:gd name="connsiteY334" fmla="*/ 121681 h 634297"/>
                    <a:gd name="connsiteX335" fmla="*/ 1560250 w 1756397"/>
                    <a:gd name="connsiteY335" fmla="*/ 107161 h 634297"/>
                    <a:gd name="connsiteX336" fmla="*/ 1574549 w 1756397"/>
                    <a:gd name="connsiteY336" fmla="*/ 92641 h 634297"/>
                    <a:gd name="connsiteX337" fmla="*/ 508329 w 1756397"/>
                    <a:gd name="connsiteY337" fmla="*/ 84120 h 634297"/>
                    <a:gd name="connsiteX338" fmla="*/ 522628 w 1756397"/>
                    <a:gd name="connsiteY338" fmla="*/ 98640 h 634297"/>
                    <a:gd name="connsiteX339" fmla="*/ 508329 w 1756397"/>
                    <a:gd name="connsiteY339" fmla="*/ 113160 h 634297"/>
                    <a:gd name="connsiteX340" fmla="*/ 494030 w 1756397"/>
                    <a:gd name="connsiteY340" fmla="*/ 98640 h 634297"/>
                    <a:gd name="connsiteX341" fmla="*/ 508329 w 1756397"/>
                    <a:gd name="connsiteY341" fmla="*/ 84120 h 634297"/>
                    <a:gd name="connsiteX342" fmla="*/ 1309780 w 1756397"/>
                    <a:gd name="connsiteY342" fmla="*/ 73736 h 634297"/>
                    <a:gd name="connsiteX343" fmla="*/ 1324078 w 1756397"/>
                    <a:gd name="connsiteY343" fmla="*/ 88256 h 634297"/>
                    <a:gd name="connsiteX344" fmla="*/ 1309780 w 1756397"/>
                    <a:gd name="connsiteY344" fmla="*/ 102776 h 634297"/>
                    <a:gd name="connsiteX345" fmla="*/ 1295481 w 1756397"/>
                    <a:gd name="connsiteY345" fmla="*/ 88256 h 634297"/>
                    <a:gd name="connsiteX346" fmla="*/ 1309780 w 1756397"/>
                    <a:gd name="connsiteY346" fmla="*/ 73736 h 634297"/>
                    <a:gd name="connsiteX347" fmla="*/ 1233245 w 1756397"/>
                    <a:gd name="connsiteY347" fmla="*/ 73736 h 634297"/>
                    <a:gd name="connsiteX348" fmla="*/ 1247544 w 1756397"/>
                    <a:gd name="connsiteY348" fmla="*/ 88256 h 634297"/>
                    <a:gd name="connsiteX349" fmla="*/ 1233245 w 1756397"/>
                    <a:gd name="connsiteY349" fmla="*/ 102776 h 634297"/>
                    <a:gd name="connsiteX350" fmla="*/ 1218946 w 1756397"/>
                    <a:gd name="connsiteY350" fmla="*/ 88256 h 634297"/>
                    <a:gd name="connsiteX351" fmla="*/ 1233245 w 1756397"/>
                    <a:gd name="connsiteY351" fmla="*/ 73736 h 634297"/>
                    <a:gd name="connsiteX352" fmla="*/ 1011914 w 1756397"/>
                    <a:gd name="connsiteY352" fmla="*/ 71635 h 634297"/>
                    <a:gd name="connsiteX353" fmla="*/ 1026213 w 1756397"/>
                    <a:gd name="connsiteY353" fmla="*/ 86156 h 634297"/>
                    <a:gd name="connsiteX354" fmla="*/ 1011914 w 1756397"/>
                    <a:gd name="connsiteY354" fmla="*/ 100676 h 634297"/>
                    <a:gd name="connsiteX355" fmla="*/ 997615 w 1756397"/>
                    <a:gd name="connsiteY355" fmla="*/ 86156 h 634297"/>
                    <a:gd name="connsiteX356" fmla="*/ 1011914 w 1756397"/>
                    <a:gd name="connsiteY356" fmla="*/ 71635 h 634297"/>
                    <a:gd name="connsiteX357" fmla="*/ 1138093 w 1756397"/>
                    <a:gd name="connsiteY357" fmla="*/ 65334 h 634297"/>
                    <a:gd name="connsiteX358" fmla="*/ 1152392 w 1756397"/>
                    <a:gd name="connsiteY358" fmla="*/ 79854 h 634297"/>
                    <a:gd name="connsiteX359" fmla="*/ 1138093 w 1756397"/>
                    <a:gd name="connsiteY359" fmla="*/ 94374 h 634297"/>
                    <a:gd name="connsiteX360" fmla="*/ 1123794 w 1756397"/>
                    <a:gd name="connsiteY360" fmla="*/ 79854 h 634297"/>
                    <a:gd name="connsiteX361" fmla="*/ 1138093 w 1756397"/>
                    <a:gd name="connsiteY361" fmla="*/ 65334 h 634297"/>
                    <a:gd name="connsiteX362" fmla="*/ 890187 w 1756397"/>
                    <a:gd name="connsiteY362" fmla="*/ 63339 h 634297"/>
                    <a:gd name="connsiteX363" fmla="*/ 895848 w 1756397"/>
                    <a:gd name="connsiteY363" fmla="*/ 63786 h 634297"/>
                    <a:gd name="connsiteX364" fmla="*/ 905695 w 1756397"/>
                    <a:gd name="connsiteY364" fmla="*/ 81722 h 634297"/>
                    <a:gd name="connsiteX365" fmla="*/ 888032 w 1756397"/>
                    <a:gd name="connsiteY365" fmla="*/ 91721 h 634297"/>
                    <a:gd name="connsiteX366" fmla="*/ 878186 w 1756397"/>
                    <a:gd name="connsiteY366" fmla="*/ 73785 h 634297"/>
                    <a:gd name="connsiteX367" fmla="*/ 890187 w 1756397"/>
                    <a:gd name="connsiteY367" fmla="*/ 63339 h 634297"/>
                    <a:gd name="connsiteX368" fmla="*/ 796789 w 1756397"/>
                    <a:gd name="connsiteY368" fmla="*/ 54831 h 634297"/>
                    <a:gd name="connsiteX369" fmla="*/ 811088 w 1756397"/>
                    <a:gd name="connsiteY369" fmla="*/ 69351 h 634297"/>
                    <a:gd name="connsiteX370" fmla="*/ 796789 w 1756397"/>
                    <a:gd name="connsiteY370" fmla="*/ 83871 h 634297"/>
                    <a:gd name="connsiteX371" fmla="*/ 782490 w 1756397"/>
                    <a:gd name="connsiteY371" fmla="*/ 69351 h 634297"/>
                    <a:gd name="connsiteX372" fmla="*/ 796789 w 1756397"/>
                    <a:gd name="connsiteY372" fmla="*/ 54831 h 634297"/>
                    <a:gd name="connsiteX373" fmla="*/ 1520179 w 1756397"/>
                    <a:gd name="connsiteY373" fmla="*/ 52618 h 634297"/>
                    <a:gd name="connsiteX374" fmla="*/ 1534992 w 1756397"/>
                    <a:gd name="connsiteY374" fmla="*/ 54873 h 634297"/>
                    <a:gd name="connsiteX375" fmla="*/ 1535016 w 1756397"/>
                    <a:gd name="connsiteY375" fmla="*/ 54883 h 634297"/>
                    <a:gd name="connsiteX376" fmla="*/ 1539204 w 1756397"/>
                    <a:gd name="connsiteY376" fmla="*/ 65150 h 634297"/>
                    <a:gd name="connsiteX377" fmla="*/ 1524905 w 1756397"/>
                    <a:gd name="connsiteY377" fmla="*/ 79671 h 634297"/>
                    <a:gd name="connsiteX378" fmla="*/ 1510606 w 1756397"/>
                    <a:gd name="connsiteY378" fmla="*/ 65150 h 634297"/>
                    <a:gd name="connsiteX379" fmla="*/ 1514794 w 1756397"/>
                    <a:gd name="connsiteY379" fmla="*/ 54883 h 634297"/>
                    <a:gd name="connsiteX380" fmla="*/ 229080 w 1756397"/>
                    <a:gd name="connsiteY380" fmla="*/ 29506 h 634297"/>
                    <a:gd name="connsiteX381" fmla="*/ 243379 w 1756397"/>
                    <a:gd name="connsiteY381" fmla="*/ 44026 h 634297"/>
                    <a:gd name="connsiteX382" fmla="*/ 229080 w 1756397"/>
                    <a:gd name="connsiteY382" fmla="*/ 58546 h 634297"/>
                    <a:gd name="connsiteX383" fmla="*/ 214781 w 1756397"/>
                    <a:gd name="connsiteY383" fmla="*/ 44026 h 634297"/>
                    <a:gd name="connsiteX384" fmla="*/ 229080 w 1756397"/>
                    <a:gd name="connsiteY384" fmla="*/ 29506 h 634297"/>
                    <a:gd name="connsiteX385" fmla="*/ 334574 w 1756397"/>
                    <a:gd name="connsiteY385" fmla="*/ 25304 h 634297"/>
                    <a:gd name="connsiteX386" fmla="*/ 348873 w 1756397"/>
                    <a:gd name="connsiteY386" fmla="*/ 39824 h 634297"/>
                    <a:gd name="connsiteX387" fmla="*/ 334574 w 1756397"/>
                    <a:gd name="connsiteY387" fmla="*/ 54345 h 634297"/>
                    <a:gd name="connsiteX388" fmla="*/ 320275 w 1756397"/>
                    <a:gd name="connsiteY388" fmla="*/ 39824 h 634297"/>
                    <a:gd name="connsiteX389" fmla="*/ 334574 w 1756397"/>
                    <a:gd name="connsiteY389" fmla="*/ 25304 h 634297"/>
                    <a:gd name="connsiteX390" fmla="*/ 1238640 w 1756397"/>
                    <a:gd name="connsiteY390" fmla="*/ 22105 h 634297"/>
                    <a:gd name="connsiteX391" fmla="*/ 1250392 w 1756397"/>
                    <a:gd name="connsiteY391" fmla="*/ 23064 h 634297"/>
                    <a:gd name="connsiteX392" fmla="*/ 1245656 w 1756397"/>
                    <a:gd name="connsiteY392" fmla="*/ 25056 h 634297"/>
                    <a:gd name="connsiteX393" fmla="*/ 628303 w 1756397"/>
                    <a:gd name="connsiteY393" fmla="*/ 19004 h 634297"/>
                    <a:gd name="connsiteX394" fmla="*/ 642602 w 1756397"/>
                    <a:gd name="connsiteY394" fmla="*/ 33523 h 634297"/>
                    <a:gd name="connsiteX395" fmla="*/ 628303 w 1756397"/>
                    <a:gd name="connsiteY395" fmla="*/ 48043 h 634297"/>
                    <a:gd name="connsiteX396" fmla="*/ 614004 w 1756397"/>
                    <a:gd name="connsiteY396" fmla="*/ 33523 h 634297"/>
                    <a:gd name="connsiteX397" fmla="*/ 628303 w 1756397"/>
                    <a:gd name="connsiteY397" fmla="*/ 19004 h 634297"/>
                    <a:gd name="connsiteX398" fmla="*/ 429725 w 1756397"/>
                    <a:gd name="connsiteY398" fmla="*/ 16902 h 634297"/>
                    <a:gd name="connsiteX399" fmla="*/ 444024 w 1756397"/>
                    <a:gd name="connsiteY399" fmla="*/ 31422 h 634297"/>
                    <a:gd name="connsiteX400" fmla="*/ 429725 w 1756397"/>
                    <a:gd name="connsiteY400" fmla="*/ 45943 h 634297"/>
                    <a:gd name="connsiteX401" fmla="*/ 415427 w 1756397"/>
                    <a:gd name="connsiteY401" fmla="*/ 31422 h 634297"/>
                    <a:gd name="connsiteX402" fmla="*/ 429725 w 1756397"/>
                    <a:gd name="connsiteY402" fmla="*/ 16902 h 634297"/>
                    <a:gd name="connsiteX403" fmla="*/ 520740 w 1756397"/>
                    <a:gd name="connsiteY403" fmla="*/ 6400 h 634297"/>
                    <a:gd name="connsiteX404" fmla="*/ 535039 w 1756397"/>
                    <a:gd name="connsiteY404" fmla="*/ 20920 h 634297"/>
                    <a:gd name="connsiteX405" fmla="*/ 520740 w 1756397"/>
                    <a:gd name="connsiteY405" fmla="*/ 35441 h 634297"/>
                    <a:gd name="connsiteX406" fmla="*/ 506442 w 1756397"/>
                    <a:gd name="connsiteY406" fmla="*/ 20920 h 634297"/>
                    <a:gd name="connsiteX407" fmla="*/ 520740 w 1756397"/>
                    <a:gd name="connsiteY407" fmla="*/ 6400 h 634297"/>
                    <a:gd name="connsiteX408" fmla="*/ 109106 w 1756397"/>
                    <a:gd name="connsiteY408" fmla="*/ 6400 h 634297"/>
                    <a:gd name="connsiteX409" fmla="*/ 123405 w 1756397"/>
                    <a:gd name="connsiteY409" fmla="*/ 20920 h 634297"/>
                    <a:gd name="connsiteX410" fmla="*/ 109106 w 1756397"/>
                    <a:gd name="connsiteY410" fmla="*/ 35441 h 634297"/>
                    <a:gd name="connsiteX411" fmla="*/ 94807 w 1756397"/>
                    <a:gd name="connsiteY411" fmla="*/ 20920 h 634297"/>
                    <a:gd name="connsiteX412" fmla="*/ 109106 w 1756397"/>
                    <a:gd name="connsiteY412" fmla="*/ 6400 h 634297"/>
                    <a:gd name="connsiteX413" fmla="*/ 24998 w 1756397"/>
                    <a:gd name="connsiteY413" fmla="*/ 4539 h 634297"/>
                    <a:gd name="connsiteX414" fmla="*/ 28253 w 1756397"/>
                    <a:gd name="connsiteY414" fmla="*/ 12518 h 634297"/>
                    <a:gd name="connsiteX415" fmla="*/ 26806 w 1756397"/>
                    <a:gd name="connsiteY415" fmla="*/ 16065 h 634297"/>
                    <a:gd name="connsiteX416" fmla="*/ 21550 w 1756397"/>
                    <a:gd name="connsiteY416" fmla="*/ 14228 h 634297"/>
                    <a:gd name="connsiteX417" fmla="*/ 0 w 1756397"/>
                    <a:gd name="connsiteY417" fmla="*/ 11672 h 634297"/>
                    <a:gd name="connsiteX418" fmla="*/ 2126 w 1756397"/>
                    <a:gd name="connsiteY418" fmla="*/ 6462 h 634297"/>
                    <a:gd name="connsiteX419" fmla="*/ 890066 w 1756397"/>
                    <a:gd name="connsiteY419" fmla="*/ 0 h 634297"/>
                    <a:gd name="connsiteX420" fmla="*/ 918344 w 1756397"/>
                    <a:gd name="connsiteY420" fmla="*/ 783 h 634297"/>
                    <a:gd name="connsiteX421" fmla="*/ 914462 w 1756397"/>
                    <a:gd name="connsiteY421" fmla="*/ 10301 h 634297"/>
                    <a:gd name="connsiteX422" fmla="*/ 904351 w 1756397"/>
                    <a:gd name="connsiteY422" fmla="*/ 14553 h 634297"/>
                    <a:gd name="connsiteX423" fmla="*/ 890053 w 1756397"/>
                    <a:gd name="connsiteY423" fmla="*/ 33 h 63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</a:cxnLst>
                  <a:rect l="l" t="t" r="r" b="b"/>
                  <a:pathLst>
                    <a:path w="1756397" h="634297">
                      <a:moveTo>
                        <a:pt x="541296" y="618190"/>
                      </a:moveTo>
                      <a:cubicBezTo>
                        <a:pt x="545244" y="618190"/>
                        <a:pt x="548819" y="619815"/>
                        <a:pt x="551406" y="622442"/>
                      </a:cubicBezTo>
                      <a:lnTo>
                        <a:pt x="554490" y="630004"/>
                      </a:lnTo>
                      <a:lnTo>
                        <a:pt x="527644" y="634297"/>
                      </a:lnTo>
                      <a:lnTo>
                        <a:pt x="526997" y="632710"/>
                      </a:lnTo>
                      <a:cubicBezTo>
                        <a:pt x="526997" y="624690"/>
                        <a:pt x="533398" y="618190"/>
                        <a:pt x="541296" y="618190"/>
                      </a:cubicBezTo>
                      <a:close/>
                      <a:moveTo>
                        <a:pt x="334806" y="601569"/>
                      </a:moveTo>
                      <a:cubicBezTo>
                        <a:pt x="342703" y="601569"/>
                        <a:pt x="349104" y="608070"/>
                        <a:pt x="349104" y="616089"/>
                      </a:cubicBezTo>
                      <a:cubicBezTo>
                        <a:pt x="349104" y="624109"/>
                        <a:pt x="342703" y="630609"/>
                        <a:pt x="334806" y="630609"/>
                      </a:cubicBezTo>
                      <a:cubicBezTo>
                        <a:pt x="326909" y="630609"/>
                        <a:pt x="320507" y="624109"/>
                        <a:pt x="320507" y="616089"/>
                      </a:cubicBezTo>
                      <a:cubicBezTo>
                        <a:pt x="320507" y="608070"/>
                        <a:pt x="326909" y="601569"/>
                        <a:pt x="334806" y="601569"/>
                      </a:cubicBezTo>
                      <a:close/>
                      <a:moveTo>
                        <a:pt x="202374" y="601491"/>
                      </a:moveTo>
                      <a:cubicBezTo>
                        <a:pt x="204218" y="601259"/>
                        <a:pt x="206136" y="601390"/>
                        <a:pt x="208035" y="601938"/>
                      </a:cubicBezTo>
                      <a:cubicBezTo>
                        <a:pt x="215632" y="604130"/>
                        <a:pt x="220041" y="612160"/>
                        <a:pt x="217882" y="619874"/>
                      </a:cubicBezTo>
                      <a:cubicBezTo>
                        <a:pt x="215724" y="627588"/>
                        <a:pt x="207816" y="632065"/>
                        <a:pt x="200220" y="629873"/>
                      </a:cubicBezTo>
                      <a:cubicBezTo>
                        <a:pt x="192623" y="627681"/>
                        <a:pt x="188215" y="619651"/>
                        <a:pt x="190374" y="611937"/>
                      </a:cubicBezTo>
                      <a:cubicBezTo>
                        <a:pt x="191992" y="606151"/>
                        <a:pt x="196845" y="602187"/>
                        <a:pt x="202374" y="601491"/>
                      </a:cubicBezTo>
                      <a:close/>
                      <a:moveTo>
                        <a:pt x="756421" y="561474"/>
                      </a:moveTo>
                      <a:cubicBezTo>
                        <a:pt x="764318" y="561474"/>
                        <a:pt x="770719" y="567975"/>
                        <a:pt x="770719" y="575995"/>
                      </a:cubicBezTo>
                      <a:cubicBezTo>
                        <a:pt x="770719" y="584015"/>
                        <a:pt x="764318" y="590515"/>
                        <a:pt x="756421" y="590515"/>
                      </a:cubicBezTo>
                      <a:cubicBezTo>
                        <a:pt x="748524" y="590515"/>
                        <a:pt x="742121" y="584015"/>
                        <a:pt x="742121" y="575995"/>
                      </a:cubicBezTo>
                      <a:cubicBezTo>
                        <a:pt x="742121" y="567975"/>
                        <a:pt x="748524" y="561474"/>
                        <a:pt x="756421" y="561474"/>
                      </a:cubicBezTo>
                      <a:close/>
                      <a:moveTo>
                        <a:pt x="879621" y="556846"/>
                      </a:moveTo>
                      <a:cubicBezTo>
                        <a:pt x="883570" y="556846"/>
                        <a:pt x="887144" y="558471"/>
                        <a:pt x="889732" y="561098"/>
                      </a:cubicBezTo>
                      <a:lnTo>
                        <a:pt x="893076" y="569295"/>
                      </a:lnTo>
                      <a:lnTo>
                        <a:pt x="866503" y="574261"/>
                      </a:lnTo>
                      <a:lnTo>
                        <a:pt x="865322" y="571366"/>
                      </a:lnTo>
                      <a:cubicBezTo>
                        <a:pt x="865322" y="563346"/>
                        <a:pt x="871724" y="556846"/>
                        <a:pt x="879621" y="556846"/>
                      </a:cubicBezTo>
                      <a:close/>
                      <a:moveTo>
                        <a:pt x="661269" y="553073"/>
                      </a:moveTo>
                      <a:cubicBezTo>
                        <a:pt x="669166" y="553073"/>
                        <a:pt x="675568" y="559573"/>
                        <a:pt x="675568" y="567593"/>
                      </a:cubicBezTo>
                      <a:cubicBezTo>
                        <a:pt x="675568" y="575612"/>
                        <a:pt x="669166" y="582113"/>
                        <a:pt x="661269" y="582113"/>
                      </a:cubicBezTo>
                      <a:cubicBezTo>
                        <a:pt x="653372" y="582113"/>
                        <a:pt x="646970" y="575612"/>
                        <a:pt x="646970" y="567593"/>
                      </a:cubicBezTo>
                      <a:cubicBezTo>
                        <a:pt x="646970" y="559573"/>
                        <a:pt x="653372" y="553073"/>
                        <a:pt x="661269" y="553073"/>
                      </a:cubicBezTo>
                      <a:close/>
                      <a:moveTo>
                        <a:pt x="448574" y="546771"/>
                      </a:moveTo>
                      <a:cubicBezTo>
                        <a:pt x="456472" y="546771"/>
                        <a:pt x="462873" y="553272"/>
                        <a:pt x="462873" y="561292"/>
                      </a:cubicBezTo>
                      <a:cubicBezTo>
                        <a:pt x="462873" y="569311"/>
                        <a:pt x="456472" y="575812"/>
                        <a:pt x="448574" y="575812"/>
                      </a:cubicBezTo>
                      <a:cubicBezTo>
                        <a:pt x="440677" y="575812"/>
                        <a:pt x="434275" y="569311"/>
                        <a:pt x="434275" y="561292"/>
                      </a:cubicBezTo>
                      <a:cubicBezTo>
                        <a:pt x="434275" y="553272"/>
                        <a:pt x="440677" y="546771"/>
                        <a:pt x="448574" y="546771"/>
                      </a:cubicBezTo>
                      <a:close/>
                      <a:moveTo>
                        <a:pt x="553706" y="540469"/>
                      </a:moveTo>
                      <a:cubicBezTo>
                        <a:pt x="561603" y="540469"/>
                        <a:pt x="568005" y="546970"/>
                        <a:pt x="568005" y="554989"/>
                      </a:cubicBezTo>
                      <a:cubicBezTo>
                        <a:pt x="568005" y="563009"/>
                        <a:pt x="561603" y="569510"/>
                        <a:pt x="553706" y="569510"/>
                      </a:cubicBezTo>
                      <a:cubicBezTo>
                        <a:pt x="545809" y="569510"/>
                        <a:pt x="539408" y="563009"/>
                        <a:pt x="539408" y="554989"/>
                      </a:cubicBezTo>
                      <a:cubicBezTo>
                        <a:pt x="539408" y="546970"/>
                        <a:pt x="545809" y="540469"/>
                        <a:pt x="553706" y="540469"/>
                      </a:cubicBezTo>
                      <a:close/>
                      <a:moveTo>
                        <a:pt x="369609" y="538369"/>
                      </a:moveTo>
                      <a:cubicBezTo>
                        <a:pt x="377506" y="538369"/>
                        <a:pt x="383908" y="544871"/>
                        <a:pt x="383908" y="552889"/>
                      </a:cubicBezTo>
                      <a:cubicBezTo>
                        <a:pt x="383908" y="560909"/>
                        <a:pt x="377506" y="567409"/>
                        <a:pt x="369609" y="567409"/>
                      </a:cubicBezTo>
                      <a:cubicBezTo>
                        <a:pt x="361712" y="567409"/>
                        <a:pt x="355310" y="560909"/>
                        <a:pt x="355310" y="552889"/>
                      </a:cubicBezTo>
                      <a:cubicBezTo>
                        <a:pt x="355310" y="544871"/>
                        <a:pt x="361712" y="538369"/>
                        <a:pt x="369609" y="538369"/>
                      </a:cubicBezTo>
                      <a:close/>
                      <a:moveTo>
                        <a:pt x="272705" y="530073"/>
                      </a:moveTo>
                      <a:cubicBezTo>
                        <a:pt x="274548" y="529840"/>
                        <a:pt x="276466" y="529971"/>
                        <a:pt x="278365" y="530520"/>
                      </a:cubicBezTo>
                      <a:cubicBezTo>
                        <a:pt x="285961" y="532711"/>
                        <a:pt x="290370" y="540742"/>
                        <a:pt x="288212" y="548455"/>
                      </a:cubicBezTo>
                      <a:cubicBezTo>
                        <a:pt x="286054" y="556169"/>
                        <a:pt x="278145" y="560646"/>
                        <a:pt x="270549" y="558454"/>
                      </a:cubicBezTo>
                      <a:cubicBezTo>
                        <a:pt x="262953" y="556263"/>
                        <a:pt x="258544" y="548232"/>
                        <a:pt x="260703" y="540518"/>
                      </a:cubicBezTo>
                      <a:cubicBezTo>
                        <a:pt x="262321" y="534734"/>
                        <a:pt x="267174" y="530768"/>
                        <a:pt x="272705" y="530073"/>
                      </a:cubicBezTo>
                      <a:close/>
                      <a:moveTo>
                        <a:pt x="1185205" y="496487"/>
                      </a:moveTo>
                      <a:cubicBezTo>
                        <a:pt x="1187049" y="496255"/>
                        <a:pt x="1188967" y="496386"/>
                        <a:pt x="1190866" y="496935"/>
                      </a:cubicBezTo>
                      <a:lnTo>
                        <a:pt x="1197545" y="502302"/>
                      </a:lnTo>
                      <a:lnTo>
                        <a:pt x="1173297" y="507748"/>
                      </a:lnTo>
                      <a:lnTo>
                        <a:pt x="1173204" y="506933"/>
                      </a:lnTo>
                      <a:cubicBezTo>
                        <a:pt x="1174823" y="501147"/>
                        <a:pt x="1179676" y="497183"/>
                        <a:pt x="1185205" y="496487"/>
                      </a:cubicBezTo>
                      <a:close/>
                      <a:moveTo>
                        <a:pt x="768832" y="483755"/>
                      </a:moveTo>
                      <a:cubicBezTo>
                        <a:pt x="776729" y="483755"/>
                        <a:pt x="783131" y="490256"/>
                        <a:pt x="783131" y="498275"/>
                      </a:cubicBezTo>
                      <a:cubicBezTo>
                        <a:pt x="783131" y="506294"/>
                        <a:pt x="776729" y="512795"/>
                        <a:pt x="768832" y="512795"/>
                      </a:cubicBezTo>
                      <a:cubicBezTo>
                        <a:pt x="760934" y="512795"/>
                        <a:pt x="754533" y="506294"/>
                        <a:pt x="754533" y="498275"/>
                      </a:cubicBezTo>
                      <a:cubicBezTo>
                        <a:pt x="754533" y="490256"/>
                        <a:pt x="760934" y="483755"/>
                        <a:pt x="768832" y="483755"/>
                      </a:cubicBezTo>
                      <a:close/>
                      <a:moveTo>
                        <a:pt x="944655" y="481655"/>
                      </a:moveTo>
                      <a:cubicBezTo>
                        <a:pt x="952552" y="481655"/>
                        <a:pt x="958954" y="488155"/>
                        <a:pt x="958954" y="496175"/>
                      </a:cubicBezTo>
                      <a:cubicBezTo>
                        <a:pt x="958954" y="504194"/>
                        <a:pt x="952552" y="510695"/>
                        <a:pt x="944655" y="510695"/>
                      </a:cubicBezTo>
                      <a:cubicBezTo>
                        <a:pt x="936758" y="510695"/>
                        <a:pt x="930356" y="504194"/>
                        <a:pt x="930356" y="496175"/>
                      </a:cubicBezTo>
                      <a:cubicBezTo>
                        <a:pt x="930356" y="488155"/>
                        <a:pt x="936758" y="481655"/>
                        <a:pt x="944655" y="481655"/>
                      </a:cubicBezTo>
                      <a:close/>
                      <a:moveTo>
                        <a:pt x="679885" y="462750"/>
                      </a:moveTo>
                      <a:cubicBezTo>
                        <a:pt x="687782" y="462750"/>
                        <a:pt x="694184" y="469251"/>
                        <a:pt x="694184" y="477269"/>
                      </a:cubicBezTo>
                      <a:cubicBezTo>
                        <a:pt x="694184" y="485289"/>
                        <a:pt x="687782" y="491789"/>
                        <a:pt x="679885" y="491789"/>
                      </a:cubicBezTo>
                      <a:cubicBezTo>
                        <a:pt x="671989" y="491789"/>
                        <a:pt x="665587" y="485289"/>
                        <a:pt x="665587" y="477269"/>
                      </a:cubicBezTo>
                      <a:cubicBezTo>
                        <a:pt x="665587" y="469251"/>
                        <a:pt x="671989" y="462750"/>
                        <a:pt x="679885" y="462750"/>
                      </a:cubicBezTo>
                      <a:close/>
                      <a:moveTo>
                        <a:pt x="603351" y="462750"/>
                      </a:moveTo>
                      <a:cubicBezTo>
                        <a:pt x="611248" y="462750"/>
                        <a:pt x="617649" y="469251"/>
                        <a:pt x="617649" y="477269"/>
                      </a:cubicBezTo>
                      <a:cubicBezTo>
                        <a:pt x="617649" y="485289"/>
                        <a:pt x="611248" y="491789"/>
                        <a:pt x="603351" y="491789"/>
                      </a:cubicBezTo>
                      <a:cubicBezTo>
                        <a:pt x="595453" y="491789"/>
                        <a:pt x="589052" y="485289"/>
                        <a:pt x="589052" y="477269"/>
                      </a:cubicBezTo>
                      <a:cubicBezTo>
                        <a:pt x="589052" y="469251"/>
                        <a:pt x="595453" y="462750"/>
                        <a:pt x="603351" y="462750"/>
                      </a:cubicBezTo>
                      <a:close/>
                      <a:moveTo>
                        <a:pt x="382020" y="460649"/>
                      </a:moveTo>
                      <a:cubicBezTo>
                        <a:pt x="389917" y="460649"/>
                        <a:pt x="396318" y="467150"/>
                        <a:pt x="396318" y="475170"/>
                      </a:cubicBezTo>
                      <a:cubicBezTo>
                        <a:pt x="396318" y="483189"/>
                        <a:pt x="389917" y="489690"/>
                        <a:pt x="382020" y="489690"/>
                      </a:cubicBezTo>
                      <a:cubicBezTo>
                        <a:pt x="374123" y="489690"/>
                        <a:pt x="367721" y="483189"/>
                        <a:pt x="367721" y="475170"/>
                      </a:cubicBezTo>
                      <a:cubicBezTo>
                        <a:pt x="367721" y="467150"/>
                        <a:pt x="374123" y="460649"/>
                        <a:pt x="382020" y="460649"/>
                      </a:cubicBezTo>
                      <a:close/>
                      <a:moveTo>
                        <a:pt x="508199" y="454347"/>
                      </a:moveTo>
                      <a:cubicBezTo>
                        <a:pt x="516096" y="454347"/>
                        <a:pt x="522498" y="460848"/>
                        <a:pt x="522498" y="468868"/>
                      </a:cubicBezTo>
                      <a:cubicBezTo>
                        <a:pt x="522498" y="476887"/>
                        <a:pt x="516096" y="483388"/>
                        <a:pt x="508199" y="483388"/>
                      </a:cubicBezTo>
                      <a:cubicBezTo>
                        <a:pt x="500302" y="483388"/>
                        <a:pt x="493901" y="476887"/>
                        <a:pt x="493901" y="468868"/>
                      </a:cubicBezTo>
                      <a:cubicBezTo>
                        <a:pt x="493901" y="460848"/>
                        <a:pt x="500302" y="454347"/>
                        <a:pt x="508199" y="454347"/>
                      </a:cubicBezTo>
                      <a:close/>
                      <a:moveTo>
                        <a:pt x="260293" y="452353"/>
                      </a:moveTo>
                      <a:cubicBezTo>
                        <a:pt x="262136" y="452120"/>
                        <a:pt x="264055" y="452252"/>
                        <a:pt x="265954" y="452799"/>
                      </a:cubicBezTo>
                      <a:cubicBezTo>
                        <a:pt x="273551" y="454991"/>
                        <a:pt x="277959" y="463021"/>
                        <a:pt x="275800" y="470735"/>
                      </a:cubicBezTo>
                      <a:cubicBezTo>
                        <a:pt x="273642" y="478449"/>
                        <a:pt x="265734" y="482926"/>
                        <a:pt x="258139" y="480735"/>
                      </a:cubicBezTo>
                      <a:cubicBezTo>
                        <a:pt x="254340" y="479639"/>
                        <a:pt x="251339" y="477083"/>
                        <a:pt x="249557" y="473837"/>
                      </a:cubicBezTo>
                      <a:lnTo>
                        <a:pt x="249478" y="473145"/>
                      </a:lnTo>
                      <a:lnTo>
                        <a:pt x="250470" y="470715"/>
                      </a:lnTo>
                      <a:lnTo>
                        <a:pt x="251890" y="459666"/>
                      </a:lnTo>
                      <a:close/>
                      <a:moveTo>
                        <a:pt x="895011" y="439643"/>
                      </a:moveTo>
                      <a:cubicBezTo>
                        <a:pt x="902908" y="439643"/>
                        <a:pt x="909310" y="446144"/>
                        <a:pt x="909310" y="454164"/>
                      </a:cubicBezTo>
                      <a:cubicBezTo>
                        <a:pt x="909310" y="462183"/>
                        <a:pt x="902908" y="468684"/>
                        <a:pt x="895011" y="468684"/>
                      </a:cubicBezTo>
                      <a:cubicBezTo>
                        <a:pt x="887114" y="468684"/>
                        <a:pt x="880713" y="462183"/>
                        <a:pt x="880713" y="454164"/>
                      </a:cubicBezTo>
                      <a:cubicBezTo>
                        <a:pt x="880713" y="446144"/>
                        <a:pt x="887114" y="439643"/>
                        <a:pt x="895011" y="439643"/>
                      </a:cubicBezTo>
                      <a:close/>
                      <a:moveTo>
                        <a:pt x="1377262" y="433365"/>
                      </a:moveTo>
                      <a:cubicBezTo>
                        <a:pt x="1381210" y="433365"/>
                        <a:pt x="1384785" y="434990"/>
                        <a:pt x="1387372" y="437618"/>
                      </a:cubicBezTo>
                      <a:lnTo>
                        <a:pt x="1391486" y="447704"/>
                      </a:lnTo>
                      <a:lnTo>
                        <a:pt x="1365850" y="454962"/>
                      </a:lnTo>
                      <a:lnTo>
                        <a:pt x="1362963" y="447885"/>
                      </a:lnTo>
                      <a:cubicBezTo>
                        <a:pt x="1362963" y="439866"/>
                        <a:pt x="1369364" y="433365"/>
                        <a:pt x="1377262" y="433365"/>
                      </a:cubicBezTo>
                      <a:close/>
                      <a:moveTo>
                        <a:pt x="1255535" y="425068"/>
                      </a:moveTo>
                      <a:cubicBezTo>
                        <a:pt x="1257378" y="424836"/>
                        <a:pt x="1259296" y="424967"/>
                        <a:pt x="1261196" y="425515"/>
                      </a:cubicBezTo>
                      <a:cubicBezTo>
                        <a:pt x="1268792" y="427706"/>
                        <a:pt x="1273200" y="435737"/>
                        <a:pt x="1271042" y="443450"/>
                      </a:cubicBezTo>
                      <a:cubicBezTo>
                        <a:pt x="1268884" y="451165"/>
                        <a:pt x="1260976" y="455642"/>
                        <a:pt x="1253380" y="453450"/>
                      </a:cubicBezTo>
                      <a:cubicBezTo>
                        <a:pt x="1245784" y="451258"/>
                        <a:pt x="1241375" y="443228"/>
                        <a:pt x="1243533" y="435514"/>
                      </a:cubicBezTo>
                      <a:cubicBezTo>
                        <a:pt x="1245152" y="429729"/>
                        <a:pt x="1250005" y="425764"/>
                        <a:pt x="1255535" y="425068"/>
                      </a:cubicBezTo>
                      <a:close/>
                      <a:moveTo>
                        <a:pt x="1162136" y="416560"/>
                      </a:moveTo>
                      <a:cubicBezTo>
                        <a:pt x="1170033" y="416560"/>
                        <a:pt x="1176436" y="423061"/>
                        <a:pt x="1176436" y="431081"/>
                      </a:cubicBezTo>
                      <a:cubicBezTo>
                        <a:pt x="1176436" y="439100"/>
                        <a:pt x="1170033" y="445601"/>
                        <a:pt x="1162136" y="445601"/>
                      </a:cubicBezTo>
                      <a:cubicBezTo>
                        <a:pt x="1154239" y="445601"/>
                        <a:pt x="1147838" y="439100"/>
                        <a:pt x="1147838" y="431081"/>
                      </a:cubicBezTo>
                      <a:cubicBezTo>
                        <a:pt x="1147838" y="423061"/>
                        <a:pt x="1154239" y="416560"/>
                        <a:pt x="1162136" y="416560"/>
                      </a:cubicBezTo>
                      <a:close/>
                      <a:moveTo>
                        <a:pt x="615761" y="385030"/>
                      </a:moveTo>
                      <a:cubicBezTo>
                        <a:pt x="623659" y="385030"/>
                        <a:pt x="630060" y="391531"/>
                        <a:pt x="630060" y="399550"/>
                      </a:cubicBezTo>
                      <a:cubicBezTo>
                        <a:pt x="630060" y="407570"/>
                        <a:pt x="623659" y="414070"/>
                        <a:pt x="615761" y="414070"/>
                      </a:cubicBezTo>
                      <a:cubicBezTo>
                        <a:pt x="607865" y="414070"/>
                        <a:pt x="601463" y="407570"/>
                        <a:pt x="601463" y="399550"/>
                      </a:cubicBezTo>
                      <a:cubicBezTo>
                        <a:pt x="601463" y="391531"/>
                        <a:pt x="607865" y="385030"/>
                        <a:pt x="615761" y="385030"/>
                      </a:cubicBezTo>
                      <a:close/>
                      <a:moveTo>
                        <a:pt x="721256" y="380829"/>
                      </a:moveTo>
                      <a:cubicBezTo>
                        <a:pt x="729153" y="380829"/>
                        <a:pt x="735554" y="387330"/>
                        <a:pt x="735554" y="395349"/>
                      </a:cubicBezTo>
                      <a:cubicBezTo>
                        <a:pt x="735554" y="403368"/>
                        <a:pt x="729153" y="409869"/>
                        <a:pt x="721256" y="409869"/>
                      </a:cubicBezTo>
                      <a:cubicBezTo>
                        <a:pt x="713359" y="409869"/>
                        <a:pt x="706957" y="403368"/>
                        <a:pt x="706957" y="395349"/>
                      </a:cubicBezTo>
                      <a:cubicBezTo>
                        <a:pt x="706957" y="387330"/>
                        <a:pt x="713359" y="380829"/>
                        <a:pt x="721256" y="380829"/>
                      </a:cubicBezTo>
                      <a:close/>
                      <a:moveTo>
                        <a:pt x="1014985" y="374527"/>
                      </a:moveTo>
                      <a:cubicBezTo>
                        <a:pt x="1022881" y="374527"/>
                        <a:pt x="1029284" y="381027"/>
                        <a:pt x="1029284" y="389047"/>
                      </a:cubicBezTo>
                      <a:cubicBezTo>
                        <a:pt x="1029284" y="397067"/>
                        <a:pt x="1022881" y="403567"/>
                        <a:pt x="1014985" y="403567"/>
                      </a:cubicBezTo>
                      <a:cubicBezTo>
                        <a:pt x="1007088" y="403567"/>
                        <a:pt x="1000686" y="397067"/>
                        <a:pt x="1000686" y="389047"/>
                      </a:cubicBezTo>
                      <a:cubicBezTo>
                        <a:pt x="1000686" y="381027"/>
                        <a:pt x="1007088" y="374527"/>
                        <a:pt x="1014985" y="374527"/>
                      </a:cubicBezTo>
                      <a:close/>
                      <a:moveTo>
                        <a:pt x="274458" y="374527"/>
                      </a:moveTo>
                      <a:cubicBezTo>
                        <a:pt x="282354" y="374527"/>
                        <a:pt x="288756" y="381027"/>
                        <a:pt x="288756" y="389047"/>
                      </a:cubicBezTo>
                      <a:cubicBezTo>
                        <a:pt x="288756" y="397067"/>
                        <a:pt x="282354" y="403567"/>
                        <a:pt x="274458" y="403567"/>
                      </a:cubicBezTo>
                      <a:cubicBezTo>
                        <a:pt x="270509" y="403567"/>
                        <a:pt x="266934" y="401942"/>
                        <a:pt x="264347" y="399314"/>
                      </a:cubicBezTo>
                      <a:lnTo>
                        <a:pt x="260771" y="390549"/>
                      </a:lnTo>
                      <a:lnTo>
                        <a:pt x="261335" y="386162"/>
                      </a:lnTo>
                      <a:lnTo>
                        <a:pt x="264347" y="378780"/>
                      </a:lnTo>
                      <a:cubicBezTo>
                        <a:pt x="266934" y="376152"/>
                        <a:pt x="270509" y="374527"/>
                        <a:pt x="274458" y="374527"/>
                      </a:cubicBezTo>
                      <a:close/>
                      <a:moveTo>
                        <a:pt x="816407" y="372426"/>
                      </a:moveTo>
                      <a:cubicBezTo>
                        <a:pt x="824304" y="372426"/>
                        <a:pt x="830706" y="378928"/>
                        <a:pt x="830706" y="386947"/>
                      </a:cubicBezTo>
                      <a:cubicBezTo>
                        <a:pt x="830706" y="394966"/>
                        <a:pt x="824304" y="401467"/>
                        <a:pt x="816407" y="401467"/>
                      </a:cubicBezTo>
                      <a:cubicBezTo>
                        <a:pt x="808510" y="401467"/>
                        <a:pt x="802109" y="394966"/>
                        <a:pt x="802109" y="386947"/>
                      </a:cubicBezTo>
                      <a:cubicBezTo>
                        <a:pt x="802109" y="378928"/>
                        <a:pt x="808510" y="372426"/>
                        <a:pt x="816407" y="372426"/>
                      </a:cubicBezTo>
                      <a:close/>
                      <a:moveTo>
                        <a:pt x="907422" y="361923"/>
                      </a:moveTo>
                      <a:cubicBezTo>
                        <a:pt x="915319" y="361923"/>
                        <a:pt x="921721" y="368425"/>
                        <a:pt x="921721" y="376443"/>
                      </a:cubicBezTo>
                      <a:cubicBezTo>
                        <a:pt x="921721" y="384463"/>
                        <a:pt x="915319" y="390964"/>
                        <a:pt x="907422" y="390964"/>
                      </a:cubicBezTo>
                      <a:cubicBezTo>
                        <a:pt x="899525" y="390964"/>
                        <a:pt x="893123" y="384463"/>
                        <a:pt x="893123" y="376443"/>
                      </a:cubicBezTo>
                      <a:cubicBezTo>
                        <a:pt x="893123" y="368425"/>
                        <a:pt x="899525" y="361923"/>
                        <a:pt x="907422" y="361923"/>
                      </a:cubicBezTo>
                      <a:close/>
                      <a:moveTo>
                        <a:pt x="495788" y="361923"/>
                      </a:moveTo>
                      <a:cubicBezTo>
                        <a:pt x="503685" y="361923"/>
                        <a:pt x="510087" y="368425"/>
                        <a:pt x="510087" y="376443"/>
                      </a:cubicBezTo>
                      <a:cubicBezTo>
                        <a:pt x="510087" y="384463"/>
                        <a:pt x="503685" y="390964"/>
                        <a:pt x="495788" y="390964"/>
                      </a:cubicBezTo>
                      <a:cubicBezTo>
                        <a:pt x="487891" y="390964"/>
                        <a:pt x="481489" y="384463"/>
                        <a:pt x="481489" y="376443"/>
                      </a:cubicBezTo>
                      <a:cubicBezTo>
                        <a:pt x="481489" y="368425"/>
                        <a:pt x="487891" y="361923"/>
                        <a:pt x="495788" y="361923"/>
                      </a:cubicBezTo>
                      <a:close/>
                      <a:moveTo>
                        <a:pt x="1611003" y="357746"/>
                      </a:moveTo>
                      <a:cubicBezTo>
                        <a:pt x="1614952" y="357746"/>
                        <a:pt x="1618527" y="359371"/>
                        <a:pt x="1621114" y="361999"/>
                      </a:cubicBezTo>
                      <a:lnTo>
                        <a:pt x="1622025" y="364232"/>
                      </a:lnTo>
                      <a:lnTo>
                        <a:pt x="1597336" y="373813"/>
                      </a:lnTo>
                      <a:lnTo>
                        <a:pt x="1596705" y="372266"/>
                      </a:lnTo>
                      <a:cubicBezTo>
                        <a:pt x="1596705" y="364247"/>
                        <a:pt x="1603106" y="357746"/>
                        <a:pt x="1611003" y="357746"/>
                      </a:cubicBezTo>
                      <a:close/>
                      <a:moveTo>
                        <a:pt x="400636" y="353522"/>
                      </a:moveTo>
                      <a:cubicBezTo>
                        <a:pt x="408533" y="353522"/>
                        <a:pt x="414936" y="360022"/>
                        <a:pt x="414936" y="368042"/>
                      </a:cubicBezTo>
                      <a:cubicBezTo>
                        <a:pt x="414936" y="376061"/>
                        <a:pt x="408533" y="382562"/>
                        <a:pt x="400636" y="382562"/>
                      </a:cubicBezTo>
                      <a:cubicBezTo>
                        <a:pt x="392739" y="382562"/>
                        <a:pt x="386338" y="376061"/>
                        <a:pt x="386338" y="368042"/>
                      </a:cubicBezTo>
                      <a:cubicBezTo>
                        <a:pt x="386338" y="360022"/>
                        <a:pt x="392739" y="353522"/>
                        <a:pt x="400636" y="353522"/>
                      </a:cubicBezTo>
                      <a:close/>
                      <a:moveTo>
                        <a:pt x="1269699" y="347243"/>
                      </a:moveTo>
                      <a:cubicBezTo>
                        <a:pt x="1277596" y="347243"/>
                        <a:pt x="1283998" y="353743"/>
                        <a:pt x="1283998" y="361763"/>
                      </a:cubicBezTo>
                      <a:cubicBezTo>
                        <a:pt x="1283998" y="369781"/>
                        <a:pt x="1277596" y="376283"/>
                        <a:pt x="1269699" y="376283"/>
                      </a:cubicBezTo>
                      <a:cubicBezTo>
                        <a:pt x="1261802" y="376283"/>
                        <a:pt x="1255401" y="369781"/>
                        <a:pt x="1255401" y="361763"/>
                      </a:cubicBezTo>
                      <a:cubicBezTo>
                        <a:pt x="1255401" y="353743"/>
                        <a:pt x="1261802" y="347243"/>
                        <a:pt x="1269699" y="347243"/>
                      </a:cubicBezTo>
                      <a:close/>
                      <a:moveTo>
                        <a:pt x="1491030" y="334639"/>
                      </a:moveTo>
                      <a:cubicBezTo>
                        <a:pt x="1498927" y="334639"/>
                        <a:pt x="1505328" y="341140"/>
                        <a:pt x="1505328" y="349159"/>
                      </a:cubicBezTo>
                      <a:cubicBezTo>
                        <a:pt x="1505328" y="357179"/>
                        <a:pt x="1498927" y="363680"/>
                        <a:pt x="1491030" y="363680"/>
                      </a:cubicBezTo>
                      <a:cubicBezTo>
                        <a:pt x="1483133" y="363680"/>
                        <a:pt x="1476731" y="357179"/>
                        <a:pt x="1476731" y="349159"/>
                      </a:cubicBezTo>
                      <a:cubicBezTo>
                        <a:pt x="1476731" y="341140"/>
                        <a:pt x="1483133" y="334639"/>
                        <a:pt x="1491030" y="334639"/>
                      </a:cubicBezTo>
                      <a:close/>
                      <a:moveTo>
                        <a:pt x="1395878" y="326238"/>
                      </a:moveTo>
                      <a:cubicBezTo>
                        <a:pt x="1403775" y="326238"/>
                        <a:pt x="1410177" y="332738"/>
                        <a:pt x="1410177" y="340758"/>
                      </a:cubicBezTo>
                      <a:cubicBezTo>
                        <a:pt x="1410177" y="348776"/>
                        <a:pt x="1403775" y="355278"/>
                        <a:pt x="1395878" y="355278"/>
                      </a:cubicBezTo>
                      <a:cubicBezTo>
                        <a:pt x="1387981" y="355278"/>
                        <a:pt x="1381579" y="348776"/>
                        <a:pt x="1381579" y="340758"/>
                      </a:cubicBezTo>
                      <a:cubicBezTo>
                        <a:pt x="1381579" y="332738"/>
                        <a:pt x="1387981" y="326238"/>
                        <a:pt x="1395878" y="326238"/>
                      </a:cubicBezTo>
                      <a:close/>
                      <a:moveTo>
                        <a:pt x="508199" y="284204"/>
                      </a:moveTo>
                      <a:cubicBezTo>
                        <a:pt x="516096" y="284204"/>
                        <a:pt x="522498" y="290705"/>
                        <a:pt x="522498" y="298724"/>
                      </a:cubicBezTo>
                      <a:cubicBezTo>
                        <a:pt x="522498" y="306743"/>
                        <a:pt x="516096" y="313244"/>
                        <a:pt x="508199" y="313244"/>
                      </a:cubicBezTo>
                      <a:cubicBezTo>
                        <a:pt x="500302" y="313244"/>
                        <a:pt x="493901" y="306743"/>
                        <a:pt x="493901" y="298724"/>
                      </a:cubicBezTo>
                      <a:cubicBezTo>
                        <a:pt x="493901" y="290705"/>
                        <a:pt x="500302" y="284204"/>
                        <a:pt x="508199" y="284204"/>
                      </a:cubicBezTo>
                      <a:close/>
                      <a:moveTo>
                        <a:pt x="605549" y="268967"/>
                      </a:moveTo>
                      <a:cubicBezTo>
                        <a:pt x="613446" y="268967"/>
                        <a:pt x="619848" y="275468"/>
                        <a:pt x="619848" y="283487"/>
                      </a:cubicBezTo>
                      <a:cubicBezTo>
                        <a:pt x="619848" y="291507"/>
                        <a:pt x="613446" y="298008"/>
                        <a:pt x="605549" y="298008"/>
                      </a:cubicBezTo>
                      <a:cubicBezTo>
                        <a:pt x="597652" y="298008"/>
                        <a:pt x="591251" y="291507"/>
                        <a:pt x="591251" y="283487"/>
                      </a:cubicBezTo>
                      <a:cubicBezTo>
                        <a:pt x="591251" y="275468"/>
                        <a:pt x="597652" y="268967"/>
                        <a:pt x="605549" y="268967"/>
                      </a:cubicBezTo>
                      <a:close/>
                      <a:moveTo>
                        <a:pt x="334574" y="266866"/>
                      </a:moveTo>
                      <a:cubicBezTo>
                        <a:pt x="342471" y="266866"/>
                        <a:pt x="348873" y="273368"/>
                        <a:pt x="348873" y="281386"/>
                      </a:cubicBezTo>
                      <a:cubicBezTo>
                        <a:pt x="348873" y="289406"/>
                        <a:pt x="342471" y="295907"/>
                        <a:pt x="334574" y="295907"/>
                      </a:cubicBezTo>
                      <a:cubicBezTo>
                        <a:pt x="326677" y="295907"/>
                        <a:pt x="320275" y="289406"/>
                        <a:pt x="320275" y="281386"/>
                      </a:cubicBezTo>
                      <a:cubicBezTo>
                        <a:pt x="320275" y="273368"/>
                        <a:pt x="326677" y="266866"/>
                        <a:pt x="334574" y="266866"/>
                      </a:cubicBezTo>
                      <a:close/>
                      <a:moveTo>
                        <a:pt x="1503441" y="256920"/>
                      </a:moveTo>
                      <a:cubicBezTo>
                        <a:pt x="1511338" y="256920"/>
                        <a:pt x="1517740" y="263421"/>
                        <a:pt x="1517740" y="271440"/>
                      </a:cubicBezTo>
                      <a:cubicBezTo>
                        <a:pt x="1517740" y="279459"/>
                        <a:pt x="1511338" y="285959"/>
                        <a:pt x="1503441" y="285959"/>
                      </a:cubicBezTo>
                      <a:cubicBezTo>
                        <a:pt x="1495544" y="285959"/>
                        <a:pt x="1489142" y="279459"/>
                        <a:pt x="1489142" y="271440"/>
                      </a:cubicBezTo>
                      <a:cubicBezTo>
                        <a:pt x="1489142" y="263421"/>
                        <a:pt x="1495544" y="256920"/>
                        <a:pt x="1503441" y="256920"/>
                      </a:cubicBezTo>
                      <a:close/>
                      <a:moveTo>
                        <a:pt x="1622125" y="235477"/>
                      </a:moveTo>
                      <a:cubicBezTo>
                        <a:pt x="1630022" y="235477"/>
                        <a:pt x="1636423" y="241978"/>
                        <a:pt x="1636423" y="249998"/>
                      </a:cubicBezTo>
                      <a:cubicBezTo>
                        <a:pt x="1636423" y="258017"/>
                        <a:pt x="1630022" y="264518"/>
                        <a:pt x="1622125" y="264518"/>
                      </a:cubicBezTo>
                      <a:cubicBezTo>
                        <a:pt x="1614228" y="264518"/>
                        <a:pt x="1607826" y="258017"/>
                        <a:pt x="1607826" y="249998"/>
                      </a:cubicBezTo>
                      <a:cubicBezTo>
                        <a:pt x="1607826" y="241978"/>
                        <a:pt x="1614228" y="235477"/>
                        <a:pt x="1622125" y="235477"/>
                      </a:cubicBezTo>
                      <a:close/>
                      <a:moveTo>
                        <a:pt x="1351150" y="233377"/>
                      </a:moveTo>
                      <a:cubicBezTo>
                        <a:pt x="1359047" y="233377"/>
                        <a:pt x="1365449" y="239878"/>
                        <a:pt x="1365449" y="247897"/>
                      </a:cubicBezTo>
                      <a:cubicBezTo>
                        <a:pt x="1365449" y="255917"/>
                        <a:pt x="1359047" y="262417"/>
                        <a:pt x="1351150" y="262417"/>
                      </a:cubicBezTo>
                      <a:cubicBezTo>
                        <a:pt x="1343253" y="262417"/>
                        <a:pt x="1336851" y="255917"/>
                        <a:pt x="1336851" y="247897"/>
                      </a:cubicBezTo>
                      <a:cubicBezTo>
                        <a:pt x="1336851" y="239878"/>
                        <a:pt x="1343253" y="233377"/>
                        <a:pt x="1351150" y="233377"/>
                      </a:cubicBezTo>
                      <a:close/>
                      <a:moveTo>
                        <a:pt x="1171189" y="229176"/>
                      </a:moveTo>
                      <a:cubicBezTo>
                        <a:pt x="1179086" y="229176"/>
                        <a:pt x="1185488" y="235677"/>
                        <a:pt x="1185488" y="243696"/>
                      </a:cubicBezTo>
                      <a:cubicBezTo>
                        <a:pt x="1185488" y="251716"/>
                        <a:pt x="1179086" y="258217"/>
                        <a:pt x="1171189" y="258217"/>
                      </a:cubicBezTo>
                      <a:cubicBezTo>
                        <a:pt x="1163293" y="258217"/>
                        <a:pt x="1156891" y="251716"/>
                        <a:pt x="1156891" y="243696"/>
                      </a:cubicBezTo>
                      <a:cubicBezTo>
                        <a:pt x="1156891" y="235677"/>
                        <a:pt x="1163293" y="229176"/>
                        <a:pt x="1171189" y="229176"/>
                      </a:cubicBezTo>
                      <a:close/>
                      <a:moveTo>
                        <a:pt x="964700" y="212555"/>
                      </a:moveTo>
                      <a:cubicBezTo>
                        <a:pt x="972597" y="212555"/>
                        <a:pt x="978999" y="219056"/>
                        <a:pt x="978999" y="227075"/>
                      </a:cubicBezTo>
                      <a:cubicBezTo>
                        <a:pt x="978999" y="235094"/>
                        <a:pt x="972597" y="241595"/>
                        <a:pt x="964700" y="241595"/>
                      </a:cubicBezTo>
                      <a:cubicBezTo>
                        <a:pt x="956802" y="241595"/>
                        <a:pt x="950401" y="235094"/>
                        <a:pt x="950401" y="227075"/>
                      </a:cubicBezTo>
                      <a:cubicBezTo>
                        <a:pt x="950401" y="219056"/>
                        <a:pt x="956802" y="212555"/>
                        <a:pt x="964700" y="212555"/>
                      </a:cubicBezTo>
                      <a:close/>
                      <a:moveTo>
                        <a:pt x="832269" y="212477"/>
                      </a:moveTo>
                      <a:cubicBezTo>
                        <a:pt x="834112" y="212246"/>
                        <a:pt x="836031" y="212376"/>
                        <a:pt x="837930" y="212925"/>
                      </a:cubicBezTo>
                      <a:cubicBezTo>
                        <a:pt x="845526" y="215115"/>
                        <a:pt x="849935" y="223146"/>
                        <a:pt x="847776" y="230860"/>
                      </a:cubicBezTo>
                      <a:cubicBezTo>
                        <a:pt x="845618" y="238574"/>
                        <a:pt x="837710" y="243052"/>
                        <a:pt x="830114" y="240859"/>
                      </a:cubicBezTo>
                      <a:cubicBezTo>
                        <a:pt x="822518" y="238668"/>
                        <a:pt x="818109" y="230637"/>
                        <a:pt x="820268" y="222924"/>
                      </a:cubicBezTo>
                      <a:cubicBezTo>
                        <a:pt x="821887" y="217138"/>
                        <a:pt x="826738" y="213174"/>
                        <a:pt x="832269" y="212477"/>
                      </a:cubicBezTo>
                      <a:close/>
                      <a:moveTo>
                        <a:pt x="369739" y="205951"/>
                      </a:moveTo>
                      <a:cubicBezTo>
                        <a:pt x="377636" y="205951"/>
                        <a:pt x="384037" y="212452"/>
                        <a:pt x="384037" y="220471"/>
                      </a:cubicBezTo>
                      <a:cubicBezTo>
                        <a:pt x="384037" y="228490"/>
                        <a:pt x="377636" y="234992"/>
                        <a:pt x="369739" y="234992"/>
                      </a:cubicBezTo>
                      <a:cubicBezTo>
                        <a:pt x="361842" y="234992"/>
                        <a:pt x="355440" y="228490"/>
                        <a:pt x="355440" y="220471"/>
                      </a:cubicBezTo>
                      <a:cubicBezTo>
                        <a:pt x="355440" y="212452"/>
                        <a:pt x="361842" y="205951"/>
                        <a:pt x="369739" y="205951"/>
                      </a:cubicBezTo>
                      <a:close/>
                      <a:moveTo>
                        <a:pt x="725523" y="203850"/>
                      </a:moveTo>
                      <a:cubicBezTo>
                        <a:pt x="733419" y="203850"/>
                        <a:pt x="739822" y="210351"/>
                        <a:pt x="739822" y="218370"/>
                      </a:cubicBezTo>
                      <a:cubicBezTo>
                        <a:pt x="739822" y="226390"/>
                        <a:pt x="733419" y="232891"/>
                        <a:pt x="725523" y="232891"/>
                      </a:cubicBezTo>
                      <a:cubicBezTo>
                        <a:pt x="717625" y="232891"/>
                        <a:pt x="711224" y="226390"/>
                        <a:pt x="711224" y="218370"/>
                      </a:cubicBezTo>
                      <a:cubicBezTo>
                        <a:pt x="711224" y="210351"/>
                        <a:pt x="717625" y="203850"/>
                        <a:pt x="725523" y="203850"/>
                      </a:cubicBezTo>
                      <a:close/>
                      <a:moveTo>
                        <a:pt x="492940" y="201321"/>
                      </a:moveTo>
                      <a:cubicBezTo>
                        <a:pt x="500837" y="201321"/>
                        <a:pt x="507238" y="207823"/>
                        <a:pt x="507238" y="215842"/>
                      </a:cubicBezTo>
                      <a:cubicBezTo>
                        <a:pt x="507238" y="223861"/>
                        <a:pt x="500837" y="230362"/>
                        <a:pt x="492940" y="230362"/>
                      </a:cubicBezTo>
                      <a:cubicBezTo>
                        <a:pt x="485042" y="230362"/>
                        <a:pt x="478641" y="223861"/>
                        <a:pt x="478641" y="215842"/>
                      </a:cubicBezTo>
                      <a:cubicBezTo>
                        <a:pt x="478641" y="207823"/>
                        <a:pt x="485042" y="201321"/>
                        <a:pt x="492940" y="201321"/>
                      </a:cubicBezTo>
                      <a:close/>
                      <a:moveTo>
                        <a:pt x="274587" y="197549"/>
                      </a:moveTo>
                      <a:cubicBezTo>
                        <a:pt x="282484" y="197549"/>
                        <a:pt x="288885" y="204050"/>
                        <a:pt x="288885" y="212069"/>
                      </a:cubicBezTo>
                      <a:cubicBezTo>
                        <a:pt x="288885" y="220088"/>
                        <a:pt x="282484" y="226589"/>
                        <a:pt x="274587" y="226589"/>
                      </a:cubicBezTo>
                      <a:cubicBezTo>
                        <a:pt x="266690" y="226589"/>
                        <a:pt x="260288" y="220088"/>
                        <a:pt x="260288" y="212069"/>
                      </a:cubicBezTo>
                      <a:cubicBezTo>
                        <a:pt x="260288" y="204050"/>
                        <a:pt x="266690" y="197549"/>
                        <a:pt x="274587" y="197549"/>
                      </a:cubicBezTo>
                      <a:close/>
                      <a:moveTo>
                        <a:pt x="617960" y="191247"/>
                      </a:moveTo>
                      <a:cubicBezTo>
                        <a:pt x="625857" y="191247"/>
                        <a:pt x="632259" y="197748"/>
                        <a:pt x="632259" y="205767"/>
                      </a:cubicBezTo>
                      <a:cubicBezTo>
                        <a:pt x="632259" y="213786"/>
                        <a:pt x="625857" y="220287"/>
                        <a:pt x="617960" y="220287"/>
                      </a:cubicBezTo>
                      <a:cubicBezTo>
                        <a:pt x="610063" y="220287"/>
                        <a:pt x="603661" y="213786"/>
                        <a:pt x="603661" y="205767"/>
                      </a:cubicBezTo>
                      <a:cubicBezTo>
                        <a:pt x="603661" y="197748"/>
                        <a:pt x="610063" y="191247"/>
                        <a:pt x="617960" y="191247"/>
                      </a:cubicBezTo>
                      <a:close/>
                      <a:moveTo>
                        <a:pt x="1386314" y="172462"/>
                      </a:moveTo>
                      <a:cubicBezTo>
                        <a:pt x="1394212" y="172462"/>
                        <a:pt x="1400613" y="178963"/>
                        <a:pt x="1400613" y="186982"/>
                      </a:cubicBezTo>
                      <a:cubicBezTo>
                        <a:pt x="1400613" y="195001"/>
                        <a:pt x="1394212" y="201502"/>
                        <a:pt x="1386314" y="201502"/>
                      </a:cubicBezTo>
                      <a:cubicBezTo>
                        <a:pt x="1378418" y="201502"/>
                        <a:pt x="1372016" y="195001"/>
                        <a:pt x="1372016" y="186982"/>
                      </a:cubicBezTo>
                      <a:cubicBezTo>
                        <a:pt x="1372016" y="178963"/>
                        <a:pt x="1378418" y="172462"/>
                        <a:pt x="1386314" y="172462"/>
                      </a:cubicBezTo>
                      <a:close/>
                      <a:moveTo>
                        <a:pt x="1742099" y="170361"/>
                      </a:moveTo>
                      <a:cubicBezTo>
                        <a:pt x="1749996" y="170361"/>
                        <a:pt x="1756397" y="176861"/>
                        <a:pt x="1756397" y="184881"/>
                      </a:cubicBezTo>
                      <a:cubicBezTo>
                        <a:pt x="1756397" y="192900"/>
                        <a:pt x="1749996" y="199401"/>
                        <a:pt x="1742099" y="199401"/>
                      </a:cubicBezTo>
                      <a:cubicBezTo>
                        <a:pt x="1734201" y="199401"/>
                        <a:pt x="1727800" y="192900"/>
                        <a:pt x="1727800" y="184881"/>
                      </a:cubicBezTo>
                      <a:cubicBezTo>
                        <a:pt x="1727800" y="176861"/>
                        <a:pt x="1734201" y="170361"/>
                        <a:pt x="1742099" y="170361"/>
                      </a:cubicBezTo>
                      <a:close/>
                      <a:moveTo>
                        <a:pt x="1509516" y="167831"/>
                      </a:moveTo>
                      <a:cubicBezTo>
                        <a:pt x="1517413" y="167831"/>
                        <a:pt x="1523814" y="174333"/>
                        <a:pt x="1523814" y="182352"/>
                      </a:cubicBezTo>
                      <a:cubicBezTo>
                        <a:pt x="1523814" y="190371"/>
                        <a:pt x="1517413" y="196872"/>
                        <a:pt x="1509516" y="196872"/>
                      </a:cubicBezTo>
                      <a:cubicBezTo>
                        <a:pt x="1501618" y="196872"/>
                        <a:pt x="1495216" y="190371"/>
                        <a:pt x="1495216" y="182352"/>
                      </a:cubicBezTo>
                      <a:cubicBezTo>
                        <a:pt x="1495216" y="174333"/>
                        <a:pt x="1501618" y="167831"/>
                        <a:pt x="1509516" y="167831"/>
                      </a:cubicBezTo>
                      <a:close/>
                      <a:moveTo>
                        <a:pt x="1291163" y="164059"/>
                      </a:moveTo>
                      <a:cubicBezTo>
                        <a:pt x="1299060" y="164059"/>
                        <a:pt x="1305461" y="170560"/>
                        <a:pt x="1305461" y="178579"/>
                      </a:cubicBezTo>
                      <a:cubicBezTo>
                        <a:pt x="1305461" y="186599"/>
                        <a:pt x="1299060" y="193100"/>
                        <a:pt x="1291163" y="193100"/>
                      </a:cubicBezTo>
                      <a:cubicBezTo>
                        <a:pt x="1283266" y="193100"/>
                        <a:pt x="1276864" y="186599"/>
                        <a:pt x="1276864" y="178579"/>
                      </a:cubicBezTo>
                      <a:cubicBezTo>
                        <a:pt x="1276864" y="170560"/>
                        <a:pt x="1283266" y="164059"/>
                        <a:pt x="1291163" y="164059"/>
                      </a:cubicBezTo>
                      <a:close/>
                      <a:moveTo>
                        <a:pt x="1634536" y="157757"/>
                      </a:moveTo>
                      <a:cubicBezTo>
                        <a:pt x="1642433" y="157757"/>
                        <a:pt x="1648835" y="164259"/>
                        <a:pt x="1648835" y="172278"/>
                      </a:cubicBezTo>
                      <a:cubicBezTo>
                        <a:pt x="1648835" y="180297"/>
                        <a:pt x="1642433" y="186798"/>
                        <a:pt x="1634536" y="186798"/>
                      </a:cubicBezTo>
                      <a:cubicBezTo>
                        <a:pt x="1626639" y="186798"/>
                        <a:pt x="1620237" y="180297"/>
                        <a:pt x="1620237" y="172278"/>
                      </a:cubicBezTo>
                      <a:cubicBezTo>
                        <a:pt x="1620237" y="164259"/>
                        <a:pt x="1626639" y="157757"/>
                        <a:pt x="1634536" y="157757"/>
                      </a:cubicBezTo>
                      <a:close/>
                      <a:moveTo>
                        <a:pt x="1078468" y="157757"/>
                      </a:moveTo>
                      <a:cubicBezTo>
                        <a:pt x="1086366" y="157757"/>
                        <a:pt x="1092767" y="164259"/>
                        <a:pt x="1092767" y="172278"/>
                      </a:cubicBezTo>
                      <a:cubicBezTo>
                        <a:pt x="1092767" y="180297"/>
                        <a:pt x="1086366" y="186798"/>
                        <a:pt x="1078468" y="186798"/>
                      </a:cubicBezTo>
                      <a:cubicBezTo>
                        <a:pt x="1070571" y="186798"/>
                        <a:pt x="1064170" y="180297"/>
                        <a:pt x="1064170" y="172278"/>
                      </a:cubicBezTo>
                      <a:cubicBezTo>
                        <a:pt x="1064170" y="164259"/>
                        <a:pt x="1070571" y="157757"/>
                        <a:pt x="1078468" y="157757"/>
                      </a:cubicBezTo>
                      <a:close/>
                      <a:moveTo>
                        <a:pt x="1183601" y="151456"/>
                      </a:moveTo>
                      <a:cubicBezTo>
                        <a:pt x="1191497" y="151456"/>
                        <a:pt x="1197899" y="157957"/>
                        <a:pt x="1197899" y="165976"/>
                      </a:cubicBezTo>
                      <a:cubicBezTo>
                        <a:pt x="1197899" y="173995"/>
                        <a:pt x="1191497" y="180496"/>
                        <a:pt x="1183601" y="180496"/>
                      </a:cubicBezTo>
                      <a:cubicBezTo>
                        <a:pt x="1175703" y="180496"/>
                        <a:pt x="1169302" y="173995"/>
                        <a:pt x="1169302" y="165976"/>
                      </a:cubicBezTo>
                      <a:cubicBezTo>
                        <a:pt x="1169302" y="157957"/>
                        <a:pt x="1175703" y="151456"/>
                        <a:pt x="1183601" y="151456"/>
                      </a:cubicBezTo>
                      <a:close/>
                      <a:moveTo>
                        <a:pt x="999502" y="149356"/>
                      </a:moveTo>
                      <a:cubicBezTo>
                        <a:pt x="1007400" y="149356"/>
                        <a:pt x="1013801" y="155856"/>
                        <a:pt x="1013801" y="163876"/>
                      </a:cubicBezTo>
                      <a:cubicBezTo>
                        <a:pt x="1013801" y="171895"/>
                        <a:pt x="1007400" y="178396"/>
                        <a:pt x="999502" y="178396"/>
                      </a:cubicBezTo>
                      <a:cubicBezTo>
                        <a:pt x="991606" y="178396"/>
                        <a:pt x="985204" y="171895"/>
                        <a:pt x="985204" y="163876"/>
                      </a:cubicBezTo>
                      <a:cubicBezTo>
                        <a:pt x="985204" y="155856"/>
                        <a:pt x="991606" y="149356"/>
                        <a:pt x="999502" y="149356"/>
                      </a:cubicBezTo>
                      <a:close/>
                      <a:moveTo>
                        <a:pt x="902598" y="141059"/>
                      </a:moveTo>
                      <a:cubicBezTo>
                        <a:pt x="904441" y="140826"/>
                        <a:pt x="906360" y="140959"/>
                        <a:pt x="908259" y="141506"/>
                      </a:cubicBezTo>
                      <a:cubicBezTo>
                        <a:pt x="915856" y="143698"/>
                        <a:pt x="920264" y="151728"/>
                        <a:pt x="918105" y="159442"/>
                      </a:cubicBezTo>
                      <a:cubicBezTo>
                        <a:pt x="915947" y="167156"/>
                        <a:pt x="908040" y="171632"/>
                        <a:pt x="900444" y="169441"/>
                      </a:cubicBezTo>
                      <a:cubicBezTo>
                        <a:pt x="892847" y="167248"/>
                        <a:pt x="888438" y="159219"/>
                        <a:pt x="890597" y="151504"/>
                      </a:cubicBezTo>
                      <a:cubicBezTo>
                        <a:pt x="892216" y="145719"/>
                        <a:pt x="897069" y="141755"/>
                        <a:pt x="902598" y="141059"/>
                      </a:cubicBezTo>
                      <a:close/>
                      <a:moveTo>
                        <a:pt x="819858" y="134758"/>
                      </a:moveTo>
                      <a:cubicBezTo>
                        <a:pt x="821701" y="134525"/>
                        <a:pt x="823619" y="134657"/>
                        <a:pt x="825518" y="135204"/>
                      </a:cubicBezTo>
                      <a:cubicBezTo>
                        <a:pt x="833115" y="137396"/>
                        <a:pt x="837523" y="145426"/>
                        <a:pt x="835365" y="153141"/>
                      </a:cubicBezTo>
                      <a:cubicBezTo>
                        <a:pt x="833207" y="160855"/>
                        <a:pt x="825299" y="165331"/>
                        <a:pt x="817702" y="163139"/>
                      </a:cubicBezTo>
                      <a:cubicBezTo>
                        <a:pt x="810107" y="160947"/>
                        <a:pt x="805698" y="152918"/>
                        <a:pt x="807856" y="145203"/>
                      </a:cubicBezTo>
                      <a:cubicBezTo>
                        <a:pt x="809475" y="139418"/>
                        <a:pt x="814328" y="135453"/>
                        <a:pt x="819858" y="134758"/>
                      </a:cubicBezTo>
                      <a:close/>
                      <a:moveTo>
                        <a:pt x="382150" y="128231"/>
                      </a:moveTo>
                      <a:cubicBezTo>
                        <a:pt x="390047" y="128231"/>
                        <a:pt x="396449" y="134732"/>
                        <a:pt x="396449" y="142751"/>
                      </a:cubicBezTo>
                      <a:cubicBezTo>
                        <a:pt x="396449" y="150771"/>
                        <a:pt x="390047" y="157271"/>
                        <a:pt x="382150" y="157271"/>
                      </a:cubicBezTo>
                      <a:cubicBezTo>
                        <a:pt x="374253" y="157271"/>
                        <a:pt x="367851" y="150771"/>
                        <a:pt x="367851" y="142751"/>
                      </a:cubicBezTo>
                      <a:cubicBezTo>
                        <a:pt x="367851" y="134732"/>
                        <a:pt x="374253" y="128231"/>
                        <a:pt x="382150" y="128231"/>
                      </a:cubicBezTo>
                      <a:close/>
                      <a:moveTo>
                        <a:pt x="557974" y="126131"/>
                      </a:moveTo>
                      <a:cubicBezTo>
                        <a:pt x="565871" y="126131"/>
                        <a:pt x="572272" y="132631"/>
                        <a:pt x="572272" y="140651"/>
                      </a:cubicBezTo>
                      <a:cubicBezTo>
                        <a:pt x="572272" y="148669"/>
                        <a:pt x="565871" y="155171"/>
                        <a:pt x="557974" y="155171"/>
                      </a:cubicBezTo>
                      <a:cubicBezTo>
                        <a:pt x="550076" y="155171"/>
                        <a:pt x="543674" y="148669"/>
                        <a:pt x="543674" y="140651"/>
                      </a:cubicBezTo>
                      <a:cubicBezTo>
                        <a:pt x="543674" y="132631"/>
                        <a:pt x="550076" y="126131"/>
                        <a:pt x="557974" y="126131"/>
                      </a:cubicBezTo>
                      <a:close/>
                      <a:moveTo>
                        <a:pt x="293204" y="107226"/>
                      </a:moveTo>
                      <a:cubicBezTo>
                        <a:pt x="301100" y="107226"/>
                        <a:pt x="307503" y="113726"/>
                        <a:pt x="307503" y="121746"/>
                      </a:cubicBezTo>
                      <a:cubicBezTo>
                        <a:pt x="307503" y="129766"/>
                        <a:pt x="301100" y="136266"/>
                        <a:pt x="293204" y="136266"/>
                      </a:cubicBezTo>
                      <a:cubicBezTo>
                        <a:pt x="285306" y="136266"/>
                        <a:pt x="278905" y="129766"/>
                        <a:pt x="278905" y="121746"/>
                      </a:cubicBezTo>
                      <a:cubicBezTo>
                        <a:pt x="278905" y="113726"/>
                        <a:pt x="285306" y="107226"/>
                        <a:pt x="293204" y="107226"/>
                      </a:cubicBezTo>
                      <a:close/>
                      <a:moveTo>
                        <a:pt x="216669" y="107226"/>
                      </a:moveTo>
                      <a:cubicBezTo>
                        <a:pt x="224565" y="107226"/>
                        <a:pt x="230968" y="113726"/>
                        <a:pt x="230968" y="121746"/>
                      </a:cubicBezTo>
                      <a:cubicBezTo>
                        <a:pt x="230968" y="129766"/>
                        <a:pt x="224565" y="136266"/>
                        <a:pt x="216669" y="136266"/>
                      </a:cubicBezTo>
                      <a:cubicBezTo>
                        <a:pt x="208772" y="136266"/>
                        <a:pt x="202370" y="129766"/>
                        <a:pt x="202370" y="121746"/>
                      </a:cubicBezTo>
                      <a:cubicBezTo>
                        <a:pt x="202370" y="113726"/>
                        <a:pt x="208772" y="107226"/>
                        <a:pt x="216669" y="107226"/>
                      </a:cubicBezTo>
                      <a:close/>
                      <a:moveTo>
                        <a:pt x="1398726" y="94741"/>
                      </a:moveTo>
                      <a:cubicBezTo>
                        <a:pt x="1406622" y="94741"/>
                        <a:pt x="1413025" y="101242"/>
                        <a:pt x="1413025" y="109261"/>
                      </a:cubicBezTo>
                      <a:cubicBezTo>
                        <a:pt x="1413025" y="117281"/>
                        <a:pt x="1406622" y="123782"/>
                        <a:pt x="1398726" y="123782"/>
                      </a:cubicBezTo>
                      <a:cubicBezTo>
                        <a:pt x="1390829" y="123782"/>
                        <a:pt x="1384427" y="117281"/>
                        <a:pt x="1384427" y="109261"/>
                      </a:cubicBezTo>
                      <a:cubicBezTo>
                        <a:pt x="1384427" y="101242"/>
                        <a:pt x="1390829" y="94741"/>
                        <a:pt x="1398726" y="94741"/>
                      </a:cubicBezTo>
                      <a:close/>
                      <a:moveTo>
                        <a:pt x="1574549" y="92641"/>
                      </a:moveTo>
                      <a:cubicBezTo>
                        <a:pt x="1582446" y="92641"/>
                        <a:pt x="1588848" y="99142"/>
                        <a:pt x="1588848" y="107161"/>
                      </a:cubicBezTo>
                      <a:cubicBezTo>
                        <a:pt x="1588848" y="115180"/>
                        <a:pt x="1582446" y="121681"/>
                        <a:pt x="1574549" y="121681"/>
                      </a:cubicBezTo>
                      <a:cubicBezTo>
                        <a:pt x="1566652" y="121681"/>
                        <a:pt x="1560250" y="115180"/>
                        <a:pt x="1560250" y="107161"/>
                      </a:cubicBezTo>
                      <a:cubicBezTo>
                        <a:pt x="1560250" y="99142"/>
                        <a:pt x="1566652" y="92641"/>
                        <a:pt x="1574549" y="92641"/>
                      </a:cubicBezTo>
                      <a:close/>
                      <a:moveTo>
                        <a:pt x="508329" y="84120"/>
                      </a:moveTo>
                      <a:cubicBezTo>
                        <a:pt x="516226" y="84120"/>
                        <a:pt x="522628" y="90621"/>
                        <a:pt x="522628" y="98640"/>
                      </a:cubicBezTo>
                      <a:cubicBezTo>
                        <a:pt x="522628" y="106659"/>
                        <a:pt x="516226" y="113160"/>
                        <a:pt x="508329" y="113160"/>
                      </a:cubicBezTo>
                      <a:cubicBezTo>
                        <a:pt x="500432" y="113160"/>
                        <a:pt x="494030" y="106659"/>
                        <a:pt x="494030" y="98640"/>
                      </a:cubicBezTo>
                      <a:cubicBezTo>
                        <a:pt x="494030" y="90621"/>
                        <a:pt x="500432" y="84120"/>
                        <a:pt x="508329" y="84120"/>
                      </a:cubicBezTo>
                      <a:close/>
                      <a:moveTo>
                        <a:pt x="1309780" y="73736"/>
                      </a:moveTo>
                      <a:cubicBezTo>
                        <a:pt x="1317676" y="73736"/>
                        <a:pt x="1324078" y="80237"/>
                        <a:pt x="1324078" y="88256"/>
                      </a:cubicBezTo>
                      <a:cubicBezTo>
                        <a:pt x="1324078" y="96276"/>
                        <a:pt x="1317676" y="102776"/>
                        <a:pt x="1309780" y="102776"/>
                      </a:cubicBezTo>
                      <a:cubicBezTo>
                        <a:pt x="1301882" y="102776"/>
                        <a:pt x="1295481" y="96276"/>
                        <a:pt x="1295481" y="88256"/>
                      </a:cubicBezTo>
                      <a:cubicBezTo>
                        <a:pt x="1295481" y="80237"/>
                        <a:pt x="1301882" y="73736"/>
                        <a:pt x="1309780" y="73736"/>
                      </a:cubicBezTo>
                      <a:close/>
                      <a:moveTo>
                        <a:pt x="1233245" y="73736"/>
                      </a:moveTo>
                      <a:cubicBezTo>
                        <a:pt x="1241141" y="73736"/>
                        <a:pt x="1247544" y="80237"/>
                        <a:pt x="1247544" y="88256"/>
                      </a:cubicBezTo>
                      <a:cubicBezTo>
                        <a:pt x="1247544" y="96276"/>
                        <a:pt x="1241141" y="102776"/>
                        <a:pt x="1233245" y="102776"/>
                      </a:cubicBezTo>
                      <a:cubicBezTo>
                        <a:pt x="1225347" y="102776"/>
                        <a:pt x="1218946" y="96276"/>
                        <a:pt x="1218946" y="88256"/>
                      </a:cubicBezTo>
                      <a:cubicBezTo>
                        <a:pt x="1218946" y="80237"/>
                        <a:pt x="1225347" y="73736"/>
                        <a:pt x="1233245" y="73736"/>
                      </a:cubicBezTo>
                      <a:close/>
                      <a:moveTo>
                        <a:pt x="1011914" y="71635"/>
                      </a:moveTo>
                      <a:cubicBezTo>
                        <a:pt x="1019810" y="71635"/>
                        <a:pt x="1026213" y="78137"/>
                        <a:pt x="1026213" y="86156"/>
                      </a:cubicBezTo>
                      <a:cubicBezTo>
                        <a:pt x="1026213" y="94175"/>
                        <a:pt x="1019810" y="100676"/>
                        <a:pt x="1011914" y="100676"/>
                      </a:cubicBezTo>
                      <a:cubicBezTo>
                        <a:pt x="1004017" y="100676"/>
                        <a:pt x="997615" y="94175"/>
                        <a:pt x="997615" y="86156"/>
                      </a:cubicBezTo>
                      <a:cubicBezTo>
                        <a:pt x="997615" y="78137"/>
                        <a:pt x="1004017" y="71635"/>
                        <a:pt x="1011914" y="71635"/>
                      </a:cubicBezTo>
                      <a:close/>
                      <a:moveTo>
                        <a:pt x="1138093" y="65334"/>
                      </a:moveTo>
                      <a:cubicBezTo>
                        <a:pt x="1145990" y="65334"/>
                        <a:pt x="1152392" y="71835"/>
                        <a:pt x="1152392" y="79854"/>
                      </a:cubicBezTo>
                      <a:cubicBezTo>
                        <a:pt x="1152392" y="87873"/>
                        <a:pt x="1145990" y="94374"/>
                        <a:pt x="1138093" y="94374"/>
                      </a:cubicBezTo>
                      <a:cubicBezTo>
                        <a:pt x="1130197" y="94374"/>
                        <a:pt x="1123794" y="87873"/>
                        <a:pt x="1123794" y="79854"/>
                      </a:cubicBezTo>
                      <a:cubicBezTo>
                        <a:pt x="1123794" y="71835"/>
                        <a:pt x="1130197" y="65334"/>
                        <a:pt x="1138093" y="65334"/>
                      </a:cubicBezTo>
                      <a:close/>
                      <a:moveTo>
                        <a:pt x="890187" y="63339"/>
                      </a:moveTo>
                      <a:cubicBezTo>
                        <a:pt x="892031" y="63107"/>
                        <a:pt x="893949" y="63238"/>
                        <a:pt x="895848" y="63786"/>
                      </a:cubicBezTo>
                      <a:cubicBezTo>
                        <a:pt x="903444" y="65978"/>
                        <a:pt x="907853" y="74008"/>
                        <a:pt x="905695" y="81722"/>
                      </a:cubicBezTo>
                      <a:cubicBezTo>
                        <a:pt x="903537" y="89435"/>
                        <a:pt x="895629" y="93913"/>
                        <a:pt x="888032" y="91721"/>
                      </a:cubicBezTo>
                      <a:cubicBezTo>
                        <a:pt x="880436" y="89529"/>
                        <a:pt x="876028" y="81499"/>
                        <a:pt x="878186" y="73785"/>
                      </a:cubicBezTo>
                      <a:cubicBezTo>
                        <a:pt x="879804" y="68000"/>
                        <a:pt x="884657" y="64035"/>
                        <a:pt x="890187" y="63339"/>
                      </a:cubicBezTo>
                      <a:close/>
                      <a:moveTo>
                        <a:pt x="796789" y="54831"/>
                      </a:moveTo>
                      <a:cubicBezTo>
                        <a:pt x="804686" y="54831"/>
                        <a:pt x="811088" y="61332"/>
                        <a:pt x="811088" y="69351"/>
                      </a:cubicBezTo>
                      <a:cubicBezTo>
                        <a:pt x="811088" y="77371"/>
                        <a:pt x="804686" y="83871"/>
                        <a:pt x="796789" y="83871"/>
                      </a:cubicBezTo>
                      <a:cubicBezTo>
                        <a:pt x="788892" y="83871"/>
                        <a:pt x="782490" y="77371"/>
                        <a:pt x="782490" y="69351"/>
                      </a:cubicBezTo>
                      <a:cubicBezTo>
                        <a:pt x="782490" y="61332"/>
                        <a:pt x="788892" y="54831"/>
                        <a:pt x="796789" y="54831"/>
                      </a:cubicBezTo>
                      <a:close/>
                      <a:moveTo>
                        <a:pt x="1520179" y="52618"/>
                      </a:moveTo>
                      <a:lnTo>
                        <a:pt x="1534992" y="54873"/>
                      </a:lnTo>
                      <a:lnTo>
                        <a:pt x="1535016" y="54883"/>
                      </a:lnTo>
                      <a:cubicBezTo>
                        <a:pt x="1537603" y="57511"/>
                        <a:pt x="1539204" y="61141"/>
                        <a:pt x="1539204" y="65150"/>
                      </a:cubicBezTo>
                      <a:cubicBezTo>
                        <a:pt x="1539204" y="73170"/>
                        <a:pt x="1532802" y="79671"/>
                        <a:pt x="1524905" y="79671"/>
                      </a:cubicBezTo>
                      <a:cubicBezTo>
                        <a:pt x="1517008" y="79671"/>
                        <a:pt x="1510606" y="73170"/>
                        <a:pt x="1510606" y="65150"/>
                      </a:cubicBezTo>
                      <a:cubicBezTo>
                        <a:pt x="1510606" y="61141"/>
                        <a:pt x="1512207" y="57511"/>
                        <a:pt x="1514794" y="54883"/>
                      </a:cubicBezTo>
                      <a:close/>
                      <a:moveTo>
                        <a:pt x="229080" y="29506"/>
                      </a:moveTo>
                      <a:cubicBezTo>
                        <a:pt x="236977" y="29506"/>
                        <a:pt x="243379" y="36006"/>
                        <a:pt x="243379" y="44026"/>
                      </a:cubicBezTo>
                      <a:cubicBezTo>
                        <a:pt x="243379" y="52045"/>
                        <a:pt x="236977" y="58546"/>
                        <a:pt x="229080" y="58546"/>
                      </a:cubicBezTo>
                      <a:cubicBezTo>
                        <a:pt x="221183" y="58546"/>
                        <a:pt x="214781" y="52045"/>
                        <a:pt x="214781" y="44026"/>
                      </a:cubicBezTo>
                      <a:cubicBezTo>
                        <a:pt x="214781" y="36006"/>
                        <a:pt x="221183" y="29506"/>
                        <a:pt x="229080" y="29506"/>
                      </a:cubicBezTo>
                      <a:close/>
                      <a:moveTo>
                        <a:pt x="334574" y="25304"/>
                      </a:moveTo>
                      <a:cubicBezTo>
                        <a:pt x="342471" y="25304"/>
                        <a:pt x="348873" y="31806"/>
                        <a:pt x="348873" y="39824"/>
                      </a:cubicBezTo>
                      <a:cubicBezTo>
                        <a:pt x="348873" y="47844"/>
                        <a:pt x="342471" y="54345"/>
                        <a:pt x="334574" y="54345"/>
                      </a:cubicBezTo>
                      <a:cubicBezTo>
                        <a:pt x="326677" y="54345"/>
                        <a:pt x="320275" y="47844"/>
                        <a:pt x="320275" y="39824"/>
                      </a:cubicBezTo>
                      <a:cubicBezTo>
                        <a:pt x="320275" y="31806"/>
                        <a:pt x="326677" y="25304"/>
                        <a:pt x="334574" y="25304"/>
                      </a:cubicBezTo>
                      <a:close/>
                      <a:moveTo>
                        <a:pt x="1238640" y="22105"/>
                      </a:moveTo>
                      <a:lnTo>
                        <a:pt x="1250392" y="23064"/>
                      </a:lnTo>
                      <a:lnTo>
                        <a:pt x="1245656" y="25056"/>
                      </a:lnTo>
                      <a:close/>
                      <a:moveTo>
                        <a:pt x="628303" y="19004"/>
                      </a:moveTo>
                      <a:cubicBezTo>
                        <a:pt x="636200" y="19004"/>
                        <a:pt x="642602" y="25504"/>
                        <a:pt x="642602" y="33523"/>
                      </a:cubicBezTo>
                      <a:cubicBezTo>
                        <a:pt x="642602" y="41542"/>
                        <a:pt x="636200" y="48043"/>
                        <a:pt x="628303" y="48043"/>
                      </a:cubicBezTo>
                      <a:cubicBezTo>
                        <a:pt x="620406" y="48043"/>
                        <a:pt x="614004" y="41542"/>
                        <a:pt x="614004" y="33523"/>
                      </a:cubicBezTo>
                      <a:cubicBezTo>
                        <a:pt x="614004" y="25504"/>
                        <a:pt x="620406" y="19004"/>
                        <a:pt x="628303" y="19004"/>
                      </a:cubicBezTo>
                      <a:close/>
                      <a:moveTo>
                        <a:pt x="429725" y="16902"/>
                      </a:moveTo>
                      <a:cubicBezTo>
                        <a:pt x="437623" y="16902"/>
                        <a:pt x="444024" y="23403"/>
                        <a:pt x="444024" y="31422"/>
                      </a:cubicBezTo>
                      <a:cubicBezTo>
                        <a:pt x="444024" y="39442"/>
                        <a:pt x="437623" y="45943"/>
                        <a:pt x="429725" y="45943"/>
                      </a:cubicBezTo>
                      <a:cubicBezTo>
                        <a:pt x="421829" y="45943"/>
                        <a:pt x="415427" y="39442"/>
                        <a:pt x="415427" y="31422"/>
                      </a:cubicBezTo>
                      <a:cubicBezTo>
                        <a:pt x="415427" y="23403"/>
                        <a:pt x="421829" y="16902"/>
                        <a:pt x="429725" y="16902"/>
                      </a:cubicBezTo>
                      <a:close/>
                      <a:moveTo>
                        <a:pt x="520740" y="6400"/>
                      </a:moveTo>
                      <a:cubicBezTo>
                        <a:pt x="528637" y="6400"/>
                        <a:pt x="535039" y="12901"/>
                        <a:pt x="535039" y="20920"/>
                      </a:cubicBezTo>
                      <a:cubicBezTo>
                        <a:pt x="535039" y="28940"/>
                        <a:pt x="528637" y="35441"/>
                        <a:pt x="520740" y="35441"/>
                      </a:cubicBezTo>
                      <a:cubicBezTo>
                        <a:pt x="512843" y="35441"/>
                        <a:pt x="506442" y="28940"/>
                        <a:pt x="506442" y="20920"/>
                      </a:cubicBezTo>
                      <a:cubicBezTo>
                        <a:pt x="506442" y="12901"/>
                        <a:pt x="512843" y="6400"/>
                        <a:pt x="520740" y="6400"/>
                      </a:cubicBezTo>
                      <a:close/>
                      <a:moveTo>
                        <a:pt x="109106" y="6400"/>
                      </a:moveTo>
                      <a:cubicBezTo>
                        <a:pt x="117003" y="6400"/>
                        <a:pt x="123405" y="12901"/>
                        <a:pt x="123405" y="20920"/>
                      </a:cubicBezTo>
                      <a:cubicBezTo>
                        <a:pt x="123405" y="28940"/>
                        <a:pt x="117003" y="35441"/>
                        <a:pt x="109106" y="35441"/>
                      </a:cubicBezTo>
                      <a:cubicBezTo>
                        <a:pt x="101209" y="35441"/>
                        <a:pt x="94807" y="28940"/>
                        <a:pt x="94807" y="20920"/>
                      </a:cubicBezTo>
                      <a:cubicBezTo>
                        <a:pt x="94807" y="12901"/>
                        <a:pt x="101209" y="6400"/>
                        <a:pt x="109106" y="6400"/>
                      </a:cubicBezTo>
                      <a:close/>
                      <a:moveTo>
                        <a:pt x="24998" y="4539"/>
                      </a:moveTo>
                      <a:lnTo>
                        <a:pt x="28253" y="12518"/>
                      </a:lnTo>
                      <a:lnTo>
                        <a:pt x="26806" y="16065"/>
                      </a:lnTo>
                      <a:lnTo>
                        <a:pt x="21550" y="14228"/>
                      </a:lnTo>
                      <a:lnTo>
                        <a:pt x="0" y="11672"/>
                      </a:lnTo>
                      <a:lnTo>
                        <a:pt x="2126" y="6462"/>
                      </a:lnTo>
                      <a:close/>
                      <a:moveTo>
                        <a:pt x="890066" y="0"/>
                      </a:moveTo>
                      <a:lnTo>
                        <a:pt x="918344" y="783"/>
                      </a:lnTo>
                      <a:lnTo>
                        <a:pt x="914462" y="10301"/>
                      </a:lnTo>
                      <a:cubicBezTo>
                        <a:pt x="911874" y="12928"/>
                        <a:pt x="908300" y="14553"/>
                        <a:pt x="904351" y="14553"/>
                      </a:cubicBezTo>
                      <a:cubicBezTo>
                        <a:pt x="896455" y="14553"/>
                        <a:pt x="890053" y="8053"/>
                        <a:pt x="890053" y="33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楕円 828">
                  <a:extLst>
                    <a:ext uri="{FF2B5EF4-FFF2-40B4-BE49-F238E27FC236}">
                      <a16:creationId xmlns:a16="http://schemas.microsoft.com/office/drawing/2014/main" id="{106E7CFF-D28D-4059-B27D-15DD98346BF9}"/>
                    </a:ext>
                  </a:extLst>
                </p:cNvPr>
                <p:cNvSpPr/>
                <p:nvPr/>
              </p:nvSpPr>
              <p:spPr>
                <a:xfrm>
                  <a:off x="2705329" y="4905503"/>
                  <a:ext cx="640495" cy="7110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837" name="テキスト ボックス 836">
            <a:extLst>
              <a:ext uri="{FF2B5EF4-FFF2-40B4-BE49-F238E27FC236}">
                <a16:creationId xmlns:a16="http://schemas.microsoft.com/office/drawing/2014/main" id="{B28CD52B-3CF5-4840-B688-F2294BE3ED24}"/>
              </a:ext>
            </a:extLst>
          </p:cNvPr>
          <p:cNvSpPr txBox="1"/>
          <p:nvPr/>
        </p:nvSpPr>
        <p:spPr>
          <a:xfrm>
            <a:off x="8572055" y="646212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長いも</a:t>
            </a:r>
          </a:p>
        </p:txBody>
      </p:sp>
      <p:grpSp>
        <p:nvGrpSpPr>
          <p:cNvPr id="838" name="グループ化 837">
            <a:extLst>
              <a:ext uri="{FF2B5EF4-FFF2-40B4-BE49-F238E27FC236}">
                <a16:creationId xmlns:a16="http://schemas.microsoft.com/office/drawing/2014/main" id="{4BA3868B-A7C0-47CA-845F-DDD444BFA7AB}"/>
              </a:ext>
            </a:extLst>
          </p:cNvPr>
          <p:cNvGrpSpPr/>
          <p:nvPr/>
        </p:nvGrpSpPr>
        <p:grpSpPr>
          <a:xfrm>
            <a:off x="5234315" y="1391968"/>
            <a:ext cx="1189517" cy="486425"/>
            <a:chOff x="4176332" y="1335202"/>
            <a:chExt cx="1592526" cy="651227"/>
          </a:xfrm>
        </p:grpSpPr>
        <p:sp>
          <p:nvSpPr>
            <p:cNvPr id="839" name="フリーフォーム 179">
              <a:extLst>
                <a:ext uri="{FF2B5EF4-FFF2-40B4-BE49-F238E27FC236}">
                  <a16:creationId xmlns:a16="http://schemas.microsoft.com/office/drawing/2014/main" id="{831998A1-A6F8-40F1-88D6-D919A56C910E}"/>
                </a:ext>
              </a:extLst>
            </p:cNvPr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840" name="グループ化 839">
              <a:extLst>
                <a:ext uri="{FF2B5EF4-FFF2-40B4-BE49-F238E27FC236}">
                  <a16:creationId xmlns:a16="http://schemas.microsoft.com/office/drawing/2014/main" id="{62478B12-841F-4446-A820-F0624AC0413D}"/>
                </a:ext>
              </a:extLst>
            </p:cNvPr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841" name="フリーフォーム 181">
                <a:extLst>
                  <a:ext uri="{FF2B5EF4-FFF2-40B4-BE49-F238E27FC236}">
                    <a16:creationId xmlns:a16="http://schemas.microsoft.com/office/drawing/2014/main" id="{C655F60D-6518-4A25-ADBD-88902259D60C}"/>
                  </a:ext>
                </a:extLst>
              </p:cNvPr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DA5321B5-0FC2-4E31-8D94-BDA5899AF47E}"/>
                  </a:ext>
                </a:extLst>
              </p:cNvPr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856" name="二等辺三角形 8">
                  <a:extLst>
                    <a:ext uri="{FF2B5EF4-FFF2-40B4-BE49-F238E27FC236}">
                      <a16:creationId xmlns:a16="http://schemas.microsoft.com/office/drawing/2014/main" id="{330AC1D8-D8EB-41F0-8951-6E691C6F0509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7" name="二等辺三角形 8">
                  <a:extLst>
                    <a:ext uri="{FF2B5EF4-FFF2-40B4-BE49-F238E27FC236}">
                      <a16:creationId xmlns:a16="http://schemas.microsoft.com/office/drawing/2014/main" id="{21560F22-97F9-4DA5-A8BA-89A2241AD2D3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8" name="二等辺三角形 8">
                  <a:extLst>
                    <a:ext uri="{FF2B5EF4-FFF2-40B4-BE49-F238E27FC236}">
                      <a16:creationId xmlns:a16="http://schemas.microsoft.com/office/drawing/2014/main" id="{CEFFAAF3-89BF-4FDC-B3E3-090A89A36690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9686F316-D1C4-4134-B29A-6BAD5A19F896}"/>
                  </a:ext>
                </a:extLst>
              </p:cNvPr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853" name="二等辺三角形 8">
                  <a:extLst>
                    <a:ext uri="{FF2B5EF4-FFF2-40B4-BE49-F238E27FC236}">
                      <a16:creationId xmlns:a16="http://schemas.microsoft.com/office/drawing/2014/main" id="{DC871798-A6C3-4029-B30C-ECF29A0006A9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4" name="二等辺三角形 8">
                  <a:extLst>
                    <a:ext uri="{FF2B5EF4-FFF2-40B4-BE49-F238E27FC236}">
                      <a16:creationId xmlns:a16="http://schemas.microsoft.com/office/drawing/2014/main" id="{2F277AD3-214B-4531-8865-D08795D04F3B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5" name="二等辺三角形 8">
                  <a:extLst>
                    <a:ext uri="{FF2B5EF4-FFF2-40B4-BE49-F238E27FC236}">
                      <a16:creationId xmlns:a16="http://schemas.microsoft.com/office/drawing/2014/main" id="{3E3A2B36-99BA-4283-BFC1-A69ECB718BDE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4" name="円/楕円 7">
                <a:extLst>
                  <a:ext uri="{FF2B5EF4-FFF2-40B4-BE49-F238E27FC236}">
                    <a16:creationId xmlns:a16="http://schemas.microsoft.com/office/drawing/2014/main" id="{4B0B52BD-797C-4A23-996E-7F99D9F833FC}"/>
                  </a:ext>
                </a:extLst>
              </p:cNvPr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45" name="円/楕円 2">
                <a:extLst>
                  <a:ext uri="{FF2B5EF4-FFF2-40B4-BE49-F238E27FC236}">
                    <a16:creationId xmlns:a16="http://schemas.microsoft.com/office/drawing/2014/main" id="{AF96B8F6-5A26-4E6A-870E-E6FCBD542A25}"/>
                  </a:ext>
                </a:extLst>
              </p:cNvPr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円/楕円 2">
                <a:extLst>
                  <a:ext uri="{FF2B5EF4-FFF2-40B4-BE49-F238E27FC236}">
                    <a16:creationId xmlns:a16="http://schemas.microsoft.com/office/drawing/2014/main" id="{FC8D0010-06EF-4F24-B8C6-DF3F2D301D40}"/>
                  </a:ext>
                </a:extLst>
              </p:cNvPr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円/楕円 3">
                <a:extLst>
                  <a:ext uri="{FF2B5EF4-FFF2-40B4-BE49-F238E27FC236}">
                    <a16:creationId xmlns:a16="http://schemas.microsoft.com/office/drawing/2014/main" id="{04B58785-D23D-4877-87AB-BA7BF9FF73D7}"/>
                  </a:ext>
                </a:extLst>
              </p:cNvPr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円/楕円 3">
                <a:extLst>
                  <a:ext uri="{FF2B5EF4-FFF2-40B4-BE49-F238E27FC236}">
                    <a16:creationId xmlns:a16="http://schemas.microsoft.com/office/drawing/2014/main" id="{E9B74AEE-4483-4568-B2B7-08817454314B}"/>
                  </a:ext>
                </a:extLst>
              </p:cNvPr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月 848">
                <a:extLst>
                  <a:ext uri="{FF2B5EF4-FFF2-40B4-BE49-F238E27FC236}">
                    <a16:creationId xmlns:a16="http://schemas.microsoft.com/office/drawing/2014/main" id="{AB16327B-672F-48B3-94DF-26B5C3CAC64A}"/>
                  </a:ext>
                </a:extLst>
              </p:cNvPr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 190">
                <a:extLst>
                  <a:ext uri="{FF2B5EF4-FFF2-40B4-BE49-F238E27FC236}">
                    <a16:creationId xmlns:a16="http://schemas.microsoft.com/office/drawing/2014/main" id="{37BF4D56-8892-4186-B17E-8F2F4A66C2C2}"/>
                  </a:ext>
                </a:extLst>
              </p:cNvPr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1" name="円/楕円 191">
                <a:extLst>
                  <a:ext uri="{FF2B5EF4-FFF2-40B4-BE49-F238E27FC236}">
                    <a16:creationId xmlns:a16="http://schemas.microsoft.com/office/drawing/2014/main" id="{E96A7C21-372D-47C1-8ACC-EFD0BC1C0BE7}"/>
                  </a:ext>
                </a:extLst>
              </p:cNvPr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円/楕円 192">
                <a:extLst>
                  <a:ext uri="{FF2B5EF4-FFF2-40B4-BE49-F238E27FC236}">
                    <a16:creationId xmlns:a16="http://schemas.microsoft.com/office/drawing/2014/main" id="{EFF57745-DA19-4716-8097-CE1FAFEF4AF2}"/>
                  </a:ext>
                </a:extLst>
              </p:cNvPr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859" name="テキスト ボックス 858">
            <a:extLst>
              <a:ext uri="{FF2B5EF4-FFF2-40B4-BE49-F238E27FC236}">
                <a16:creationId xmlns:a16="http://schemas.microsoft.com/office/drawing/2014/main" id="{457DA231-DB85-44D7-B714-9546A0B81E11}"/>
              </a:ext>
            </a:extLst>
          </p:cNvPr>
          <p:cNvSpPr txBox="1"/>
          <p:nvPr/>
        </p:nvSpPr>
        <p:spPr>
          <a:xfrm>
            <a:off x="5265477" y="1089765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大間マグロ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60" name="テキスト ボックス 859">
            <a:extLst>
              <a:ext uri="{FF2B5EF4-FFF2-40B4-BE49-F238E27FC236}">
                <a16:creationId xmlns:a16="http://schemas.microsoft.com/office/drawing/2014/main" id="{8CF784D4-834D-420B-B533-90DCBCCD05AC}"/>
              </a:ext>
            </a:extLst>
          </p:cNvPr>
          <p:cNvSpPr txBox="1"/>
          <p:nvPr/>
        </p:nvSpPr>
        <p:spPr>
          <a:xfrm>
            <a:off x="4581953" y="99594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9933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大間崎</a:t>
            </a:r>
            <a:endParaRPr kumimoji="1" lang="en-US" altLang="ja-JP" sz="1600" b="1" dirty="0">
              <a:solidFill>
                <a:srgbClr val="FF9933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037" name="グループ化 1036">
            <a:extLst>
              <a:ext uri="{FF2B5EF4-FFF2-40B4-BE49-F238E27FC236}">
                <a16:creationId xmlns:a16="http://schemas.microsoft.com/office/drawing/2014/main" id="{770BB744-446C-4775-9795-AA767A20E8D5}"/>
              </a:ext>
            </a:extLst>
          </p:cNvPr>
          <p:cNvGrpSpPr/>
          <p:nvPr/>
        </p:nvGrpSpPr>
        <p:grpSpPr>
          <a:xfrm>
            <a:off x="2286247" y="2662861"/>
            <a:ext cx="818819" cy="956489"/>
            <a:chOff x="698778" y="2693574"/>
            <a:chExt cx="2734122" cy="3193815"/>
          </a:xfrm>
        </p:grpSpPr>
        <p:grpSp>
          <p:nvGrpSpPr>
            <p:cNvPr id="1038" name="グループ化 1037">
              <a:extLst>
                <a:ext uri="{FF2B5EF4-FFF2-40B4-BE49-F238E27FC236}">
                  <a16:creationId xmlns:a16="http://schemas.microsoft.com/office/drawing/2014/main" id="{F2318E56-800D-40E7-A5A1-0BF0718CD5DB}"/>
                </a:ext>
              </a:extLst>
            </p:cNvPr>
            <p:cNvGrpSpPr/>
            <p:nvPr/>
          </p:nvGrpSpPr>
          <p:grpSpPr>
            <a:xfrm>
              <a:off x="698778" y="3171098"/>
              <a:ext cx="2734122" cy="2716291"/>
              <a:chOff x="2182484" y="3171098"/>
              <a:chExt cx="2734122" cy="2716291"/>
            </a:xfrm>
          </p:grpSpPr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A2208E61-515E-4C77-B9F0-DEC9E31DBBC0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112309E-8E62-432C-AD75-D9C2DFD514DC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4" name="楕円 1123">
                <a:extLst>
                  <a:ext uri="{FF2B5EF4-FFF2-40B4-BE49-F238E27FC236}">
                    <a16:creationId xmlns:a16="http://schemas.microsoft.com/office/drawing/2014/main" id="{0200C081-9328-4111-B016-C52C3D67D2C5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39" name="フリーフォーム: 図形 1038">
              <a:extLst>
                <a:ext uri="{FF2B5EF4-FFF2-40B4-BE49-F238E27FC236}">
                  <a16:creationId xmlns:a16="http://schemas.microsoft.com/office/drawing/2014/main" id="{BA6DBD00-87D6-487D-BD1D-C4868C8ECA4E}"/>
                </a:ext>
              </a:extLst>
            </p:cNvPr>
            <p:cNvSpPr/>
            <p:nvPr/>
          </p:nvSpPr>
          <p:spPr>
            <a:xfrm>
              <a:off x="762749" y="360330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40" name="グループ化 1039">
              <a:extLst>
                <a:ext uri="{FF2B5EF4-FFF2-40B4-BE49-F238E27FC236}">
                  <a16:creationId xmlns:a16="http://schemas.microsoft.com/office/drawing/2014/main" id="{3A547B1D-CCED-4BDE-91A1-72AF6599E3C2}"/>
                </a:ext>
              </a:extLst>
            </p:cNvPr>
            <p:cNvGrpSpPr/>
            <p:nvPr/>
          </p:nvGrpSpPr>
          <p:grpSpPr>
            <a:xfrm>
              <a:off x="1461834" y="2693574"/>
              <a:ext cx="1746187" cy="1324499"/>
              <a:chOff x="1461834" y="2693574"/>
              <a:chExt cx="1746187" cy="1324499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2104BB6B-4666-4FC7-87EB-93A769A4282E}"/>
                  </a:ext>
                </a:extLst>
              </p:cNvPr>
              <p:cNvSpPr/>
              <p:nvPr/>
            </p:nvSpPr>
            <p:spPr>
              <a:xfrm>
                <a:off x="1491249" y="2693574"/>
                <a:ext cx="1716772" cy="1324499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  <a:gd name="connsiteX0" fmla="*/ 858386 w 1716772"/>
                  <a:gd name="connsiteY0" fmla="*/ 0 h 1324499"/>
                  <a:gd name="connsiteX1" fmla="*/ 1716772 w 1716772"/>
                  <a:gd name="connsiteY1" fmla="*/ 858385 h 1324499"/>
                  <a:gd name="connsiteX2" fmla="*/ 1649316 w 1716772"/>
                  <a:gd name="connsiteY2" fmla="*/ 1192507 h 1324499"/>
                  <a:gd name="connsiteX3" fmla="*/ 1581059 w 1716772"/>
                  <a:gd name="connsiteY3" fmla="*/ 1318261 h 1324499"/>
                  <a:gd name="connsiteX4" fmla="*/ 1556751 w 1716772"/>
                  <a:gd name="connsiteY4" fmla="*/ 1323595 h 1324499"/>
                  <a:gd name="connsiteX5" fmla="*/ 1378357 w 1716772"/>
                  <a:gd name="connsiteY5" fmla="*/ 1245401 h 1324499"/>
                  <a:gd name="connsiteX6" fmla="*/ 669276 w 1716772"/>
                  <a:gd name="connsiteY6" fmla="*/ 1086519 h 1324499"/>
                  <a:gd name="connsiteX7" fmla="*/ 296011 w 1716772"/>
                  <a:gd name="connsiteY7" fmla="*/ 1046185 h 1324499"/>
                  <a:gd name="connsiteX8" fmla="*/ 19466 w 1716772"/>
                  <a:gd name="connsiteY8" fmla="*/ 1037907 h 1324499"/>
                  <a:gd name="connsiteX9" fmla="*/ 17439 w 1716772"/>
                  <a:gd name="connsiteY9" fmla="*/ 1031380 h 1324499"/>
                  <a:gd name="connsiteX10" fmla="*/ 0 w 1716772"/>
                  <a:gd name="connsiteY10" fmla="*/ 858385 h 1324499"/>
                  <a:gd name="connsiteX11" fmla="*/ 858386 w 1716772"/>
                  <a:gd name="connsiteY11" fmla="*/ 0 h 132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6772" h="1324499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cubicBezTo>
                      <a:pt x="1573750" y="1313689"/>
                      <a:pt x="1564060" y="1328167"/>
                      <a:pt x="1556751" y="1323595"/>
                    </a:cubicBezTo>
                    <a:cubicBezTo>
                      <a:pt x="1496493" y="1303880"/>
                      <a:pt x="1438615" y="1265116"/>
                      <a:pt x="1378357" y="1245401"/>
                    </a:cubicBez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7D95C167-9166-45F7-A7C3-432E97A721C8}"/>
                  </a:ext>
                </a:extLst>
              </p:cNvPr>
              <p:cNvSpPr/>
              <p:nvPr/>
            </p:nvSpPr>
            <p:spPr>
              <a:xfrm>
                <a:off x="1461834" y="2693574"/>
                <a:ext cx="1716772" cy="1318261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6772" h="1318261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lnTo>
                      <a:pt x="1378357" y="1245401"/>
                    </a:ln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F472BA40-DC44-429D-88CC-0CC705922B42}"/>
                  </a:ext>
                </a:extLst>
              </p:cNvPr>
              <p:cNvSpPr/>
              <p:nvPr/>
            </p:nvSpPr>
            <p:spPr>
              <a:xfrm>
                <a:off x="1575103" y="2812608"/>
                <a:ext cx="1505250" cy="1160053"/>
              </a:xfrm>
              <a:custGeom>
                <a:avLst/>
                <a:gdLst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35842 w 1505250"/>
                  <a:gd name="connsiteY6" fmla="*/ 1149227 h 1160053"/>
                  <a:gd name="connsiteX7" fmla="*/ 1326910 w 1505250"/>
                  <a:gd name="connsiteY7" fmla="*/ 1160053 h 1160053"/>
                  <a:gd name="connsiteX8" fmla="*/ 1253069 w 1505250"/>
                  <a:gd name="connsiteY8" fmla="*/ 1133511 h 1160053"/>
                  <a:gd name="connsiteX9" fmla="*/ 543988 w 1505250"/>
                  <a:gd name="connsiteY9" fmla="*/ 974629 h 1160053"/>
                  <a:gd name="connsiteX10" fmla="*/ 170723 w 1505250"/>
                  <a:gd name="connsiteY10" fmla="*/ 934295 h 1160053"/>
                  <a:gd name="connsiteX11" fmla="*/ 30181 w 1505250"/>
                  <a:gd name="connsiteY11" fmla="*/ 930088 h 1160053"/>
                  <a:gd name="connsiteX12" fmla="*/ 14894 w 1505250"/>
                  <a:gd name="connsiteY12" fmla="*/ 880843 h 1160053"/>
                  <a:gd name="connsiteX13" fmla="*/ 0 w 1505250"/>
                  <a:gd name="connsiteY13" fmla="*/ 733098 h 1160053"/>
                  <a:gd name="connsiteX14" fmla="*/ 733099 w 1505250"/>
                  <a:gd name="connsiteY14" fmla="*/ 0 h 1160053"/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26910 w 1505250"/>
                  <a:gd name="connsiteY6" fmla="*/ 1160053 h 1160053"/>
                  <a:gd name="connsiteX7" fmla="*/ 1253069 w 1505250"/>
                  <a:gd name="connsiteY7" fmla="*/ 1133511 h 1160053"/>
                  <a:gd name="connsiteX8" fmla="*/ 543988 w 1505250"/>
                  <a:gd name="connsiteY8" fmla="*/ 974629 h 1160053"/>
                  <a:gd name="connsiteX9" fmla="*/ 170723 w 1505250"/>
                  <a:gd name="connsiteY9" fmla="*/ 934295 h 1160053"/>
                  <a:gd name="connsiteX10" fmla="*/ 30181 w 1505250"/>
                  <a:gd name="connsiteY10" fmla="*/ 930088 h 1160053"/>
                  <a:gd name="connsiteX11" fmla="*/ 14894 w 1505250"/>
                  <a:gd name="connsiteY11" fmla="*/ 880843 h 1160053"/>
                  <a:gd name="connsiteX12" fmla="*/ 0 w 1505250"/>
                  <a:gd name="connsiteY12" fmla="*/ 733098 h 1160053"/>
                  <a:gd name="connsiteX13" fmla="*/ 733099 w 1505250"/>
                  <a:gd name="connsiteY13" fmla="*/ 0 h 1160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05250" h="1160053">
                    <a:moveTo>
                      <a:pt x="733099" y="0"/>
                    </a:moveTo>
                    <a:lnTo>
                      <a:pt x="752625" y="986"/>
                    </a:lnTo>
                    <a:lnTo>
                      <a:pt x="772151" y="0"/>
                    </a:lnTo>
                    <a:cubicBezTo>
                      <a:pt x="1177030" y="0"/>
                      <a:pt x="1505250" y="328219"/>
                      <a:pt x="1505250" y="733098"/>
                    </a:cubicBezTo>
                    <a:cubicBezTo>
                      <a:pt x="1505250" y="884928"/>
                      <a:pt x="1459094" y="1025977"/>
                      <a:pt x="1380048" y="1142980"/>
                    </a:cubicBezTo>
                    <a:lnTo>
                      <a:pt x="1365962" y="1160053"/>
                    </a:lnTo>
                    <a:lnTo>
                      <a:pt x="1326910" y="1160053"/>
                    </a:lnTo>
                    <a:lnTo>
                      <a:pt x="1253069" y="1133511"/>
                    </a:lnTo>
                    <a:cubicBezTo>
                      <a:pt x="1037785" y="1066499"/>
                      <a:pt x="798312" y="1011828"/>
                      <a:pt x="543988" y="974629"/>
                    </a:cubicBezTo>
                    <a:cubicBezTo>
                      <a:pt x="416826" y="956030"/>
                      <a:pt x="291970" y="942678"/>
                      <a:pt x="170723" y="934295"/>
                    </a:cubicBezTo>
                    <a:lnTo>
                      <a:pt x="30181" y="930088"/>
                    </a:lnTo>
                    <a:lnTo>
                      <a:pt x="14894" y="880843"/>
                    </a:lnTo>
                    <a:cubicBezTo>
                      <a:pt x="5129" y="833120"/>
                      <a:pt x="0" y="783708"/>
                      <a:pt x="0" y="733098"/>
                    </a:cubicBezTo>
                    <a:cubicBezTo>
                      <a:pt x="0" y="328219"/>
                      <a:pt x="328220" y="0"/>
                      <a:pt x="733099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75000"/>
                    </a:srgbClr>
                  </a:gs>
                </a:gsLst>
                <a:path path="circle">
                  <a:fillToRect t="100000" r="10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1" name="グループ化 1040">
              <a:extLst>
                <a:ext uri="{FF2B5EF4-FFF2-40B4-BE49-F238E27FC236}">
                  <a16:creationId xmlns:a16="http://schemas.microsoft.com/office/drawing/2014/main" id="{3CC884F9-E519-4818-B956-51BF04D5FF3D}"/>
                </a:ext>
              </a:extLst>
            </p:cNvPr>
            <p:cNvGrpSpPr/>
            <p:nvPr/>
          </p:nvGrpSpPr>
          <p:grpSpPr>
            <a:xfrm>
              <a:off x="1249165" y="2789061"/>
              <a:ext cx="1716773" cy="1302188"/>
              <a:chOff x="1461834" y="2693574"/>
              <a:chExt cx="1746187" cy="1324499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E5C2FD48-8785-4E26-92F8-F5893DCE6322}"/>
                  </a:ext>
                </a:extLst>
              </p:cNvPr>
              <p:cNvSpPr/>
              <p:nvPr/>
            </p:nvSpPr>
            <p:spPr>
              <a:xfrm>
                <a:off x="1491249" y="2693574"/>
                <a:ext cx="1716772" cy="1324499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  <a:gd name="connsiteX0" fmla="*/ 858386 w 1716772"/>
                  <a:gd name="connsiteY0" fmla="*/ 0 h 1324499"/>
                  <a:gd name="connsiteX1" fmla="*/ 1716772 w 1716772"/>
                  <a:gd name="connsiteY1" fmla="*/ 858385 h 1324499"/>
                  <a:gd name="connsiteX2" fmla="*/ 1649316 w 1716772"/>
                  <a:gd name="connsiteY2" fmla="*/ 1192507 h 1324499"/>
                  <a:gd name="connsiteX3" fmla="*/ 1581059 w 1716772"/>
                  <a:gd name="connsiteY3" fmla="*/ 1318261 h 1324499"/>
                  <a:gd name="connsiteX4" fmla="*/ 1556751 w 1716772"/>
                  <a:gd name="connsiteY4" fmla="*/ 1323595 h 1324499"/>
                  <a:gd name="connsiteX5" fmla="*/ 1378357 w 1716772"/>
                  <a:gd name="connsiteY5" fmla="*/ 1245401 h 1324499"/>
                  <a:gd name="connsiteX6" fmla="*/ 669276 w 1716772"/>
                  <a:gd name="connsiteY6" fmla="*/ 1086519 h 1324499"/>
                  <a:gd name="connsiteX7" fmla="*/ 296011 w 1716772"/>
                  <a:gd name="connsiteY7" fmla="*/ 1046185 h 1324499"/>
                  <a:gd name="connsiteX8" fmla="*/ 19466 w 1716772"/>
                  <a:gd name="connsiteY8" fmla="*/ 1037907 h 1324499"/>
                  <a:gd name="connsiteX9" fmla="*/ 17439 w 1716772"/>
                  <a:gd name="connsiteY9" fmla="*/ 1031380 h 1324499"/>
                  <a:gd name="connsiteX10" fmla="*/ 0 w 1716772"/>
                  <a:gd name="connsiteY10" fmla="*/ 858385 h 1324499"/>
                  <a:gd name="connsiteX11" fmla="*/ 858386 w 1716772"/>
                  <a:gd name="connsiteY11" fmla="*/ 0 h 132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6772" h="1324499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cubicBezTo>
                      <a:pt x="1573750" y="1313689"/>
                      <a:pt x="1564060" y="1328167"/>
                      <a:pt x="1556751" y="1323595"/>
                    </a:cubicBezTo>
                    <a:cubicBezTo>
                      <a:pt x="1496493" y="1303880"/>
                      <a:pt x="1438615" y="1265116"/>
                      <a:pt x="1378357" y="1245401"/>
                    </a:cubicBez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FD69DE95-B3C1-4334-A104-F9CC9768B5BF}"/>
                  </a:ext>
                </a:extLst>
              </p:cNvPr>
              <p:cNvSpPr/>
              <p:nvPr/>
            </p:nvSpPr>
            <p:spPr>
              <a:xfrm>
                <a:off x="1461834" y="2693574"/>
                <a:ext cx="1716772" cy="1318261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6772" h="1318261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lnTo>
                      <a:pt x="1378357" y="1245401"/>
                    </a:ln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9F4FDDE8-DBB6-4349-B04D-93301BB59E97}"/>
                  </a:ext>
                </a:extLst>
              </p:cNvPr>
              <p:cNvSpPr/>
              <p:nvPr/>
            </p:nvSpPr>
            <p:spPr>
              <a:xfrm>
                <a:off x="1575103" y="2812608"/>
                <a:ext cx="1505250" cy="1160053"/>
              </a:xfrm>
              <a:custGeom>
                <a:avLst/>
                <a:gdLst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35842 w 1505250"/>
                  <a:gd name="connsiteY6" fmla="*/ 1149227 h 1160053"/>
                  <a:gd name="connsiteX7" fmla="*/ 1326910 w 1505250"/>
                  <a:gd name="connsiteY7" fmla="*/ 1160053 h 1160053"/>
                  <a:gd name="connsiteX8" fmla="*/ 1253069 w 1505250"/>
                  <a:gd name="connsiteY8" fmla="*/ 1133511 h 1160053"/>
                  <a:gd name="connsiteX9" fmla="*/ 543988 w 1505250"/>
                  <a:gd name="connsiteY9" fmla="*/ 974629 h 1160053"/>
                  <a:gd name="connsiteX10" fmla="*/ 170723 w 1505250"/>
                  <a:gd name="connsiteY10" fmla="*/ 934295 h 1160053"/>
                  <a:gd name="connsiteX11" fmla="*/ 30181 w 1505250"/>
                  <a:gd name="connsiteY11" fmla="*/ 930088 h 1160053"/>
                  <a:gd name="connsiteX12" fmla="*/ 14894 w 1505250"/>
                  <a:gd name="connsiteY12" fmla="*/ 880843 h 1160053"/>
                  <a:gd name="connsiteX13" fmla="*/ 0 w 1505250"/>
                  <a:gd name="connsiteY13" fmla="*/ 733098 h 1160053"/>
                  <a:gd name="connsiteX14" fmla="*/ 733099 w 1505250"/>
                  <a:gd name="connsiteY14" fmla="*/ 0 h 1160053"/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26910 w 1505250"/>
                  <a:gd name="connsiteY6" fmla="*/ 1160053 h 1160053"/>
                  <a:gd name="connsiteX7" fmla="*/ 1253069 w 1505250"/>
                  <a:gd name="connsiteY7" fmla="*/ 1133511 h 1160053"/>
                  <a:gd name="connsiteX8" fmla="*/ 543988 w 1505250"/>
                  <a:gd name="connsiteY8" fmla="*/ 974629 h 1160053"/>
                  <a:gd name="connsiteX9" fmla="*/ 170723 w 1505250"/>
                  <a:gd name="connsiteY9" fmla="*/ 934295 h 1160053"/>
                  <a:gd name="connsiteX10" fmla="*/ 30181 w 1505250"/>
                  <a:gd name="connsiteY10" fmla="*/ 930088 h 1160053"/>
                  <a:gd name="connsiteX11" fmla="*/ 14894 w 1505250"/>
                  <a:gd name="connsiteY11" fmla="*/ 880843 h 1160053"/>
                  <a:gd name="connsiteX12" fmla="*/ 0 w 1505250"/>
                  <a:gd name="connsiteY12" fmla="*/ 733098 h 1160053"/>
                  <a:gd name="connsiteX13" fmla="*/ 733099 w 1505250"/>
                  <a:gd name="connsiteY13" fmla="*/ 0 h 1160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05250" h="1160053">
                    <a:moveTo>
                      <a:pt x="733099" y="0"/>
                    </a:moveTo>
                    <a:lnTo>
                      <a:pt x="752625" y="986"/>
                    </a:lnTo>
                    <a:lnTo>
                      <a:pt x="772151" y="0"/>
                    </a:lnTo>
                    <a:cubicBezTo>
                      <a:pt x="1177030" y="0"/>
                      <a:pt x="1505250" y="328219"/>
                      <a:pt x="1505250" y="733098"/>
                    </a:cubicBezTo>
                    <a:cubicBezTo>
                      <a:pt x="1505250" y="884928"/>
                      <a:pt x="1459094" y="1025977"/>
                      <a:pt x="1380048" y="1142980"/>
                    </a:cubicBezTo>
                    <a:lnTo>
                      <a:pt x="1365962" y="1160053"/>
                    </a:lnTo>
                    <a:lnTo>
                      <a:pt x="1326910" y="1160053"/>
                    </a:lnTo>
                    <a:lnTo>
                      <a:pt x="1253069" y="1133511"/>
                    </a:lnTo>
                    <a:cubicBezTo>
                      <a:pt x="1037785" y="1066499"/>
                      <a:pt x="798312" y="1011828"/>
                      <a:pt x="543988" y="974629"/>
                    </a:cubicBezTo>
                    <a:cubicBezTo>
                      <a:pt x="416826" y="956030"/>
                      <a:pt x="291970" y="942678"/>
                      <a:pt x="170723" y="934295"/>
                    </a:cubicBezTo>
                    <a:lnTo>
                      <a:pt x="30181" y="930088"/>
                    </a:lnTo>
                    <a:lnTo>
                      <a:pt x="14894" y="880843"/>
                    </a:lnTo>
                    <a:cubicBezTo>
                      <a:pt x="5129" y="833120"/>
                      <a:pt x="0" y="783708"/>
                      <a:pt x="0" y="733098"/>
                    </a:cubicBezTo>
                    <a:cubicBezTo>
                      <a:pt x="0" y="328219"/>
                      <a:pt x="328220" y="0"/>
                      <a:pt x="73309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75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B05EF017-4894-4816-8670-9487F362AF9E}"/>
                </a:ext>
              </a:extLst>
            </p:cNvPr>
            <p:cNvGrpSpPr/>
            <p:nvPr/>
          </p:nvGrpSpPr>
          <p:grpSpPr>
            <a:xfrm rot="3600000">
              <a:off x="2772975" y="3840707"/>
              <a:ext cx="392680" cy="588787"/>
              <a:chOff x="6164225" y="3474005"/>
              <a:chExt cx="772906" cy="1158900"/>
            </a:xfrm>
          </p:grpSpPr>
          <p:sp>
            <p:nvSpPr>
              <p:cNvPr id="1114" name="楕円 41">
                <a:extLst>
                  <a:ext uri="{FF2B5EF4-FFF2-40B4-BE49-F238E27FC236}">
                    <a16:creationId xmlns:a16="http://schemas.microsoft.com/office/drawing/2014/main" id="{F0A2C082-0CF0-4128-922D-6D59C82B510E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5" name="楕円 27">
                <a:extLst>
                  <a:ext uri="{FF2B5EF4-FFF2-40B4-BE49-F238E27FC236}">
                    <a16:creationId xmlns:a16="http://schemas.microsoft.com/office/drawing/2014/main" id="{4D59B483-C1BB-4508-BA3D-2953A6C99F97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43" name="グループ化 1042">
              <a:extLst>
                <a:ext uri="{FF2B5EF4-FFF2-40B4-BE49-F238E27FC236}">
                  <a16:creationId xmlns:a16="http://schemas.microsoft.com/office/drawing/2014/main" id="{F4994A71-2299-41E4-BB77-72C92D776FB3}"/>
                </a:ext>
              </a:extLst>
            </p:cNvPr>
            <p:cNvGrpSpPr/>
            <p:nvPr/>
          </p:nvGrpSpPr>
          <p:grpSpPr>
            <a:xfrm rot="16200000">
              <a:off x="1090401" y="3501484"/>
              <a:ext cx="451834" cy="677483"/>
              <a:chOff x="6164225" y="3474005"/>
              <a:chExt cx="772906" cy="1158900"/>
            </a:xfrm>
          </p:grpSpPr>
          <p:sp>
            <p:nvSpPr>
              <p:cNvPr id="1112" name="楕円 41">
                <a:extLst>
                  <a:ext uri="{FF2B5EF4-FFF2-40B4-BE49-F238E27FC236}">
                    <a16:creationId xmlns:a16="http://schemas.microsoft.com/office/drawing/2014/main" id="{000A45A5-2B3B-4114-BE78-4BF022E149AD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13" name="楕円 27">
                <a:extLst>
                  <a:ext uri="{FF2B5EF4-FFF2-40B4-BE49-F238E27FC236}">
                    <a16:creationId xmlns:a16="http://schemas.microsoft.com/office/drawing/2014/main" id="{8D628625-7DC5-45D2-9705-55F8D46E050A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44" name="グループ化 1043">
              <a:extLst>
                <a:ext uri="{FF2B5EF4-FFF2-40B4-BE49-F238E27FC236}">
                  <a16:creationId xmlns:a16="http://schemas.microsoft.com/office/drawing/2014/main" id="{010FFEF7-9622-4031-BFF4-07A598816EB4}"/>
                </a:ext>
              </a:extLst>
            </p:cNvPr>
            <p:cNvGrpSpPr/>
            <p:nvPr/>
          </p:nvGrpSpPr>
          <p:grpSpPr>
            <a:xfrm rot="900000">
              <a:off x="976503" y="3968543"/>
              <a:ext cx="747442" cy="205544"/>
              <a:chOff x="4313676" y="5898297"/>
              <a:chExt cx="1054737" cy="290049"/>
            </a:xfrm>
          </p:grpSpPr>
          <p:sp>
            <p:nvSpPr>
              <p:cNvPr id="1107" name="四角形: 角を丸くする 1106">
                <a:extLst>
                  <a:ext uri="{FF2B5EF4-FFF2-40B4-BE49-F238E27FC236}">
                    <a16:creationId xmlns:a16="http://schemas.microsoft.com/office/drawing/2014/main" id="{214BB780-29F2-48C7-B2E1-9C1FA312B96E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8" name="楕円 1107">
                <a:extLst>
                  <a:ext uri="{FF2B5EF4-FFF2-40B4-BE49-F238E27FC236}">
                    <a16:creationId xmlns:a16="http://schemas.microsoft.com/office/drawing/2014/main" id="{6128086C-C73E-46D0-AC72-8C272BE6966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9" name="楕円 1108">
                <a:extLst>
                  <a:ext uri="{FF2B5EF4-FFF2-40B4-BE49-F238E27FC236}">
                    <a16:creationId xmlns:a16="http://schemas.microsoft.com/office/drawing/2014/main" id="{A32686C3-EBAD-4C4F-97FA-9C8C38C4047A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0" name="楕円 1109">
                <a:extLst>
                  <a:ext uri="{FF2B5EF4-FFF2-40B4-BE49-F238E27FC236}">
                    <a16:creationId xmlns:a16="http://schemas.microsoft.com/office/drawing/2014/main" id="{9B5F0685-B48E-4D25-88DE-0BDCB87D022D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1" name="楕円 1110">
                <a:extLst>
                  <a:ext uri="{FF2B5EF4-FFF2-40B4-BE49-F238E27FC236}">
                    <a16:creationId xmlns:a16="http://schemas.microsoft.com/office/drawing/2014/main" id="{BC00FAAD-978F-4246-9BBC-13A3CE0FA8E5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5" name="グループ化 1044">
              <a:extLst>
                <a:ext uri="{FF2B5EF4-FFF2-40B4-BE49-F238E27FC236}">
                  <a16:creationId xmlns:a16="http://schemas.microsoft.com/office/drawing/2014/main" id="{257ED6F5-7B71-4437-B614-81FA21BF6FD9}"/>
                </a:ext>
              </a:extLst>
            </p:cNvPr>
            <p:cNvGrpSpPr/>
            <p:nvPr/>
          </p:nvGrpSpPr>
          <p:grpSpPr>
            <a:xfrm rot="900000">
              <a:off x="875997" y="4139343"/>
              <a:ext cx="747442" cy="205544"/>
              <a:chOff x="4313676" y="5898297"/>
              <a:chExt cx="1054737" cy="290049"/>
            </a:xfrm>
          </p:grpSpPr>
          <p:sp>
            <p:nvSpPr>
              <p:cNvPr id="1102" name="四角形: 角を丸くする 1101">
                <a:extLst>
                  <a:ext uri="{FF2B5EF4-FFF2-40B4-BE49-F238E27FC236}">
                    <a16:creationId xmlns:a16="http://schemas.microsoft.com/office/drawing/2014/main" id="{85857DDD-4497-48D9-864E-EA2A8635C749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3" name="楕円 1102">
                <a:extLst>
                  <a:ext uri="{FF2B5EF4-FFF2-40B4-BE49-F238E27FC236}">
                    <a16:creationId xmlns:a16="http://schemas.microsoft.com/office/drawing/2014/main" id="{99498C00-A7D5-4D40-AA5A-FB428D95EB1A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4" name="楕円 1103">
                <a:extLst>
                  <a:ext uri="{FF2B5EF4-FFF2-40B4-BE49-F238E27FC236}">
                    <a16:creationId xmlns:a16="http://schemas.microsoft.com/office/drawing/2014/main" id="{FAB19580-2081-48A6-BFAD-E701FBC29034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5" name="楕円 1104">
                <a:extLst>
                  <a:ext uri="{FF2B5EF4-FFF2-40B4-BE49-F238E27FC236}">
                    <a16:creationId xmlns:a16="http://schemas.microsoft.com/office/drawing/2014/main" id="{1154D7C7-8221-4F62-9D51-EFC6C8D7C58E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6" name="楕円 1105">
                <a:extLst>
                  <a:ext uri="{FF2B5EF4-FFF2-40B4-BE49-F238E27FC236}">
                    <a16:creationId xmlns:a16="http://schemas.microsoft.com/office/drawing/2014/main" id="{7FB47B0E-8482-405C-8074-23CA396BBCCF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46" name="グループ化 1045">
              <a:extLst>
                <a:ext uri="{FF2B5EF4-FFF2-40B4-BE49-F238E27FC236}">
                  <a16:creationId xmlns:a16="http://schemas.microsoft.com/office/drawing/2014/main" id="{AADEE928-9091-4CA7-80BE-3787DA49F145}"/>
                </a:ext>
              </a:extLst>
            </p:cNvPr>
            <p:cNvGrpSpPr/>
            <p:nvPr/>
          </p:nvGrpSpPr>
          <p:grpSpPr>
            <a:xfrm rot="900000">
              <a:off x="1005393" y="4303245"/>
              <a:ext cx="747442" cy="205544"/>
              <a:chOff x="4313676" y="5898297"/>
              <a:chExt cx="1054737" cy="290049"/>
            </a:xfrm>
          </p:grpSpPr>
          <p:sp>
            <p:nvSpPr>
              <p:cNvPr id="1097" name="四角形: 角を丸くする 1096">
                <a:extLst>
                  <a:ext uri="{FF2B5EF4-FFF2-40B4-BE49-F238E27FC236}">
                    <a16:creationId xmlns:a16="http://schemas.microsoft.com/office/drawing/2014/main" id="{67315CD3-E0BD-4D63-A187-11DBBE47DC15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8" name="楕円 1097">
                <a:extLst>
                  <a:ext uri="{FF2B5EF4-FFF2-40B4-BE49-F238E27FC236}">
                    <a16:creationId xmlns:a16="http://schemas.microsoft.com/office/drawing/2014/main" id="{EC713874-2193-4874-8B16-C3EA3CD35903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9" name="楕円 1098">
                <a:extLst>
                  <a:ext uri="{FF2B5EF4-FFF2-40B4-BE49-F238E27FC236}">
                    <a16:creationId xmlns:a16="http://schemas.microsoft.com/office/drawing/2014/main" id="{41335731-BFC6-452C-A30A-448D9ECBC4DD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0" name="楕円 1099">
                <a:extLst>
                  <a:ext uri="{FF2B5EF4-FFF2-40B4-BE49-F238E27FC236}">
                    <a16:creationId xmlns:a16="http://schemas.microsoft.com/office/drawing/2014/main" id="{C5891916-428F-43D1-AB6B-73E1573566EF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1" name="楕円 1100">
                <a:extLst>
                  <a:ext uri="{FF2B5EF4-FFF2-40B4-BE49-F238E27FC236}">
                    <a16:creationId xmlns:a16="http://schemas.microsoft.com/office/drawing/2014/main" id="{8DA0EFAE-E011-4A93-AB8B-78DEA541F0D9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7" name="フリーフォーム: 図形 1046">
              <a:extLst>
                <a:ext uri="{FF2B5EF4-FFF2-40B4-BE49-F238E27FC236}">
                  <a16:creationId xmlns:a16="http://schemas.microsoft.com/office/drawing/2014/main" id="{7555B8E9-723C-487E-96BC-9BC9E5EF21A3}"/>
                </a:ext>
              </a:extLst>
            </p:cNvPr>
            <p:cNvSpPr/>
            <p:nvPr/>
          </p:nvSpPr>
          <p:spPr>
            <a:xfrm rot="900000">
              <a:off x="1620284" y="3891543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48" name="フリーフォーム: 図形 1047">
              <a:extLst>
                <a:ext uri="{FF2B5EF4-FFF2-40B4-BE49-F238E27FC236}">
                  <a16:creationId xmlns:a16="http://schemas.microsoft.com/office/drawing/2014/main" id="{A5D3CF48-405E-4E57-A6C8-1E4226B07DC8}"/>
                </a:ext>
              </a:extLst>
            </p:cNvPr>
            <p:cNvSpPr/>
            <p:nvPr/>
          </p:nvSpPr>
          <p:spPr>
            <a:xfrm rot="900000">
              <a:off x="1871743" y="4021085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49" name="フリーフォーム: 図形 1048">
              <a:extLst>
                <a:ext uri="{FF2B5EF4-FFF2-40B4-BE49-F238E27FC236}">
                  <a16:creationId xmlns:a16="http://schemas.microsoft.com/office/drawing/2014/main" id="{0DF812A8-4FEA-43C1-8520-AE4925D9CD30}"/>
                </a:ext>
              </a:extLst>
            </p:cNvPr>
            <p:cNvSpPr/>
            <p:nvPr/>
          </p:nvSpPr>
          <p:spPr>
            <a:xfrm rot="900000">
              <a:off x="1657659" y="421142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50" name="フリーフォーム: 図形 1049">
              <a:extLst>
                <a:ext uri="{FF2B5EF4-FFF2-40B4-BE49-F238E27FC236}">
                  <a16:creationId xmlns:a16="http://schemas.microsoft.com/office/drawing/2014/main" id="{58E1E699-7B27-40BC-8FBE-09170AA20083}"/>
                </a:ext>
              </a:extLst>
            </p:cNvPr>
            <p:cNvSpPr/>
            <p:nvPr/>
          </p:nvSpPr>
          <p:spPr>
            <a:xfrm rot="900000">
              <a:off x="2008714" y="424793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051" name="グループ化 1050">
              <a:extLst>
                <a:ext uri="{FF2B5EF4-FFF2-40B4-BE49-F238E27FC236}">
                  <a16:creationId xmlns:a16="http://schemas.microsoft.com/office/drawing/2014/main" id="{E38E49CC-64BA-4FE7-B224-9FA39D863D6D}"/>
                </a:ext>
              </a:extLst>
            </p:cNvPr>
            <p:cNvGrpSpPr/>
            <p:nvPr/>
          </p:nvGrpSpPr>
          <p:grpSpPr>
            <a:xfrm rot="3600000">
              <a:off x="2788215" y="4046447"/>
              <a:ext cx="392680" cy="588787"/>
              <a:chOff x="6164225" y="3474005"/>
              <a:chExt cx="772906" cy="1158900"/>
            </a:xfrm>
          </p:grpSpPr>
          <p:sp>
            <p:nvSpPr>
              <p:cNvPr id="1095" name="楕円 41">
                <a:extLst>
                  <a:ext uri="{FF2B5EF4-FFF2-40B4-BE49-F238E27FC236}">
                    <a16:creationId xmlns:a16="http://schemas.microsoft.com/office/drawing/2014/main" id="{C24F1996-F1F1-4BD8-9382-85C13275A348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6" name="楕円 27">
                <a:extLst>
                  <a:ext uri="{FF2B5EF4-FFF2-40B4-BE49-F238E27FC236}">
                    <a16:creationId xmlns:a16="http://schemas.microsoft.com/office/drawing/2014/main" id="{3FCAC739-9293-42A2-9FCD-058910C4A402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52" name="グループ化 1051">
              <a:extLst>
                <a:ext uri="{FF2B5EF4-FFF2-40B4-BE49-F238E27FC236}">
                  <a16:creationId xmlns:a16="http://schemas.microsoft.com/office/drawing/2014/main" id="{21C9BFB6-0DBF-4B93-94A1-E4D1A9762AC9}"/>
                </a:ext>
              </a:extLst>
            </p:cNvPr>
            <p:cNvGrpSpPr/>
            <p:nvPr/>
          </p:nvGrpSpPr>
          <p:grpSpPr>
            <a:xfrm rot="7651025">
              <a:off x="2034780" y="4328682"/>
              <a:ext cx="1028367" cy="24198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092" name="楕円 1091">
                <a:extLst>
                  <a:ext uri="{FF2B5EF4-FFF2-40B4-BE49-F238E27FC236}">
                    <a16:creationId xmlns:a16="http://schemas.microsoft.com/office/drawing/2014/main" id="{A1A8AF9A-120C-405F-9059-46334ED49BB8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3" name="楕円 1092">
                <a:extLst>
                  <a:ext uri="{FF2B5EF4-FFF2-40B4-BE49-F238E27FC236}">
                    <a16:creationId xmlns:a16="http://schemas.microsoft.com/office/drawing/2014/main" id="{EC1F682B-BE83-41B9-B2EE-0BE772A4B0EA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4" name="楕円 1093">
                <a:extLst>
                  <a:ext uri="{FF2B5EF4-FFF2-40B4-BE49-F238E27FC236}">
                    <a16:creationId xmlns:a16="http://schemas.microsoft.com/office/drawing/2014/main" id="{EE92E72E-C16D-4F78-BEA8-075ED08227AE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53" name="グループ化 1052">
              <a:extLst>
                <a:ext uri="{FF2B5EF4-FFF2-40B4-BE49-F238E27FC236}">
                  <a16:creationId xmlns:a16="http://schemas.microsoft.com/office/drawing/2014/main" id="{9F941E1C-FB04-42F8-BE51-4788DC0AA56F}"/>
                </a:ext>
              </a:extLst>
            </p:cNvPr>
            <p:cNvGrpSpPr/>
            <p:nvPr/>
          </p:nvGrpSpPr>
          <p:grpSpPr>
            <a:xfrm rot="8529034">
              <a:off x="2365990" y="442807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089" name="楕円 1088">
                <a:extLst>
                  <a:ext uri="{FF2B5EF4-FFF2-40B4-BE49-F238E27FC236}">
                    <a16:creationId xmlns:a16="http://schemas.microsoft.com/office/drawing/2014/main" id="{518BD36F-33D7-47E3-911B-C83D96BFEC9A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0" name="楕円 1089">
                <a:extLst>
                  <a:ext uri="{FF2B5EF4-FFF2-40B4-BE49-F238E27FC236}">
                    <a16:creationId xmlns:a16="http://schemas.microsoft.com/office/drawing/2014/main" id="{E7256DB4-1B85-41C0-93D5-65DB7DB372CB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91" name="楕円 1090">
                <a:extLst>
                  <a:ext uri="{FF2B5EF4-FFF2-40B4-BE49-F238E27FC236}">
                    <a16:creationId xmlns:a16="http://schemas.microsoft.com/office/drawing/2014/main" id="{E5BB7C7F-97BD-4C60-B991-B7288CEE4850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54" name="グループ化 1053">
              <a:extLst>
                <a:ext uri="{FF2B5EF4-FFF2-40B4-BE49-F238E27FC236}">
                  <a16:creationId xmlns:a16="http://schemas.microsoft.com/office/drawing/2014/main" id="{53CAF4BF-A9F4-4F3F-9981-9EEC931F998C}"/>
                </a:ext>
              </a:extLst>
            </p:cNvPr>
            <p:cNvGrpSpPr/>
            <p:nvPr/>
          </p:nvGrpSpPr>
          <p:grpSpPr>
            <a:xfrm rot="8529034">
              <a:off x="2106910" y="451951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1086" name="楕円 1085">
                <a:extLst>
                  <a:ext uri="{FF2B5EF4-FFF2-40B4-BE49-F238E27FC236}">
                    <a16:creationId xmlns:a16="http://schemas.microsoft.com/office/drawing/2014/main" id="{D863787C-33E0-4020-BAD9-EFDCCD57CFCF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7" name="楕円 1086">
                <a:extLst>
                  <a:ext uri="{FF2B5EF4-FFF2-40B4-BE49-F238E27FC236}">
                    <a16:creationId xmlns:a16="http://schemas.microsoft.com/office/drawing/2014/main" id="{968B2BD1-77F2-4AC2-900C-F33C6CBDCAD7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88" name="楕円 1087">
                <a:extLst>
                  <a:ext uri="{FF2B5EF4-FFF2-40B4-BE49-F238E27FC236}">
                    <a16:creationId xmlns:a16="http://schemas.microsoft.com/office/drawing/2014/main" id="{3709FC56-4313-40FB-A2D9-399EED069DF2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5CAAA427-D0B4-42D3-8AC5-6D7D2AEFADD2}"/>
                </a:ext>
              </a:extLst>
            </p:cNvPr>
            <p:cNvGrpSpPr/>
            <p:nvPr/>
          </p:nvGrpSpPr>
          <p:grpSpPr>
            <a:xfrm rot="9642450" flipH="1">
              <a:off x="1224430" y="4494193"/>
              <a:ext cx="926267" cy="130423"/>
              <a:chOff x="1832014" y="2310008"/>
              <a:chExt cx="1580318" cy="222516"/>
            </a:xfrm>
          </p:grpSpPr>
          <p:sp>
            <p:nvSpPr>
              <p:cNvPr id="1083" name="月 1082">
                <a:extLst>
                  <a:ext uri="{FF2B5EF4-FFF2-40B4-BE49-F238E27FC236}">
                    <a16:creationId xmlns:a16="http://schemas.microsoft.com/office/drawing/2014/main" id="{5B6E2B23-2286-489B-83D0-DB65127F6A8C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CCA51CDF-6E93-4968-A69D-ED8F89EA40C4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5" name="楕円 1084">
                <a:extLst>
                  <a:ext uri="{FF2B5EF4-FFF2-40B4-BE49-F238E27FC236}">
                    <a16:creationId xmlns:a16="http://schemas.microsoft.com/office/drawing/2014/main" id="{F6CAA814-2BEE-4D8C-9C68-73C9141EC7E2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6" name="グループ化 1055">
              <a:extLst>
                <a:ext uri="{FF2B5EF4-FFF2-40B4-BE49-F238E27FC236}">
                  <a16:creationId xmlns:a16="http://schemas.microsoft.com/office/drawing/2014/main" id="{EAD46DD4-BC19-4D87-A1CC-E9F265982B11}"/>
                </a:ext>
              </a:extLst>
            </p:cNvPr>
            <p:cNvGrpSpPr/>
            <p:nvPr/>
          </p:nvGrpSpPr>
          <p:grpSpPr>
            <a:xfrm rot="10800000">
              <a:off x="1287020" y="4410944"/>
              <a:ext cx="926267" cy="130423"/>
              <a:chOff x="1832014" y="2310008"/>
              <a:chExt cx="1580318" cy="222516"/>
            </a:xfrm>
          </p:grpSpPr>
          <p:sp>
            <p:nvSpPr>
              <p:cNvPr id="1080" name="月 1079">
                <a:extLst>
                  <a:ext uri="{FF2B5EF4-FFF2-40B4-BE49-F238E27FC236}">
                    <a16:creationId xmlns:a16="http://schemas.microsoft.com/office/drawing/2014/main" id="{8A883F67-2E44-4F40-9D54-E35E6EA4DF36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8EB1D0DE-3C76-47A4-9AAA-593B8FE9EB0A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2" name="楕円 1081">
                <a:extLst>
                  <a:ext uri="{FF2B5EF4-FFF2-40B4-BE49-F238E27FC236}">
                    <a16:creationId xmlns:a16="http://schemas.microsoft.com/office/drawing/2014/main" id="{6633E6B2-96CC-48C5-B4CC-14D29083B3D9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7" name="グループ化 1056">
              <a:extLst>
                <a:ext uri="{FF2B5EF4-FFF2-40B4-BE49-F238E27FC236}">
                  <a16:creationId xmlns:a16="http://schemas.microsoft.com/office/drawing/2014/main" id="{9ED4A7B7-4D6F-471B-B452-50DE9EC4865A}"/>
                </a:ext>
              </a:extLst>
            </p:cNvPr>
            <p:cNvGrpSpPr/>
            <p:nvPr/>
          </p:nvGrpSpPr>
          <p:grpSpPr>
            <a:xfrm rot="20416729" flipH="1">
              <a:off x="1101795" y="4423949"/>
              <a:ext cx="926267" cy="130423"/>
              <a:chOff x="1832014" y="2310008"/>
              <a:chExt cx="1580318" cy="222516"/>
            </a:xfrm>
          </p:grpSpPr>
          <p:sp>
            <p:nvSpPr>
              <p:cNvPr id="1077" name="月 1076">
                <a:extLst>
                  <a:ext uri="{FF2B5EF4-FFF2-40B4-BE49-F238E27FC236}">
                    <a16:creationId xmlns:a16="http://schemas.microsoft.com/office/drawing/2014/main" id="{6C83A5C5-D882-431C-BDA6-57A7B280BC57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6DFF8A1D-7F72-4B5B-A7BA-B72A8866CD83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9" name="楕円 1078">
                <a:extLst>
                  <a:ext uri="{FF2B5EF4-FFF2-40B4-BE49-F238E27FC236}">
                    <a16:creationId xmlns:a16="http://schemas.microsoft.com/office/drawing/2014/main" id="{4F15BFAD-2609-4E16-8285-B305A04D9160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8" name="グループ化 1057">
              <a:extLst>
                <a:ext uri="{FF2B5EF4-FFF2-40B4-BE49-F238E27FC236}">
                  <a16:creationId xmlns:a16="http://schemas.microsoft.com/office/drawing/2014/main" id="{08352C03-6C7C-448E-88E0-5342462CBD92}"/>
                </a:ext>
              </a:extLst>
            </p:cNvPr>
            <p:cNvGrpSpPr/>
            <p:nvPr/>
          </p:nvGrpSpPr>
          <p:grpSpPr>
            <a:xfrm rot="21574279">
              <a:off x="1172641" y="4433516"/>
              <a:ext cx="926267" cy="130423"/>
              <a:chOff x="1832014" y="2310008"/>
              <a:chExt cx="1580318" cy="222516"/>
            </a:xfrm>
          </p:grpSpPr>
          <p:sp>
            <p:nvSpPr>
              <p:cNvPr id="1074" name="月 1073">
                <a:extLst>
                  <a:ext uri="{FF2B5EF4-FFF2-40B4-BE49-F238E27FC236}">
                    <a16:creationId xmlns:a16="http://schemas.microsoft.com/office/drawing/2014/main" id="{21D8D980-601A-4E63-B927-1DB7BEFAF293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4BCE0927-0EE7-46B1-8CCB-4B738AF68E9A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6" name="楕円 1075">
                <a:extLst>
                  <a:ext uri="{FF2B5EF4-FFF2-40B4-BE49-F238E27FC236}">
                    <a16:creationId xmlns:a16="http://schemas.microsoft.com/office/drawing/2014/main" id="{DD554DB4-3BCF-4B35-B142-D900090A9789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59" name="グループ化 1058">
              <a:extLst>
                <a:ext uri="{FF2B5EF4-FFF2-40B4-BE49-F238E27FC236}">
                  <a16:creationId xmlns:a16="http://schemas.microsoft.com/office/drawing/2014/main" id="{9EFB9329-3879-4E7A-BCF9-056A5D0BB338}"/>
                </a:ext>
              </a:extLst>
            </p:cNvPr>
            <p:cNvGrpSpPr/>
            <p:nvPr/>
          </p:nvGrpSpPr>
          <p:grpSpPr>
            <a:xfrm rot="20416729" flipH="1">
              <a:off x="1415757" y="4554652"/>
              <a:ext cx="926267" cy="130423"/>
              <a:chOff x="1832014" y="2310008"/>
              <a:chExt cx="1580318" cy="222516"/>
            </a:xfrm>
          </p:grpSpPr>
          <p:sp>
            <p:nvSpPr>
              <p:cNvPr id="1071" name="月 1070">
                <a:extLst>
                  <a:ext uri="{FF2B5EF4-FFF2-40B4-BE49-F238E27FC236}">
                    <a16:creationId xmlns:a16="http://schemas.microsoft.com/office/drawing/2014/main" id="{B8D1A243-0BDA-4617-943F-8B9F6F2A2631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35C43A7C-906A-4BD7-80E0-BDF926BC0273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3" name="楕円 1072">
                <a:extLst>
                  <a:ext uri="{FF2B5EF4-FFF2-40B4-BE49-F238E27FC236}">
                    <a16:creationId xmlns:a16="http://schemas.microsoft.com/office/drawing/2014/main" id="{8984B44A-B1C5-45B8-A4B3-18EEAF7A557A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60" name="グループ化 1059">
              <a:extLst>
                <a:ext uri="{FF2B5EF4-FFF2-40B4-BE49-F238E27FC236}">
                  <a16:creationId xmlns:a16="http://schemas.microsoft.com/office/drawing/2014/main" id="{8B97F55D-E7B3-4745-BC1F-EC643AC42CC3}"/>
                </a:ext>
              </a:extLst>
            </p:cNvPr>
            <p:cNvGrpSpPr/>
            <p:nvPr/>
          </p:nvGrpSpPr>
          <p:grpSpPr>
            <a:xfrm rot="21574279">
              <a:off x="1478347" y="4471403"/>
              <a:ext cx="926267" cy="130423"/>
              <a:chOff x="1832014" y="2310008"/>
              <a:chExt cx="1580318" cy="222516"/>
            </a:xfrm>
          </p:grpSpPr>
          <p:sp>
            <p:nvSpPr>
              <p:cNvPr id="1068" name="月 1067">
                <a:extLst>
                  <a:ext uri="{FF2B5EF4-FFF2-40B4-BE49-F238E27FC236}">
                    <a16:creationId xmlns:a16="http://schemas.microsoft.com/office/drawing/2014/main" id="{78142907-A482-4A4C-A05F-A267B3FE3C8A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0025058D-F7BE-4F4C-8B10-0EA2C843C017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楕円 1069">
                <a:extLst>
                  <a:ext uri="{FF2B5EF4-FFF2-40B4-BE49-F238E27FC236}">
                    <a16:creationId xmlns:a16="http://schemas.microsoft.com/office/drawing/2014/main" id="{AFF00AFA-D1A3-430A-9EF4-E5F76EA56374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61" name="グループ化 1060">
              <a:extLst>
                <a:ext uri="{FF2B5EF4-FFF2-40B4-BE49-F238E27FC236}">
                  <a16:creationId xmlns:a16="http://schemas.microsoft.com/office/drawing/2014/main" id="{1A63CAFC-D35C-4C4D-8EE6-744C360E5EE3}"/>
                </a:ext>
              </a:extLst>
            </p:cNvPr>
            <p:cNvGrpSpPr/>
            <p:nvPr/>
          </p:nvGrpSpPr>
          <p:grpSpPr>
            <a:xfrm>
              <a:off x="1640551" y="4519055"/>
              <a:ext cx="500107" cy="258235"/>
              <a:chOff x="3378473" y="2994660"/>
              <a:chExt cx="821032" cy="403015"/>
            </a:xfrm>
            <a:solidFill>
              <a:srgbClr val="ED7D31">
                <a:lumMod val="60000"/>
                <a:lumOff val="40000"/>
              </a:srgbClr>
            </a:solidFill>
          </p:grpSpPr>
          <p:sp>
            <p:nvSpPr>
              <p:cNvPr id="1066" name="楕円 6147">
                <a:extLst>
                  <a:ext uri="{FF2B5EF4-FFF2-40B4-BE49-F238E27FC236}">
                    <a16:creationId xmlns:a16="http://schemas.microsoft.com/office/drawing/2014/main" id="{6BFDA293-7874-4DA1-A36D-BF9E866B48A5}"/>
                  </a:ext>
                </a:extLst>
              </p:cNvPr>
              <p:cNvSpPr/>
              <p:nvPr/>
            </p:nvSpPr>
            <p:spPr>
              <a:xfrm flipH="1">
                <a:off x="3378473" y="2994660"/>
                <a:ext cx="712596" cy="331499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7" name="楕円 6147">
                <a:extLst>
                  <a:ext uri="{FF2B5EF4-FFF2-40B4-BE49-F238E27FC236}">
                    <a16:creationId xmlns:a16="http://schemas.microsoft.com/office/drawing/2014/main" id="{57FD4581-8CBF-4A27-A931-6B121BC19C93}"/>
                  </a:ext>
                </a:extLst>
              </p:cNvPr>
              <p:cNvSpPr/>
              <p:nvPr/>
            </p:nvSpPr>
            <p:spPr>
              <a:xfrm>
                <a:off x="3793686" y="3163527"/>
                <a:ext cx="405819" cy="234148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1FAF6B60-2A43-4F06-B4E8-33C1F5E012EF}"/>
                </a:ext>
              </a:extLst>
            </p:cNvPr>
            <p:cNvGrpSpPr/>
            <p:nvPr/>
          </p:nvGrpSpPr>
          <p:grpSpPr>
            <a:xfrm>
              <a:off x="1381470" y="4656213"/>
              <a:ext cx="744509" cy="281095"/>
              <a:chOff x="3378473" y="2994660"/>
              <a:chExt cx="1184833" cy="438692"/>
            </a:xfrm>
            <a:solidFill>
              <a:srgbClr val="ED7D31">
                <a:lumMod val="60000"/>
                <a:lumOff val="40000"/>
              </a:srgbClr>
            </a:solidFill>
          </p:grpSpPr>
          <p:sp>
            <p:nvSpPr>
              <p:cNvPr id="1063" name="楕円 6147">
                <a:extLst>
                  <a:ext uri="{FF2B5EF4-FFF2-40B4-BE49-F238E27FC236}">
                    <a16:creationId xmlns:a16="http://schemas.microsoft.com/office/drawing/2014/main" id="{758FD37D-433E-4AEF-92EC-373C3CBA0271}"/>
                  </a:ext>
                </a:extLst>
              </p:cNvPr>
              <p:cNvSpPr/>
              <p:nvPr/>
            </p:nvSpPr>
            <p:spPr>
              <a:xfrm flipH="1">
                <a:off x="3378473" y="2994660"/>
                <a:ext cx="712596" cy="331499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楕円 6147">
                <a:extLst>
                  <a:ext uri="{FF2B5EF4-FFF2-40B4-BE49-F238E27FC236}">
                    <a16:creationId xmlns:a16="http://schemas.microsoft.com/office/drawing/2014/main" id="{6FC59055-A0CF-43F1-922F-3F115E7500B5}"/>
                  </a:ext>
                </a:extLst>
              </p:cNvPr>
              <p:cNvSpPr/>
              <p:nvPr/>
            </p:nvSpPr>
            <p:spPr>
              <a:xfrm>
                <a:off x="3896340" y="3017828"/>
                <a:ext cx="460814" cy="367955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楕円 6147">
                <a:extLst>
                  <a:ext uri="{FF2B5EF4-FFF2-40B4-BE49-F238E27FC236}">
                    <a16:creationId xmlns:a16="http://schemas.microsoft.com/office/drawing/2014/main" id="{D5AD40C9-6C9F-4689-A468-93CAB1CC95F5}"/>
                  </a:ext>
                </a:extLst>
              </p:cNvPr>
              <p:cNvSpPr/>
              <p:nvPr/>
            </p:nvSpPr>
            <p:spPr>
              <a:xfrm>
                <a:off x="4235887" y="3172429"/>
                <a:ext cx="327419" cy="260923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25" name="テキスト ボックス 1124">
            <a:extLst>
              <a:ext uri="{FF2B5EF4-FFF2-40B4-BE49-F238E27FC236}">
                <a16:creationId xmlns:a16="http://schemas.microsoft.com/office/drawing/2014/main" id="{F91CDEAF-2067-4870-AFC1-3B75367A75F5}"/>
              </a:ext>
            </a:extLst>
          </p:cNvPr>
          <p:cNvSpPr txBox="1"/>
          <p:nvPr/>
        </p:nvSpPr>
        <p:spPr>
          <a:xfrm>
            <a:off x="2117270" y="3639514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せんべい汁</a:t>
            </a:r>
          </a:p>
        </p:txBody>
      </p:sp>
      <p:grpSp>
        <p:nvGrpSpPr>
          <p:cNvPr id="1153" name="グループ化 1152">
            <a:extLst>
              <a:ext uri="{FF2B5EF4-FFF2-40B4-BE49-F238E27FC236}">
                <a16:creationId xmlns:a16="http://schemas.microsoft.com/office/drawing/2014/main" id="{52864D2B-2353-451B-8F26-299F0971970C}"/>
              </a:ext>
            </a:extLst>
          </p:cNvPr>
          <p:cNvGrpSpPr/>
          <p:nvPr/>
        </p:nvGrpSpPr>
        <p:grpSpPr>
          <a:xfrm>
            <a:off x="6862060" y="1712177"/>
            <a:ext cx="1461731" cy="1131216"/>
            <a:chOff x="6106832" y="5016076"/>
            <a:chExt cx="2562286" cy="1982922"/>
          </a:xfrm>
        </p:grpSpPr>
        <p:grpSp>
          <p:nvGrpSpPr>
            <p:cNvPr id="1154" name="グループ化 1153">
              <a:extLst>
                <a:ext uri="{FF2B5EF4-FFF2-40B4-BE49-F238E27FC236}">
                  <a16:creationId xmlns:a16="http://schemas.microsoft.com/office/drawing/2014/main" id="{6B35460F-3455-45AB-9B2F-2B988028D7F2}"/>
                </a:ext>
              </a:extLst>
            </p:cNvPr>
            <p:cNvGrpSpPr/>
            <p:nvPr/>
          </p:nvGrpSpPr>
          <p:grpSpPr>
            <a:xfrm>
              <a:off x="6106832" y="5462299"/>
              <a:ext cx="2562286" cy="1536699"/>
              <a:chOff x="746064" y="1894185"/>
              <a:chExt cx="2562286" cy="1536699"/>
            </a:xfrm>
          </p:grpSpPr>
          <p:grpSp>
            <p:nvGrpSpPr>
              <p:cNvPr id="1175" name="グループ化 1174">
                <a:extLst>
                  <a:ext uri="{FF2B5EF4-FFF2-40B4-BE49-F238E27FC236}">
                    <a16:creationId xmlns:a16="http://schemas.microsoft.com/office/drawing/2014/main" id="{F2017A35-840C-40FF-A302-9A31FA70B25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A9783578-1A20-48BD-BECD-1FD06EE64D9A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9" name="楕円 1178">
                  <a:extLst>
                    <a:ext uri="{FF2B5EF4-FFF2-40B4-BE49-F238E27FC236}">
                      <a16:creationId xmlns:a16="http://schemas.microsoft.com/office/drawing/2014/main" id="{FFB546BC-643C-473A-B52D-55B37E2287C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76" name="楕円 1175">
                <a:extLst>
                  <a:ext uri="{FF2B5EF4-FFF2-40B4-BE49-F238E27FC236}">
                    <a16:creationId xmlns:a16="http://schemas.microsoft.com/office/drawing/2014/main" id="{4A98F68D-261D-4679-A8C7-FA43477F5736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65CCD59-6D6B-45C5-B88E-3130DA6FFC1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0883F992-78A6-4821-86C9-60E91610C703}"/>
                </a:ext>
              </a:extLst>
            </p:cNvPr>
            <p:cNvGrpSpPr/>
            <p:nvPr/>
          </p:nvGrpSpPr>
          <p:grpSpPr>
            <a:xfrm rot="20972371">
              <a:off x="6670556" y="5016076"/>
              <a:ext cx="932705" cy="959300"/>
              <a:chOff x="561151" y="3098800"/>
              <a:chExt cx="3959830" cy="4072737"/>
            </a:xfrm>
          </p:grpSpPr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1372E552-61EE-44A9-BD98-DA6E8622012D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C6C4C3DE-6A65-4F03-AA56-7BA3895049F2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4" name="月 1173">
                <a:extLst>
                  <a:ext uri="{FF2B5EF4-FFF2-40B4-BE49-F238E27FC236}">
                    <a16:creationId xmlns:a16="http://schemas.microsoft.com/office/drawing/2014/main" id="{8BE2C117-38FA-4652-BF53-51F77DC10BDF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BAA05858-3960-4963-BE89-E0EAF4457355}"/>
                </a:ext>
              </a:extLst>
            </p:cNvPr>
            <p:cNvGrpSpPr/>
            <p:nvPr/>
          </p:nvGrpSpPr>
          <p:grpSpPr>
            <a:xfrm>
              <a:off x="7455760" y="5110931"/>
              <a:ext cx="932705" cy="959300"/>
              <a:chOff x="561151" y="3098800"/>
              <a:chExt cx="3959830" cy="4072737"/>
            </a:xfrm>
          </p:grpSpPr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FD332EDA-DCD4-4431-A993-7E259412D2C9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005FD488-0D61-466A-B498-C44CDE915D9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1" name="月 1170">
                <a:extLst>
                  <a:ext uri="{FF2B5EF4-FFF2-40B4-BE49-F238E27FC236}">
                    <a16:creationId xmlns:a16="http://schemas.microsoft.com/office/drawing/2014/main" id="{E61FBD68-2FFB-4E2A-BBA4-5C19A8508DCD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AB20D8CE-BEEE-431A-90DF-C473A56FA0A9}"/>
                </a:ext>
              </a:extLst>
            </p:cNvPr>
            <p:cNvGrpSpPr/>
            <p:nvPr/>
          </p:nvGrpSpPr>
          <p:grpSpPr>
            <a:xfrm>
              <a:off x="6186733" y="5411736"/>
              <a:ext cx="932705" cy="959300"/>
              <a:chOff x="561151" y="3098800"/>
              <a:chExt cx="3959830" cy="4072737"/>
            </a:xfrm>
          </p:grpSpPr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5EE69FC8-B64B-486C-9DF2-78E144C146C9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BC1999FD-EDCA-4123-B633-1A5CF11B3709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月 1167">
                <a:extLst>
                  <a:ext uri="{FF2B5EF4-FFF2-40B4-BE49-F238E27FC236}">
                    <a16:creationId xmlns:a16="http://schemas.microsoft.com/office/drawing/2014/main" id="{A6334C96-72C5-45FC-98FC-E9BCC832B70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E4A63A51-0505-47E8-8234-7BC73AC5D202}"/>
                </a:ext>
              </a:extLst>
            </p:cNvPr>
            <p:cNvGrpSpPr/>
            <p:nvPr/>
          </p:nvGrpSpPr>
          <p:grpSpPr>
            <a:xfrm rot="20947209">
              <a:off x="6708755" y="5658297"/>
              <a:ext cx="932705" cy="959300"/>
              <a:chOff x="561151" y="3098800"/>
              <a:chExt cx="3959830" cy="4072737"/>
            </a:xfrm>
          </p:grpSpPr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864D8304-581F-42E0-BBB2-08A77EFB007E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63276C35-0B67-4F93-9364-B95864C016FD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月 1164">
                <a:extLst>
                  <a:ext uri="{FF2B5EF4-FFF2-40B4-BE49-F238E27FC236}">
                    <a16:creationId xmlns:a16="http://schemas.microsoft.com/office/drawing/2014/main" id="{AAA1B55A-5A6E-4B89-BF7E-D3C32FE08B2C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6D111C69-D1EE-4439-8819-440C0EF58DC2}"/>
                </a:ext>
              </a:extLst>
            </p:cNvPr>
            <p:cNvGrpSpPr/>
            <p:nvPr/>
          </p:nvGrpSpPr>
          <p:grpSpPr>
            <a:xfrm rot="1009453">
              <a:off x="7451264" y="5622278"/>
              <a:ext cx="932705" cy="959300"/>
              <a:chOff x="561151" y="3098800"/>
              <a:chExt cx="3959830" cy="4072737"/>
            </a:xfrm>
          </p:grpSpPr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611EEDD5-95AF-44A2-A844-09DDE41C35B6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68D7EF00-A709-4B80-8AE1-4C6C7ED9BF1B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月 1161">
                <a:extLst>
                  <a:ext uri="{FF2B5EF4-FFF2-40B4-BE49-F238E27FC236}">
                    <a16:creationId xmlns:a16="http://schemas.microsoft.com/office/drawing/2014/main" id="{58613421-9BFA-4EBF-9C1A-72764E88E6C1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70AD47">
                  <a:lumMod val="5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180" name="テキスト ボックス 1179">
            <a:extLst>
              <a:ext uri="{FF2B5EF4-FFF2-40B4-BE49-F238E27FC236}">
                <a16:creationId xmlns:a16="http://schemas.microsoft.com/office/drawing/2014/main" id="{B371AD78-0FB2-452C-9F02-E2AC6CA013C2}"/>
              </a:ext>
            </a:extLst>
          </p:cNvPr>
          <p:cNvSpPr txBox="1"/>
          <p:nvPr/>
        </p:nvSpPr>
        <p:spPr>
          <a:xfrm>
            <a:off x="7117051" y="285935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青リンゴ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81" name="グループ化 1180">
            <a:extLst>
              <a:ext uri="{FF2B5EF4-FFF2-40B4-BE49-F238E27FC236}">
                <a16:creationId xmlns:a16="http://schemas.microsoft.com/office/drawing/2014/main" id="{084468F3-ED57-4C01-ABE2-2C17E6B1EE94}"/>
              </a:ext>
            </a:extLst>
          </p:cNvPr>
          <p:cNvGrpSpPr/>
          <p:nvPr/>
        </p:nvGrpSpPr>
        <p:grpSpPr>
          <a:xfrm>
            <a:off x="5295562" y="1836714"/>
            <a:ext cx="483882" cy="814790"/>
            <a:chOff x="3458426" y="2174609"/>
            <a:chExt cx="1645783" cy="2771271"/>
          </a:xfrm>
        </p:grpSpPr>
        <p:sp>
          <p:nvSpPr>
            <p:cNvPr id="1182" name="フリーフォーム: 図形 1181">
              <a:extLst>
                <a:ext uri="{FF2B5EF4-FFF2-40B4-BE49-F238E27FC236}">
                  <a16:creationId xmlns:a16="http://schemas.microsoft.com/office/drawing/2014/main" id="{55B14A96-9509-48F2-B939-9EC7BE2CC1AF}"/>
                </a:ext>
              </a:extLst>
            </p:cNvPr>
            <p:cNvSpPr/>
            <p:nvPr/>
          </p:nvSpPr>
          <p:spPr bwMode="auto">
            <a:xfrm flipH="1">
              <a:off x="4296203" y="3003687"/>
              <a:ext cx="779772" cy="644194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フリーフォーム: 図形 1182">
              <a:extLst>
                <a:ext uri="{FF2B5EF4-FFF2-40B4-BE49-F238E27FC236}">
                  <a16:creationId xmlns:a16="http://schemas.microsoft.com/office/drawing/2014/main" id="{DE793A5C-61D0-47B0-BBF8-F5B9ECE08CE8}"/>
                </a:ext>
              </a:extLst>
            </p:cNvPr>
            <p:cNvSpPr/>
            <p:nvPr/>
          </p:nvSpPr>
          <p:spPr bwMode="auto">
            <a:xfrm>
              <a:off x="3488482" y="3003687"/>
              <a:ext cx="779772" cy="644194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楕円 211">
              <a:extLst>
                <a:ext uri="{FF2B5EF4-FFF2-40B4-BE49-F238E27FC236}">
                  <a16:creationId xmlns:a16="http://schemas.microsoft.com/office/drawing/2014/main" id="{7458180A-8F3B-4D33-8E42-8B89F7407067}"/>
                </a:ext>
              </a:extLst>
            </p:cNvPr>
            <p:cNvSpPr/>
            <p:nvPr/>
          </p:nvSpPr>
          <p:spPr bwMode="auto">
            <a:xfrm>
              <a:off x="3744076" y="3344680"/>
              <a:ext cx="1074284" cy="101897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0066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四角形: 角を丸くする 1184">
              <a:extLst>
                <a:ext uri="{FF2B5EF4-FFF2-40B4-BE49-F238E27FC236}">
                  <a16:creationId xmlns:a16="http://schemas.microsoft.com/office/drawing/2014/main" id="{69F0F638-ED1E-43A1-B7F9-0C5B78AC520B}"/>
                </a:ext>
              </a:extLst>
            </p:cNvPr>
            <p:cNvSpPr/>
            <p:nvPr/>
          </p:nvSpPr>
          <p:spPr bwMode="auto">
            <a:xfrm>
              <a:off x="3568757" y="2174609"/>
              <a:ext cx="1424922" cy="1258388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フリーフォーム: 図形 1185">
              <a:extLst>
                <a:ext uri="{FF2B5EF4-FFF2-40B4-BE49-F238E27FC236}">
                  <a16:creationId xmlns:a16="http://schemas.microsoft.com/office/drawing/2014/main" id="{AC330863-3F70-4B71-9D77-35DF55323793}"/>
                </a:ext>
              </a:extLst>
            </p:cNvPr>
            <p:cNvSpPr/>
            <p:nvPr/>
          </p:nvSpPr>
          <p:spPr bwMode="auto">
            <a:xfrm>
              <a:off x="3620634" y="4245271"/>
              <a:ext cx="1308554" cy="70060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34906 w 1266302"/>
                <a:gd name="connsiteY10" fmla="*/ 209232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34906 w 1266302"/>
                <a:gd name="connsiteY10" fmla="*/ 209232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44124 w 1266302"/>
                <a:gd name="connsiteY10" fmla="*/ 258788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44124 w 1266302"/>
                <a:gd name="connsiteY10" fmla="*/ 258788 h 788633"/>
                <a:gd name="connsiteX11" fmla="*/ 411881 w 1266302"/>
                <a:gd name="connsiteY11" fmla="*/ 772114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891290 w 1266302"/>
                <a:gd name="connsiteY9" fmla="*/ 788633 h 788633"/>
                <a:gd name="connsiteX10" fmla="*/ 644124 w 1266302"/>
                <a:gd name="connsiteY10" fmla="*/ 258788 h 788633"/>
                <a:gd name="connsiteX11" fmla="*/ 411881 w 1266302"/>
                <a:gd name="connsiteY11" fmla="*/ 772114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94193"/>
                <a:gd name="connsiteX1" fmla="*/ 428187 w 1266302"/>
                <a:gd name="connsiteY1" fmla="*/ 10234 h 794193"/>
                <a:gd name="connsiteX2" fmla="*/ 448474 w 1266302"/>
                <a:gd name="connsiteY2" fmla="*/ 15669 h 794193"/>
                <a:gd name="connsiteX3" fmla="*/ 817828 w 1266302"/>
                <a:gd name="connsiteY3" fmla="*/ 15669 h 794193"/>
                <a:gd name="connsiteX4" fmla="*/ 838115 w 1266302"/>
                <a:gd name="connsiteY4" fmla="*/ 10234 h 794193"/>
                <a:gd name="connsiteX5" fmla="*/ 897727 w 1266302"/>
                <a:gd name="connsiteY5" fmla="*/ 532 h 794193"/>
                <a:gd name="connsiteX6" fmla="*/ 1203299 w 1266302"/>
                <a:gd name="connsiteY6" fmla="*/ 221073 h 794193"/>
                <a:gd name="connsiteX7" fmla="*/ 1256069 w 1266302"/>
                <a:gd name="connsiteY7" fmla="*/ 418013 h 794193"/>
                <a:gd name="connsiteX8" fmla="*/ 1045230 w 1266302"/>
                <a:gd name="connsiteY8" fmla="*/ 783198 h 794193"/>
                <a:gd name="connsiteX9" fmla="*/ 891290 w 1266302"/>
                <a:gd name="connsiteY9" fmla="*/ 788633 h 794193"/>
                <a:gd name="connsiteX10" fmla="*/ 644124 w 1266302"/>
                <a:gd name="connsiteY10" fmla="*/ 258788 h 794193"/>
                <a:gd name="connsiteX11" fmla="*/ 411881 w 1266302"/>
                <a:gd name="connsiteY11" fmla="*/ 772114 h 794193"/>
                <a:gd name="connsiteX12" fmla="*/ 221072 w 1266302"/>
                <a:gd name="connsiteY12" fmla="*/ 783198 h 794193"/>
                <a:gd name="connsiteX13" fmla="*/ 10233 w 1266302"/>
                <a:gd name="connsiteY13" fmla="*/ 418013 h 794193"/>
                <a:gd name="connsiteX14" fmla="*/ 63003 w 1266302"/>
                <a:gd name="connsiteY14" fmla="*/ 221073 h 794193"/>
                <a:gd name="connsiteX15" fmla="*/ 368575 w 1266302"/>
                <a:gd name="connsiteY15" fmla="*/ 532 h 794193"/>
                <a:gd name="connsiteX0" fmla="*/ 368575 w 1266302"/>
                <a:gd name="connsiteY0" fmla="*/ 532 h 805815"/>
                <a:gd name="connsiteX1" fmla="*/ 428187 w 1266302"/>
                <a:gd name="connsiteY1" fmla="*/ 10234 h 805815"/>
                <a:gd name="connsiteX2" fmla="*/ 448474 w 1266302"/>
                <a:gd name="connsiteY2" fmla="*/ 15669 h 805815"/>
                <a:gd name="connsiteX3" fmla="*/ 817828 w 1266302"/>
                <a:gd name="connsiteY3" fmla="*/ 15669 h 805815"/>
                <a:gd name="connsiteX4" fmla="*/ 838115 w 1266302"/>
                <a:gd name="connsiteY4" fmla="*/ 10234 h 805815"/>
                <a:gd name="connsiteX5" fmla="*/ 897727 w 1266302"/>
                <a:gd name="connsiteY5" fmla="*/ 532 h 805815"/>
                <a:gd name="connsiteX6" fmla="*/ 1203299 w 1266302"/>
                <a:gd name="connsiteY6" fmla="*/ 221073 h 805815"/>
                <a:gd name="connsiteX7" fmla="*/ 1256069 w 1266302"/>
                <a:gd name="connsiteY7" fmla="*/ 418013 h 805815"/>
                <a:gd name="connsiteX8" fmla="*/ 1045230 w 1266302"/>
                <a:gd name="connsiteY8" fmla="*/ 783198 h 805815"/>
                <a:gd name="connsiteX9" fmla="*/ 891290 w 1266302"/>
                <a:gd name="connsiteY9" fmla="*/ 788633 h 805815"/>
                <a:gd name="connsiteX10" fmla="*/ 644124 w 1266302"/>
                <a:gd name="connsiteY10" fmla="*/ 258788 h 805815"/>
                <a:gd name="connsiteX11" fmla="*/ 411881 w 1266302"/>
                <a:gd name="connsiteY11" fmla="*/ 772114 h 805815"/>
                <a:gd name="connsiteX12" fmla="*/ 221072 w 1266302"/>
                <a:gd name="connsiteY12" fmla="*/ 783198 h 805815"/>
                <a:gd name="connsiteX13" fmla="*/ 10233 w 1266302"/>
                <a:gd name="connsiteY13" fmla="*/ 418013 h 805815"/>
                <a:gd name="connsiteX14" fmla="*/ 63003 w 1266302"/>
                <a:gd name="connsiteY14" fmla="*/ 221073 h 805815"/>
                <a:gd name="connsiteX15" fmla="*/ 368575 w 1266302"/>
                <a:gd name="connsiteY15" fmla="*/ 532 h 805815"/>
                <a:gd name="connsiteX0" fmla="*/ 368575 w 1266302"/>
                <a:gd name="connsiteY0" fmla="*/ 532 h 794193"/>
                <a:gd name="connsiteX1" fmla="*/ 428187 w 1266302"/>
                <a:gd name="connsiteY1" fmla="*/ 10234 h 794193"/>
                <a:gd name="connsiteX2" fmla="*/ 448474 w 1266302"/>
                <a:gd name="connsiteY2" fmla="*/ 15669 h 794193"/>
                <a:gd name="connsiteX3" fmla="*/ 817828 w 1266302"/>
                <a:gd name="connsiteY3" fmla="*/ 15669 h 794193"/>
                <a:gd name="connsiteX4" fmla="*/ 838115 w 1266302"/>
                <a:gd name="connsiteY4" fmla="*/ 10234 h 794193"/>
                <a:gd name="connsiteX5" fmla="*/ 897727 w 1266302"/>
                <a:gd name="connsiteY5" fmla="*/ 532 h 794193"/>
                <a:gd name="connsiteX6" fmla="*/ 1203299 w 1266302"/>
                <a:gd name="connsiteY6" fmla="*/ 221073 h 794193"/>
                <a:gd name="connsiteX7" fmla="*/ 1256069 w 1266302"/>
                <a:gd name="connsiteY7" fmla="*/ 418013 h 794193"/>
                <a:gd name="connsiteX8" fmla="*/ 1045230 w 1266302"/>
                <a:gd name="connsiteY8" fmla="*/ 783198 h 794193"/>
                <a:gd name="connsiteX9" fmla="*/ 826768 w 1266302"/>
                <a:gd name="connsiteY9" fmla="*/ 766609 h 794193"/>
                <a:gd name="connsiteX10" fmla="*/ 644124 w 1266302"/>
                <a:gd name="connsiteY10" fmla="*/ 258788 h 794193"/>
                <a:gd name="connsiteX11" fmla="*/ 411881 w 1266302"/>
                <a:gd name="connsiteY11" fmla="*/ 772114 h 794193"/>
                <a:gd name="connsiteX12" fmla="*/ 221072 w 1266302"/>
                <a:gd name="connsiteY12" fmla="*/ 783198 h 794193"/>
                <a:gd name="connsiteX13" fmla="*/ 10233 w 1266302"/>
                <a:gd name="connsiteY13" fmla="*/ 418013 h 794193"/>
                <a:gd name="connsiteX14" fmla="*/ 63003 w 1266302"/>
                <a:gd name="connsiteY14" fmla="*/ 221073 h 794193"/>
                <a:gd name="connsiteX15" fmla="*/ 368575 w 1266302"/>
                <a:gd name="connsiteY15" fmla="*/ 532 h 794193"/>
                <a:gd name="connsiteX0" fmla="*/ 368575 w 1266302"/>
                <a:gd name="connsiteY0" fmla="*/ 532 h 790953"/>
                <a:gd name="connsiteX1" fmla="*/ 428187 w 1266302"/>
                <a:gd name="connsiteY1" fmla="*/ 10234 h 790953"/>
                <a:gd name="connsiteX2" fmla="*/ 448474 w 1266302"/>
                <a:gd name="connsiteY2" fmla="*/ 15669 h 790953"/>
                <a:gd name="connsiteX3" fmla="*/ 817828 w 1266302"/>
                <a:gd name="connsiteY3" fmla="*/ 15669 h 790953"/>
                <a:gd name="connsiteX4" fmla="*/ 838115 w 1266302"/>
                <a:gd name="connsiteY4" fmla="*/ 10234 h 790953"/>
                <a:gd name="connsiteX5" fmla="*/ 897727 w 1266302"/>
                <a:gd name="connsiteY5" fmla="*/ 532 h 790953"/>
                <a:gd name="connsiteX6" fmla="*/ 1203299 w 1266302"/>
                <a:gd name="connsiteY6" fmla="*/ 221073 h 790953"/>
                <a:gd name="connsiteX7" fmla="*/ 1256069 w 1266302"/>
                <a:gd name="connsiteY7" fmla="*/ 418013 h 790953"/>
                <a:gd name="connsiteX8" fmla="*/ 1045230 w 1266302"/>
                <a:gd name="connsiteY8" fmla="*/ 783198 h 790953"/>
                <a:gd name="connsiteX9" fmla="*/ 826768 w 1266302"/>
                <a:gd name="connsiteY9" fmla="*/ 766609 h 790953"/>
                <a:gd name="connsiteX10" fmla="*/ 644124 w 1266302"/>
                <a:gd name="connsiteY10" fmla="*/ 258788 h 790953"/>
                <a:gd name="connsiteX11" fmla="*/ 471794 w 1266302"/>
                <a:gd name="connsiteY11" fmla="*/ 766607 h 790953"/>
                <a:gd name="connsiteX12" fmla="*/ 221072 w 1266302"/>
                <a:gd name="connsiteY12" fmla="*/ 783198 h 790953"/>
                <a:gd name="connsiteX13" fmla="*/ 10233 w 1266302"/>
                <a:gd name="connsiteY13" fmla="*/ 418013 h 790953"/>
                <a:gd name="connsiteX14" fmla="*/ 63003 w 1266302"/>
                <a:gd name="connsiteY14" fmla="*/ 221073 h 790953"/>
                <a:gd name="connsiteX15" fmla="*/ 368575 w 1266302"/>
                <a:gd name="connsiteY15" fmla="*/ 532 h 790953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448474 w 1266302"/>
                <a:gd name="connsiteY2" fmla="*/ 15669 h 807569"/>
                <a:gd name="connsiteX3" fmla="*/ 817828 w 1266302"/>
                <a:gd name="connsiteY3" fmla="*/ 15669 h 807569"/>
                <a:gd name="connsiteX4" fmla="*/ 838115 w 1266302"/>
                <a:gd name="connsiteY4" fmla="*/ 10234 h 807569"/>
                <a:gd name="connsiteX5" fmla="*/ 897727 w 1266302"/>
                <a:gd name="connsiteY5" fmla="*/ 532 h 807569"/>
                <a:gd name="connsiteX6" fmla="*/ 1203299 w 1266302"/>
                <a:gd name="connsiteY6" fmla="*/ 221073 h 807569"/>
                <a:gd name="connsiteX7" fmla="*/ 1256069 w 1266302"/>
                <a:gd name="connsiteY7" fmla="*/ 418013 h 807569"/>
                <a:gd name="connsiteX8" fmla="*/ 1045230 w 1266302"/>
                <a:gd name="connsiteY8" fmla="*/ 783198 h 807569"/>
                <a:gd name="connsiteX9" fmla="*/ 826768 w 1266302"/>
                <a:gd name="connsiteY9" fmla="*/ 766609 h 807569"/>
                <a:gd name="connsiteX10" fmla="*/ 639516 w 1266302"/>
                <a:gd name="connsiteY10" fmla="*/ 302837 h 807569"/>
                <a:gd name="connsiteX11" fmla="*/ 471794 w 1266302"/>
                <a:gd name="connsiteY11" fmla="*/ 766607 h 807569"/>
                <a:gd name="connsiteX12" fmla="*/ 221072 w 1266302"/>
                <a:gd name="connsiteY12" fmla="*/ 783198 h 807569"/>
                <a:gd name="connsiteX13" fmla="*/ 10233 w 1266302"/>
                <a:gd name="connsiteY13" fmla="*/ 418013 h 807569"/>
                <a:gd name="connsiteX14" fmla="*/ 63003 w 1266302"/>
                <a:gd name="connsiteY14" fmla="*/ 221073 h 807569"/>
                <a:gd name="connsiteX15" fmla="*/ 368575 w 1266302"/>
                <a:gd name="connsiteY15" fmla="*/ 532 h 807569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448474 w 1266302"/>
                <a:gd name="connsiteY2" fmla="*/ 15669 h 807569"/>
                <a:gd name="connsiteX3" fmla="*/ 817828 w 1266302"/>
                <a:gd name="connsiteY3" fmla="*/ 15669 h 807569"/>
                <a:gd name="connsiteX4" fmla="*/ 838115 w 1266302"/>
                <a:gd name="connsiteY4" fmla="*/ 10234 h 807569"/>
                <a:gd name="connsiteX5" fmla="*/ 897727 w 1266302"/>
                <a:gd name="connsiteY5" fmla="*/ 532 h 807569"/>
                <a:gd name="connsiteX6" fmla="*/ 1203299 w 1266302"/>
                <a:gd name="connsiteY6" fmla="*/ 221073 h 807569"/>
                <a:gd name="connsiteX7" fmla="*/ 1256069 w 1266302"/>
                <a:gd name="connsiteY7" fmla="*/ 418013 h 807569"/>
                <a:gd name="connsiteX8" fmla="*/ 1045230 w 1266302"/>
                <a:gd name="connsiteY8" fmla="*/ 783198 h 807569"/>
                <a:gd name="connsiteX9" fmla="*/ 826768 w 1266302"/>
                <a:gd name="connsiteY9" fmla="*/ 766609 h 807569"/>
                <a:gd name="connsiteX10" fmla="*/ 639516 w 1266302"/>
                <a:gd name="connsiteY10" fmla="*/ 302837 h 807569"/>
                <a:gd name="connsiteX11" fmla="*/ 471794 w 1266302"/>
                <a:gd name="connsiteY11" fmla="*/ 766607 h 807569"/>
                <a:gd name="connsiteX12" fmla="*/ 221072 w 1266302"/>
                <a:gd name="connsiteY12" fmla="*/ 783198 h 807569"/>
                <a:gd name="connsiteX13" fmla="*/ 10233 w 1266302"/>
                <a:gd name="connsiteY13" fmla="*/ 418013 h 807569"/>
                <a:gd name="connsiteX14" fmla="*/ 63003 w 1266302"/>
                <a:gd name="connsiteY14" fmla="*/ 221073 h 807569"/>
                <a:gd name="connsiteX15" fmla="*/ 368575 w 1266302"/>
                <a:gd name="connsiteY15" fmla="*/ 532 h 807569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817828 w 1266302"/>
                <a:gd name="connsiteY2" fmla="*/ 15669 h 807569"/>
                <a:gd name="connsiteX3" fmla="*/ 838115 w 1266302"/>
                <a:gd name="connsiteY3" fmla="*/ 10234 h 807569"/>
                <a:gd name="connsiteX4" fmla="*/ 897727 w 1266302"/>
                <a:gd name="connsiteY4" fmla="*/ 532 h 807569"/>
                <a:gd name="connsiteX5" fmla="*/ 1203299 w 1266302"/>
                <a:gd name="connsiteY5" fmla="*/ 221073 h 807569"/>
                <a:gd name="connsiteX6" fmla="*/ 1256069 w 1266302"/>
                <a:gd name="connsiteY6" fmla="*/ 418013 h 807569"/>
                <a:gd name="connsiteX7" fmla="*/ 1045230 w 1266302"/>
                <a:gd name="connsiteY7" fmla="*/ 783198 h 807569"/>
                <a:gd name="connsiteX8" fmla="*/ 826768 w 1266302"/>
                <a:gd name="connsiteY8" fmla="*/ 766609 h 807569"/>
                <a:gd name="connsiteX9" fmla="*/ 639516 w 1266302"/>
                <a:gd name="connsiteY9" fmla="*/ 302837 h 807569"/>
                <a:gd name="connsiteX10" fmla="*/ 471794 w 1266302"/>
                <a:gd name="connsiteY10" fmla="*/ 766607 h 807569"/>
                <a:gd name="connsiteX11" fmla="*/ 221072 w 1266302"/>
                <a:gd name="connsiteY11" fmla="*/ 783198 h 807569"/>
                <a:gd name="connsiteX12" fmla="*/ 10233 w 1266302"/>
                <a:gd name="connsiteY12" fmla="*/ 418013 h 807569"/>
                <a:gd name="connsiteX13" fmla="*/ 63003 w 1266302"/>
                <a:gd name="connsiteY13" fmla="*/ 221073 h 807569"/>
                <a:gd name="connsiteX14" fmla="*/ 368575 w 1266302"/>
                <a:gd name="connsiteY14" fmla="*/ 532 h 807569"/>
                <a:gd name="connsiteX0" fmla="*/ 368575 w 1266302"/>
                <a:gd name="connsiteY0" fmla="*/ 12328 h 819365"/>
                <a:gd name="connsiteX1" fmla="*/ 817828 w 1266302"/>
                <a:gd name="connsiteY1" fmla="*/ 27465 h 819365"/>
                <a:gd name="connsiteX2" fmla="*/ 838115 w 1266302"/>
                <a:gd name="connsiteY2" fmla="*/ 22030 h 819365"/>
                <a:gd name="connsiteX3" fmla="*/ 897727 w 1266302"/>
                <a:gd name="connsiteY3" fmla="*/ 12328 h 819365"/>
                <a:gd name="connsiteX4" fmla="*/ 1203299 w 1266302"/>
                <a:gd name="connsiteY4" fmla="*/ 232869 h 819365"/>
                <a:gd name="connsiteX5" fmla="*/ 1256069 w 1266302"/>
                <a:gd name="connsiteY5" fmla="*/ 429809 h 819365"/>
                <a:gd name="connsiteX6" fmla="*/ 1045230 w 1266302"/>
                <a:gd name="connsiteY6" fmla="*/ 794994 h 819365"/>
                <a:gd name="connsiteX7" fmla="*/ 826768 w 1266302"/>
                <a:gd name="connsiteY7" fmla="*/ 778405 h 819365"/>
                <a:gd name="connsiteX8" fmla="*/ 639516 w 1266302"/>
                <a:gd name="connsiteY8" fmla="*/ 314633 h 819365"/>
                <a:gd name="connsiteX9" fmla="*/ 471794 w 1266302"/>
                <a:gd name="connsiteY9" fmla="*/ 778403 h 819365"/>
                <a:gd name="connsiteX10" fmla="*/ 221072 w 1266302"/>
                <a:gd name="connsiteY10" fmla="*/ 794994 h 819365"/>
                <a:gd name="connsiteX11" fmla="*/ 10233 w 1266302"/>
                <a:gd name="connsiteY11" fmla="*/ 429809 h 819365"/>
                <a:gd name="connsiteX12" fmla="*/ 63003 w 1266302"/>
                <a:gd name="connsiteY12" fmla="*/ 232869 h 819365"/>
                <a:gd name="connsiteX13" fmla="*/ 368575 w 1266302"/>
                <a:gd name="connsiteY13" fmla="*/ 12328 h 819365"/>
                <a:gd name="connsiteX0" fmla="*/ 368575 w 1266302"/>
                <a:gd name="connsiteY0" fmla="*/ 12328 h 819365"/>
                <a:gd name="connsiteX1" fmla="*/ 817828 w 1266302"/>
                <a:gd name="connsiteY1" fmla="*/ 27465 h 819365"/>
                <a:gd name="connsiteX2" fmla="*/ 897727 w 1266302"/>
                <a:gd name="connsiteY2" fmla="*/ 12328 h 819365"/>
                <a:gd name="connsiteX3" fmla="*/ 1203299 w 1266302"/>
                <a:gd name="connsiteY3" fmla="*/ 232869 h 819365"/>
                <a:gd name="connsiteX4" fmla="*/ 1256069 w 1266302"/>
                <a:gd name="connsiteY4" fmla="*/ 429809 h 819365"/>
                <a:gd name="connsiteX5" fmla="*/ 1045230 w 1266302"/>
                <a:gd name="connsiteY5" fmla="*/ 794994 h 819365"/>
                <a:gd name="connsiteX6" fmla="*/ 826768 w 1266302"/>
                <a:gd name="connsiteY6" fmla="*/ 778405 h 819365"/>
                <a:gd name="connsiteX7" fmla="*/ 639516 w 1266302"/>
                <a:gd name="connsiteY7" fmla="*/ 314633 h 819365"/>
                <a:gd name="connsiteX8" fmla="*/ 471794 w 1266302"/>
                <a:gd name="connsiteY8" fmla="*/ 778403 h 819365"/>
                <a:gd name="connsiteX9" fmla="*/ 221072 w 1266302"/>
                <a:gd name="connsiteY9" fmla="*/ 794994 h 819365"/>
                <a:gd name="connsiteX10" fmla="*/ 10233 w 1266302"/>
                <a:gd name="connsiteY10" fmla="*/ 429809 h 819365"/>
                <a:gd name="connsiteX11" fmla="*/ 63003 w 1266302"/>
                <a:gd name="connsiteY11" fmla="*/ 232869 h 819365"/>
                <a:gd name="connsiteX12" fmla="*/ 368575 w 1266302"/>
                <a:gd name="connsiteY12" fmla="*/ 12328 h 819365"/>
                <a:gd name="connsiteX0" fmla="*/ 368575 w 1266302"/>
                <a:gd name="connsiteY0" fmla="*/ 27567 h 834604"/>
                <a:gd name="connsiteX1" fmla="*/ 897727 w 1266302"/>
                <a:gd name="connsiteY1" fmla="*/ 27567 h 834604"/>
                <a:gd name="connsiteX2" fmla="*/ 1203299 w 1266302"/>
                <a:gd name="connsiteY2" fmla="*/ 248108 h 834604"/>
                <a:gd name="connsiteX3" fmla="*/ 1256069 w 1266302"/>
                <a:gd name="connsiteY3" fmla="*/ 445048 h 834604"/>
                <a:gd name="connsiteX4" fmla="*/ 1045230 w 1266302"/>
                <a:gd name="connsiteY4" fmla="*/ 810233 h 834604"/>
                <a:gd name="connsiteX5" fmla="*/ 826768 w 1266302"/>
                <a:gd name="connsiteY5" fmla="*/ 793644 h 834604"/>
                <a:gd name="connsiteX6" fmla="*/ 639516 w 1266302"/>
                <a:gd name="connsiteY6" fmla="*/ 329872 h 834604"/>
                <a:gd name="connsiteX7" fmla="*/ 471794 w 1266302"/>
                <a:gd name="connsiteY7" fmla="*/ 793642 h 834604"/>
                <a:gd name="connsiteX8" fmla="*/ 221072 w 1266302"/>
                <a:gd name="connsiteY8" fmla="*/ 810233 h 834604"/>
                <a:gd name="connsiteX9" fmla="*/ 10233 w 1266302"/>
                <a:gd name="connsiteY9" fmla="*/ 445048 h 834604"/>
                <a:gd name="connsiteX10" fmla="*/ 63003 w 1266302"/>
                <a:gd name="connsiteY10" fmla="*/ 248108 h 834604"/>
                <a:gd name="connsiteX11" fmla="*/ 368575 w 1266302"/>
                <a:gd name="connsiteY11" fmla="*/ 27567 h 834604"/>
                <a:gd name="connsiteX0" fmla="*/ 368575 w 1266302"/>
                <a:gd name="connsiteY0" fmla="*/ 11813 h 818850"/>
                <a:gd name="connsiteX1" fmla="*/ 644124 w 1266302"/>
                <a:gd name="connsiteY1" fmla="*/ 50718 h 818850"/>
                <a:gd name="connsiteX2" fmla="*/ 897727 w 1266302"/>
                <a:gd name="connsiteY2" fmla="*/ 11813 h 818850"/>
                <a:gd name="connsiteX3" fmla="*/ 1203299 w 1266302"/>
                <a:gd name="connsiteY3" fmla="*/ 232354 h 818850"/>
                <a:gd name="connsiteX4" fmla="*/ 1256069 w 1266302"/>
                <a:gd name="connsiteY4" fmla="*/ 429294 h 818850"/>
                <a:gd name="connsiteX5" fmla="*/ 1045230 w 1266302"/>
                <a:gd name="connsiteY5" fmla="*/ 794479 h 818850"/>
                <a:gd name="connsiteX6" fmla="*/ 826768 w 1266302"/>
                <a:gd name="connsiteY6" fmla="*/ 777890 h 818850"/>
                <a:gd name="connsiteX7" fmla="*/ 639516 w 1266302"/>
                <a:gd name="connsiteY7" fmla="*/ 314118 h 818850"/>
                <a:gd name="connsiteX8" fmla="*/ 471794 w 1266302"/>
                <a:gd name="connsiteY8" fmla="*/ 777888 h 818850"/>
                <a:gd name="connsiteX9" fmla="*/ 221072 w 1266302"/>
                <a:gd name="connsiteY9" fmla="*/ 794479 h 818850"/>
                <a:gd name="connsiteX10" fmla="*/ 10233 w 1266302"/>
                <a:gd name="connsiteY10" fmla="*/ 429294 h 818850"/>
                <a:gd name="connsiteX11" fmla="*/ 63003 w 1266302"/>
                <a:gd name="connsiteY11" fmla="*/ 232354 h 818850"/>
                <a:gd name="connsiteX12" fmla="*/ 368575 w 1266302"/>
                <a:gd name="connsiteY12" fmla="*/ 11813 h 818850"/>
                <a:gd name="connsiteX0" fmla="*/ 368575 w 1266302"/>
                <a:gd name="connsiteY0" fmla="*/ 7665 h 814702"/>
                <a:gd name="connsiteX1" fmla="*/ 644124 w 1266302"/>
                <a:gd name="connsiteY1" fmla="*/ 46570 h 814702"/>
                <a:gd name="connsiteX2" fmla="*/ 897727 w 1266302"/>
                <a:gd name="connsiteY2" fmla="*/ 7665 h 814702"/>
                <a:gd name="connsiteX3" fmla="*/ 1203299 w 1266302"/>
                <a:gd name="connsiteY3" fmla="*/ 228206 h 814702"/>
                <a:gd name="connsiteX4" fmla="*/ 1256069 w 1266302"/>
                <a:gd name="connsiteY4" fmla="*/ 425146 h 814702"/>
                <a:gd name="connsiteX5" fmla="*/ 1045230 w 1266302"/>
                <a:gd name="connsiteY5" fmla="*/ 790331 h 814702"/>
                <a:gd name="connsiteX6" fmla="*/ 826768 w 1266302"/>
                <a:gd name="connsiteY6" fmla="*/ 773742 h 814702"/>
                <a:gd name="connsiteX7" fmla="*/ 639516 w 1266302"/>
                <a:gd name="connsiteY7" fmla="*/ 309970 h 814702"/>
                <a:gd name="connsiteX8" fmla="*/ 471794 w 1266302"/>
                <a:gd name="connsiteY8" fmla="*/ 773740 h 814702"/>
                <a:gd name="connsiteX9" fmla="*/ 221072 w 1266302"/>
                <a:gd name="connsiteY9" fmla="*/ 790331 h 814702"/>
                <a:gd name="connsiteX10" fmla="*/ 10233 w 1266302"/>
                <a:gd name="connsiteY10" fmla="*/ 425146 h 814702"/>
                <a:gd name="connsiteX11" fmla="*/ 63003 w 1266302"/>
                <a:gd name="connsiteY11" fmla="*/ 228206 h 814702"/>
                <a:gd name="connsiteX12" fmla="*/ 368575 w 1266302"/>
                <a:gd name="connsiteY12" fmla="*/ 7665 h 814702"/>
                <a:gd name="connsiteX0" fmla="*/ 368575 w 1266302"/>
                <a:gd name="connsiteY0" fmla="*/ 2966 h 810003"/>
                <a:gd name="connsiteX1" fmla="*/ 644124 w 1266302"/>
                <a:gd name="connsiteY1" fmla="*/ 41871 h 810003"/>
                <a:gd name="connsiteX2" fmla="*/ 897727 w 1266302"/>
                <a:gd name="connsiteY2" fmla="*/ 2966 h 810003"/>
                <a:gd name="connsiteX3" fmla="*/ 1203299 w 1266302"/>
                <a:gd name="connsiteY3" fmla="*/ 223507 h 810003"/>
                <a:gd name="connsiteX4" fmla="*/ 1256069 w 1266302"/>
                <a:gd name="connsiteY4" fmla="*/ 420447 h 810003"/>
                <a:gd name="connsiteX5" fmla="*/ 1045230 w 1266302"/>
                <a:gd name="connsiteY5" fmla="*/ 785632 h 810003"/>
                <a:gd name="connsiteX6" fmla="*/ 826768 w 1266302"/>
                <a:gd name="connsiteY6" fmla="*/ 769043 h 810003"/>
                <a:gd name="connsiteX7" fmla="*/ 639516 w 1266302"/>
                <a:gd name="connsiteY7" fmla="*/ 305271 h 810003"/>
                <a:gd name="connsiteX8" fmla="*/ 471794 w 1266302"/>
                <a:gd name="connsiteY8" fmla="*/ 769041 h 810003"/>
                <a:gd name="connsiteX9" fmla="*/ 221072 w 1266302"/>
                <a:gd name="connsiteY9" fmla="*/ 785632 h 810003"/>
                <a:gd name="connsiteX10" fmla="*/ 10233 w 1266302"/>
                <a:gd name="connsiteY10" fmla="*/ 420447 h 810003"/>
                <a:gd name="connsiteX11" fmla="*/ 63003 w 1266302"/>
                <a:gd name="connsiteY11" fmla="*/ 223507 h 810003"/>
                <a:gd name="connsiteX12" fmla="*/ 368575 w 1266302"/>
                <a:gd name="connsiteY12" fmla="*/ 2966 h 8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6302" h="810003">
                  <a:moveTo>
                    <a:pt x="368575" y="2966"/>
                  </a:moveTo>
                  <a:cubicBezTo>
                    <a:pt x="471573" y="38766"/>
                    <a:pt x="555932" y="41871"/>
                    <a:pt x="644124" y="41871"/>
                  </a:cubicBezTo>
                  <a:cubicBezTo>
                    <a:pt x="732316" y="41871"/>
                    <a:pt x="802227" y="25000"/>
                    <a:pt x="897727" y="2966"/>
                  </a:cubicBezTo>
                  <a:cubicBezTo>
                    <a:pt x="993208" y="-19064"/>
                    <a:pt x="1166006" y="84325"/>
                    <a:pt x="1203299" y="223507"/>
                  </a:cubicBezTo>
                  <a:lnTo>
                    <a:pt x="1256069" y="420447"/>
                  </a:lnTo>
                  <a:cubicBezTo>
                    <a:pt x="1298690" y="579512"/>
                    <a:pt x="1204295" y="743010"/>
                    <a:pt x="1045230" y="785632"/>
                  </a:cubicBezTo>
                  <a:cubicBezTo>
                    <a:pt x="993917" y="787444"/>
                    <a:pt x="894387" y="849103"/>
                    <a:pt x="826768" y="769043"/>
                  </a:cubicBezTo>
                  <a:cubicBezTo>
                    <a:pt x="759149" y="688983"/>
                    <a:pt x="721722" y="299765"/>
                    <a:pt x="639516" y="305271"/>
                  </a:cubicBezTo>
                  <a:cubicBezTo>
                    <a:pt x="557310" y="310777"/>
                    <a:pt x="541535" y="688981"/>
                    <a:pt x="471794" y="769041"/>
                  </a:cubicBezTo>
                  <a:cubicBezTo>
                    <a:pt x="402053" y="849101"/>
                    <a:pt x="284675" y="781937"/>
                    <a:pt x="221072" y="785632"/>
                  </a:cubicBezTo>
                  <a:cubicBezTo>
                    <a:pt x="62008" y="743010"/>
                    <a:pt x="-32388" y="579512"/>
                    <a:pt x="10233" y="420447"/>
                  </a:cubicBezTo>
                  <a:lnTo>
                    <a:pt x="63003" y="223507"/>
                  </a:lnTo>
                  <a:cubicBezTo>
                    <a:pt x="100296" y="84325"/>
                    <a:pt x="230137" y="-5344"/>
                    <a:pt x="368575" y="2966"/>
                  </a:cubicBezTo>
                  <a:close/>
                </a:path>
              </a:pathLst>
            </a:custGeom>
            <a:pattFill prst="lgConfetti">
              <a:fgClr>
                <a:srgbClr val="000066"/>
              </a:fgClr>
              <a:bgClr>
                <a:schemeClr val="accent1">
                  <a:lumMod val="7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7" name="フリーフォーム: 図形 1186">
              <a:extLst>
                <a:ext uri="{FF2B5EF4-FFF2-40B4-BE49-F238E27FC236}">
                  <a16:creationId xmlns:a16="http://schemas.microsoft.com/office/drawing/2014/main" id="{7209A49C-F4EA-43BC-A2F4-97C221E8B908}"/>
                </a:ext>
              </a:extLst>
            </p:cNvPr>
            <p:cNvSpPr/>
            <p:nvPr/>
          </p:nvSpPr>
          <p:spPr>
            <a:xfrm>
              <a:off x="3734870" y="4204676"/>
              <a:ext cx="1103830" cy="177597"/>
            </a:xfrm>
            <a:custGeom>
              <a:avLst/>
              <a:gdLst>
                <a:gd name="connsiteX0" fmla="*/ 22860 w 1103830"/>
                <a:gd name="connsiteY0" fmla="*/ 0 h 177597"/>
                <a:gd name="connsiteX1" fmla="*/ 551380 w 1103830"/>
                <a:gd name="connsiteY1" fmla="*/ 36798 h 177597"/>
                <a:gd name="connsiteX2" fmla="*/ 1080970 w 1103830"/>
                <a:gd name="connsiteY2" fmla="*/ 0 h 177597"/>
                <a:gd name="connsiteX3" fmla="*/ 1103830 w 1103830"/>
                <a:gd name="connsiteY3" fmla="*/ 22860 h 177597"/>
                <a:gd name="connsiteX4" fmla="*/ 1080970 w 1103830"/>
                <a:gd name="connsiteY4" fmla="*/ 45720 h 177597"/>
                <a:gd name="connsiteX5" fmla="*/ 970674 w 1103830"/>
                <a:gd name="connsiteY5" fmla="*/ 53238 h 177597"/>
                <a:gd name="connsiteX6" fmla="*/ 896855 w 1103830"/>
                <a:gd name="connsiteY6" fmla="*/ 65598 h 177597"/>
                <a:gd name="connsiteX7" fmla="*/ 1080970 w 1103830"/>
                <a:gd name="connsiteY7" fmla="*/ 47625 h 177597"/>
                <a:gd name="connsiteX8" fmla="*/ 1103830 w 1103830"/>
                <a:gd name="connsiteY8" fmla="*/ 70485 h 177597"/>
                <a:gd name="connsiteX9" fmla="*/ 1097135 w 1103830"/>
                <a:gd name="connsiteY9" fmla="*/ 86650 h 177597"/>
                <a:gd name="connsiteX10" fmla="*/ 1087294 w 1103830"/>
                <a:gd name="connsiteY10" fmla="*/ 90726 h 177597"/>
                <a:gd name="connsiteX11" fmla="*/ 1097135 w 1103830"/>
                <a:gd name="connsiteY11" fmla="*/ 94802 h 177597"/>
                <a:gd name="connsiteX12" fmla="*/ 1103830 w 1103830"/>
                <a:gd name="connsiteY12" fmla="*/ 110966 h 177597"/>
                <a:gd name="connsiteX13" fmla="*/ 1080970 w 1103830"/>
                <a:gd name="connsiteY13" fmla="*/ 133826 h 177597"/>
                <a:gd name="connsiteX14" fmla="*/ 551380 w 1103830"/>
                <a:gd name="connsiteY14" fmla="*/ 177291 h 177597"/>
                <a:gd name="connsiteX15" fmla="*/ 22860 w 1103830"/>
                <a:gd name="connsiteY15" fmla="*/ 133826 h 177597"/>
                <a:gd name="connsiteX16" fmla="*/ 0 w 1103830"/>
                <a:gd name="connsiteY16" fmla="*/ 110966 h 177597"/>
                <a:gd name="connsiteX17" fmla="*/ 6696 w 1103830"/>
                <a:gd name="connsiteY17" fmla="*/ 94802 h 177597"/>
                <a:gd name="connsiteX18" fmla="*/ 16536 w 1103830"/>
                <a:gd name="connsiteY18" fmla="*/ 90726 h 177597"/>
                <a:gd name="connsiteX19" fmla="*/ 6696 w 1103830"/>
                <a:gd name="connsiteY19" fmla="*/ 86650 h 177597"/>
                <a:gd name="connsiteX20" fmla="*/ 0 w 1103830"/>
                <a:gd name="connsiteY20" fmla="*/ 70485 h 177597"/>
                <a:gd name="connsiteX21" fmla="*/ 22860 w 1103830"/>
                <a:gd name="connsiteY21" fmla="*/ 47625 h 177597"/>
                <a:gd name="connsiteX22" fmla="*/ 139612 w 1103830"/>
                <a:gd name="connsiteY22" fmla="*/ 52941 h 177597"/>
                <a:gd name="connsiteX23" fmla="*/ 132839 w 1103830"/>
                <a:gd name="connsiteY23" fmla="*/ 51955 h 177597"/>
                <a:gd name="connsiteX24" fmla="*/ 22860 w 1103830"/>
                <a:gd name="connsiteY24" fmla="*/ 45720 h 177597"/>
                <a:gd name="connsiteX25" fmla="*/ 0 w 1103830"/>
                <a:gd name="connsiteY25" fmla="*/ 22860 h 177597"/>
                <a:gd name="connsiteX26" fmla="*/ 22860 w 1103830"/>
                <a:gd name="connsiteY26" fmla="*/ 0 h 177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03830" h="177597">
                  <a:moveTo>
                    <a:pt x="22860" y="0"/>
                  </a:moveTo>
                  <a:cubicBezTo>
                    <a:pt x="197446" y="360"/>
                    <a:pt x="317700" y="34777"/>
                    <a:pt x="551380" y="36798"/>
                  </a:cubicBezTo>
                  <a:cubicBezTo>
                    <a:pt x="785060" y="38819"/>
                    <a:pt x="904440" y="12266"/>
                    <a:pt x="1080970" y="0"/>
                  </a:cubicBezTo>
                  <a:cubicBezTo>
                    <a:pt x="1093595" y="0"/>
                    <a:pt x="1103830" y="10235"/>
                    <a:pt x="1103830" y="22860"/>
                  </a:cubicBezTo>
                  <a:cubicBezTo>
                    <a:pt x="1103830" y="35485"/>
                    <a:pt x="1093595" y="45720"/>
                    <a:pt x="1080970" y="45720"/>
                  </a:cubicBezTo>
                  <a:cubicBezTo>
                    <a:pt x="1036838" y="45771"/>
                    <a:pt x="1002528" y="48797"/>
                    <a:pt x="970674" y="53238"/>
                  </a:cubicBezTo>
                  <a:lnTo>
                    <a:pt x="896855" y="65598"/>
                  </a:lnTo>
                  <a:lnTo>
                    <a:pt x="1080970" y="47625"/>
                  </a:lnTo>
                  <a:cubicBezTo>
                    <a:pt x="1093595" y="47625"/>
                    <a:pt x="1103830" y="57860"/>
                    <a:pt x="1103830" y="70485"/>
                  </a:cubicBezTo>
                  <a:cubicBezTo>
                    <a:pt x="1103830" y="76798"/>
                    <a:pt x="1101272" y="82513"/>
                    <a:pt x="1097135" y="86650"/>
                  </a:cubicBezTo>
                  <a:lnTo>
                    <a:pt x="1087294" y="90726"/>
                  </a:lnTo>
                  <a:lnTo>
                    <a:pt x="1097135" y="94802"/>
                  </a:lnTo>
                  <a:cubicBezTo>
                    <a:pt x="1101272" y="98939"/>
                    <a:pt x="1103830" y="104654"/>
                    <a:pt x="1103830" y="110966"/>
                  </a:cubicBezTo>
                  <a:cubicBezTo>
                    <a:pt x="1103830" y="123591"/>
                    <a:pt x="1093595" y="133826"/>
                    <a:pt x="1080970" y="133826"/>
                  </a:cubicBezTo>
                  <a:cubicBezTo>
                    <a:pt x="904440" y="134027"/>
                    <a:pt x="885073" y="181853"/>
                    <a:pt x="551380" y="177291"/>
                  </a:cubicBezTo>
                  <a:cubicBezTo>
                    <a:pt x="217687" y="172729"/>
                    <a:pt x="199033" y="134027"/>
                    <a:pt x="22860" y="133826"/>
                  </a:cubicBezTo>
                  <a:cubicBezTo>
                    <a:pt x="10235" y="133826"/>
                    <a:pt x="0" y="123591"/>
                    <a:pt x="0" y="110966"/>
                  </a:cubicBezTo>
                  <a:cubicBezTo>
                    <a:pt x="0" y="104654"/>
                    <a:pt x="2559" y="98939"/>
                    <a:pt x="6696" y="94802"/>
                  </a:cubicBezTo>
                  <a:lnTo>
                    <a:pt x="16536" y="90726"/>
                  </a:lnTo>
                  <a:lnTo>
                    <a:pt x="6696" y="86650"/>
                  </a:lnTo>
                  <a:cubicBezTo>
                    <a:pt x="2559" y="82513"/>
                    <a:pt x="0" y="76798"/>
                    <a:pt x="0" y="70485"/>
                  </a:cubicBezTo>
                  <a:cubicBezTo>
                    <a:pt x="0" y="57860"/>
                    <a:pt x="10235" y="47625"/>
                    <a:pt x="22860" y="47625"/>
                  </a:cubicBezTo>
                  <a:lnTo>
                    <a:pt x="139612" y="52941"/>
                  </a:lnTo>
                  <a:lnTo>
                    <a:pt x="132839" y="51955"/>
                  </a:lnTo>
                  <a:cubicBezTo>
                    <a:pt x="101102" y="48227"/>
                    <a:pt x="66903" y="45771"/>
                    <a:pt x="22860" y="45720"/>
                  </a:cubicBez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88" name="台形 1187">
              <a:extLst>
                <a:ext uri="{FF2B5EF4-FFF2-40B4-BE49-F238E27FC236}">
                  <a16:creationId xmlns:a16="http://schemas.microsoft.com/office/drawing/2014/main" id="{4E60D733-9027-4F40-8F87-01F566302D75}"/>
                </a:ext>
              </a:extLst>
            </p:cNvPr>
            <p:cNvSpPr/>
            <p:nvPr/>
          </p:nvSpPr>
          <p:spPr>
            <a:xfrm rot="10800000">
              <a:off x="4131179" y="3553087"/>
              <a:ext cx="326520" cy="169546"/>
            </a:xfrm>
            <a:prstGeom prst="trapezoid">
              <a:avLst>
                <a:gd name="adj" fmla="val 4131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9" name="グループ化 1188">
              <a:extLst>
                <a:ext uri="{FF2B5EF4-FFF2-40B4-BE49-F238E27FC236}">
                  <a16:creationId xmlns:a16="http://schemas.microsoft.com/office/drawing/2014/main" id="{44B3AD17-4B02-42B3-AE60-4E05AD0C1919}"/>
                </a:ext>
              </a:extLst>
            </p:cNvPr>
            <p:cNvGrpSpPr/>
            <p:nvPr/>
          </p:nvGrpSpPr>
          <p:grpSpPr>
            <a:xfrm>
              <a:off x="3609436" y="3359375"/>
              <a:ext cx="1343564" cy="1243693"/>
              <a:chOff x="3609436" y="3359375"/>
              <a:chExt cx="1343564" cy="1243693"/>
            </a:xfrm>
          </p:grpSpPr>
          <p:sp>
            <p:nvSpPr>
              <p:cNvPr id="1220" name="四角形: 角を丸くする 1219">
                <a:extLst>
                  <a:ext uri="{FF2B5EF4-FFF2-40B4-BE49-F238E27FC236}">
                    <a16:creationId xmlns:a16="http://schemas.microsoft.com/office/drawing/2014/main" id="{94B2FD8E-C695-48DF-BBD2-C482A9BAE6B2}"/>
                  </a:ext>
                </a:extLst>
              </p:cNvPr>
              <p:cNvSpPr/>
              <p:nvPr/>
            </p:nvSpPr>
            <p:spPr>
              <a:xfrm rot="2700000" flipH="1">
                <a:off x="3996521" y="3609730"/>
                <a:ext cx="341248" cy="153441"/>
              </a:xfrm>
              <a:prstGeom prst="roundRect">
                <a:avLst/>
              </a:prstGeom>
              <a:solidFill>
                <a:srgbClr val="0066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1" name="四角形: 角を丸くする 1220">
                <a:extLst>
                  <a:ext uri="{FF2B5EF4-FFF2-40B4-BE49-F238E27FC236}">
                    <a16:creationId xmlns:a16="http://schemas.microsoft.com/office/drawing/2014/main" id="{BBBC6C79-FBA5-467C-AFFE-4F8562FDEA37}"/>
                  </a:ext>
                </a:extLst>
              </p:cNvPr>
              <p:cNvSpPr/>
              <p:nvPr/>
            </p:nvSpPr>
            <p:spPr>
              <a:xfrm rot="18900000">
                <a:off x="3802550" y="3798017"/>
                <a:ext cx="873808" cy="153441"/>
              </a:xfrm>
              <a:prstGeom prst="roundRect">
                <a:avLst/>
              </a:prstGeom>
              <a:solidFill>
                <a:srgbClr val="0066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51DFF5F9-9CB7-4EF0-AA3B-46EAA76458B9}"/>
                  </a:ext>
                </a:extLst>
              </p:cNvPr>
              <p:cNvSpPr/>
              <p:nvPr/>
            </p:nvSpPr>
            <p:spPr bwMode="auto">
              <a:xfrm>
                <a:off x="3609436" y="3359375"/>
                <a:ext cx="1343564" cy="1241321"/>
              </a:xfrm>
              <a:custGeom>
                <a:avLst/>
                <a:gdLst>
                  <a:gd name="connsiteX0" fmla="*/ 611876 w 1343564"/>
                  <a:gd name="connsiteY0" fmla="*/ 0 h 1241321"/>
                  <a:gd name="connsiteX1" fmla="*/ 593810 w 1343564"/>
                  <a:gd name="connsiteY1" fmla="*/ 25870 h 1241321"/>
                  <a:gd name="connsiteX2" fmla="*/ 414902 w 1343564"/>
                  <a:gd name="connsiteY2" fmla="*/ 1126151 h 1241321"/>
                  <a:gd name="connsiteX3" fmla="*/ 412817 w 1343564"/>
                  <a:gd name="connsiteY3" fmla="*/ 1241321 h 1241321"/>
                  <a:gd name="connsiteX4" fmla="*/ 338679 w 1343564"/>
                  <a:gd name="connsiteY4" fmla="*/ 1233689 h 1241321"/>
                  <a:gd name="connsiteX5" fmla="*/ 0 w 1343564"/>
                  <a:gd name="connsiteY5" fmla="*/ 1113531 h 1241321"/>
                  <a:gd name="connsiteX6" fmla="*/ 603097 w 1343564"/>
                  <a:gd name="connsiteY6" fmla="*/ 738 h 1241321"/>
                  <a:gd name="connsiteX7" fmla="*/ 731688 w 1343564"/>
                  <a:gd name="connsiteY7" fmla="*/ 0 h 1241321"/>
                  <a:gd name="connsiteX8" fmla="*/ 740468 w 1343564"/>
                  <a:gd name="connsiteY8" fmla="*/ 738 h 1241321"/>
                  <a:gd name="connsiteX9" fmla="*/ 1343564 w 1343564"/>
                  <a:gd name="connsiteY9" fmla="*/ 1113531 h 1241321"/>
                  <a:gd name="connsiteX10" fmla="*/ 1004885 w 1343564"/>
                  <a:gd name="connsiteY10" fmla="*/ 1233689 h 1241321"/>
                  <a:gd name="connsiteX11" fmla="*/ 930747 w 1343564"/>
                  <a:gd name="connsiteY11" fmla="*/ 1241321 h 1241321"/>
                  <a:gd name="connsiteX12" fmla="*/ 928662 w 1343564"/>
                  <a:gd name="connsiteY12" fmla="*/ 1126151 h 1241321"/>
                  <a:gd name="connsiteX13" fmla="*/ 749754 w 1343564"/>
                  <a:gd name="connsiteY13" fmla="*/ 25870 h 124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43564" h="1241321">
                    <a:moveTo>
                      <a:pt x="611876" y="0"/>
                    </a:moveTo>
                    <a:lnTo>
                      <a:pt x="593810" y="25870"/>
                    </a:lnTo>
                    <a:cubicBezTo>
                      <a:pt x="503495" y="182306"/>
                      <a:pt x="434113" y="603341"/>
                      <a:pt x="414902" y="1126151"/>
                    </a:cubicBezTo>
                    <a:lnTo>
                      <a:pt x="412817" y="1241321"/>
                    </a:lnTo>
                    <a:lnTo>
                      <a:pt x="338679" y="1233689"/>
                    </a:lnTo>
                    <a:cubicBezTo>
                      <a:pt x="168383" y="1211842"/>
                      <a:pt x="34989" y="1171789"/>
                      <a:pt x="0" y="1113531"/>
                    </a:cubicBezTo>
                    <a:cubicBezTo>
                      <a:pt x="0" y="534374"/>
                      <a:pt x="264347" y="58020"/>
                      <a:pt x="603097" y="738"/>
                    </a:cubicBezTo>
                    <a:close/>
                    <a:moveTo>
                      <a:pt x="731688" y="0"/>
                    </a:moveTo>
                    <a:lnTo>
                      <a:pt x="740468" y="738"/>
                    </a:lnTo>
                    <a:cubicBezTo>
                      <a:pt x="1079218" y="58020"/>
                      <a:pt x="1343564" y="534374"/>
                      <a:pt x="1343564" y="1113531"/>
                    </a:cubicBezTo>
                    <a:cubicBezTo>
                      <a:pt x="1308575" y="1171789"/>
                      <a:pt x="1175181" y="1211842"/>
                      <a:pt x="1004885" y="1233689"/>
                    </a:cubicBezTo>
                    <a:lnTo>
                      <a:pt x="930747" y="1241321"/>
                    </a:lnTo>
                    <a:lnTo>
                      <a:pt x="928662" y="1126151"/>
                    </a:lnTo>
                    <a:cubicBezTo>
                      <a:pt x="909451" y="603341"/>
                      <a:pt x="840070" y="182306"/>
                      <a:pt x="749754" y="2587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31A8BB47-52FF-4CCD-BEE0-63A78B07D183}"/>
                  </a:ext>
                </a:extLst>
              </p:cNvPr>
              <p:cNvSpPr/>
              <p:nvPr/>
            </p:nvSpPr>
            <p:spPr bwMode="auto">
              <a:xfrm>
                <a:off x="3819066" y="3414323"/>
                <a:ext cx="371118" cy="1188745"/>
              </a:xfrm>
              <a:custGeom>
                <a:avLst/>
                <a:gdLst>
                  <a:gd name="connsiteX0" fmla="*/ 371118 w 371118"/>
                  <a:gd name="connsiteY0" fmla="*/ 0 h 1188745"/>
                  <a:gd name="connsiteX1" fmla="*/ 360089 w 371118"/>
                  <a:gd name="connsiteY1" fmla="*/ 22480 h 1188745"/>
                  <a:gd name="connsiteX2" fmla="*/ 202966 w 371118"/>
                  <a:gd name="connsiteY2" fmla="*/ 1145567 h 1188745"/>
                  <a:gd name="connsiteX3" fmla="*/ 202380 w 371118"/>
                  <a:gd name="connsiteY3" fmla="*/ 1188745 h 1188745"/>
                  <a:gd name="connsiteX4" fmla="*/ 129049 w 371118"/>
                  <a:gd name="connsiteY4" fmla="*/ 1181196 h 1188745"/>
                  <a:gd name="connsiteX5" fmla="*/ 31792 w 371118"/>
                  <a:gd name="connsiteY5" fmla="*/ 1165903 h 1188745"/>
                  <a:gd name="connsiteX6" fmla="*/ 0 w 371118"/>
                  <a:gd name="connsiteY6" fmla="*/ 1158588 h 1188745"/>
                  <a:gd name="connsiteX7" fmla="*/ 2451 w 371118"/>
                  <a:gd name="connsiteY7" fmla="*/ 1078734 h 1188745"/>
                  <a:gd name="connsiteX8" fmla="*/ 368036 w 371118"/>
                  <a:gd name="connsiteY8" fmla="*/ 1352 h 1188745"/>
                  <a:gd name="connsiteX9" fmla="*/ 371118 w 371118"/>
                  <a:gd name="connsiteY9" fmla="*/ 0 h 118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1118" h="1188745">
                    <a:moveTo>
                      <a:pt x="371118" y="0"/>
                    </a:moveTo>
                    <a:lnTo>
                      <a:pt x="360089" y="22480"/>
                    </a:lnTo>
                    <a:cubicBezTo>
                      <a:pt x="277743" y="216444"/>
                      <a:pt x="216892" y="638011"/>
                      <a:pt x="202966" y="1145567"/>
                    </a:cubicBezTo>
                    <a:lnTo>
                      <a:pt x="202380" y="1188745"/>
                    </a:lnTo>
                    <a:lnTo>
                      <a:pt x="129049" y="1181196"/>
                    </a:lnTo>
                    <a:cubicBezTo>
                      <a:pt x="94990" y="1176827"/>
                      <a:pt x="62407" y="1171729"/>
                      <a:pt x="31792" y="1165903"/>
                    </a:cubicBezTo>
                    <a:lnTo>
                      <a:pt x="0" y="1158588"/>
                    </a:lnTo>
                    <a:lnTo>
                      <a:pt x="2451" y="1078734"/>
                    </a:lnTo>
                    <a:cubicBezTo>
                      <a:pt x="36000" y="538898"/>
                      <a:pt x="181835" y="110867"/>
                      <a:pt x="368036" y="1352"/>
                    </a:cubicBezTo>
                    <a:lnTo>
                      <a:pt x="37111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03F35DF7-3861-47F1-82CC-C564BFC163EF}"/>
                  </a:ext>
                </a:extLst>
              </p:cNvPr>
              <p:cNvSpPr/>
              <p:nvPr/>
            </p:nvSpPr>
            <p:spPr bwMode="auto">
              <a:xfrm>
                <a:off x="4372253" y="3414323"/>
                <a:ext cx="371119" cy="1188745"/>
              </a:xfrm>
              <a:custGeom>
                <a:avLst/>
                <a:gdLst>
                  <a:gd name="connsiteX0" fmla="*/ 0 w 371119"/>
                  <a:gd name="connsiteY0" fmla="*/ 0 h 1188745"/>
                  <a:gd name="connsiteX1" fmla="*/ 3082 w 371119"/>
                  <a:gd name="connsiteY1" fmla="*/ 1352 h 1188745"/>
                  <a:gd name="connsiteX2" fmla="*/ 368667 w 371119"/>
                  <a:gd name="connsiteY2" fmla="*/ 1078734 h 1188745"/>
                  <a:gd name="connsiteX3" fmla="*/ 371119 w 371119"/>
                  <a:gd name="connsiteY3" fmla="*/ 1158588 h 1188745"/>
                  <a:gd name="connsiteX4" fmla="*/ 339326 w 371119"/>
                  <a:gd name="connsiteY4" fmla="*/ 1165903 h 1188745"/>
                  <a:gd name="connsiteX5" fmla="*/ 242069 w 371119"/>
                  <a:gd name="connsiteY5" fmla="*/ 1181196 h 1188745"/>
                  <a:gd name="connsiteX6" fmla="*/ 168739 w 371119"/>
                  <a:gd name="connsiteY6" fmla="*/ 1188745 h 1188745"/>
                  <a:gd name="connsiteX7" fmla="*/ 168152 w 371119"/>
                  <a:gd name="connsiteY7" fmla="*/ 1145567 h 1188745"/>
                  <a:gd name="connsiteX8" fmla="*/ 11029 w 371119"/>
                  <a:gd name="connsiteY8" fmla="*/ 22480 h 1188745"/>
                  <a:gd name="connsiteX9" fmla="*/ 0 w 371119"/>
                  <a:gd name="connsiteY9" fmla="*/ 0 h 118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1119" h="1188745">
                    <a:moveTo>
                      <a:pt x="0" y="0"/>
                    </a:moveTo>
                    <a:lnTo>
                      <a:pt x="3082" y="1352"/>
                    </a:lnTo>
                    <a:cubicBezTo>
                      <a:pt x="189284" y="110867"/>
                      <a:pt x="335118" y="538898"/>
                      <a:pt x="368667" y="1078734"/>
                    </a:cubicBezTo>
                    <a:lnTo>
                      <a:pt x="371119" y="1158588"/>
                    </a:lnTo>
                    <a:lnTo>
                      <a:pt x="339326" y="1165903"/>
                    </a:lnTo>
                    <a:cubicBezTo>
                      <a:pt x="308711" y="1171729"/>
                      <a:pt x="276128" y="1176827"/>
                      <a:pt x="242069" y="1181196"/>
                    </a:cubicBezTo>
                    <a:lnTo>
                      <a:pt x="168739" y="1188745"/>
                    </a:lnTo>
                    <a:lnTo>
                      <a:pt x="168152" y="1145567"/>
                    </a:lnTo>
                    <a:cubicBezTo>
                      <a:pt x="154226" y="638011"/>
                      <a:pt x="93375" y="216444"/>
                      <a:pt x="11029" y="224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0" name="グループ化 1189">
              <a:extLst>
                <a:ext uri="{FF2B5EF4-FFF2-40B4-BE49-F238E27FC236}">
                  <a16:creationId xmlns:a16="http://schemas.microsoft.com/office/drawing/2014/main" id="{5F056ED8-B255-431F-8ADF-8BB1B8278BDD}"/>
                </a:ext>
              </a:extLst>
            </p:cNvPr>
            <p:cNvGrpSpPr/>
            <p:nvPr/>
          </p:nvGrpSpPr>
          <p:grpSpPr>
            <a:xfrm>
              <a:off x="4280995" y="3682336"/>
              <a:ext cx="297472" cy="496754"/>
              <a:chOff x="2349512" y="3735576"/>
              <a:chExt cx="677057" cy="1130632"/>
            </a:xfrm>
          </p:grpSpPr>
          <p:grpSp>
            <p:nvGrpSpPr>
              <p:cNvPr id="1214" name="グループ化 1213">
                <a:extLst>
                  <a:ext uri="{FF2B5EF4-FFF2-40B4-BE49-F238E27FC236}">
                    <a16:creationId xmlns:a16="http://schemas.microsoft.com/office/drawing/2014/main" id="{D484A13B-2C2A-4EC9-8394-45910ACF111E}"/>
                  </a:ext>
                </a:extLst>
              </p:cNvPr>
              <p:cNvGrpSpPr/>
              <p:nvPr/>
            </p:nvGrpSpPr>
            <p:grpSpPr>
              <a:xfrm>
                <a:off x="2349512" y="3735576"/>
                <a:ext cx="330192" cy="815658"/>
                <a:chOff x="2349512" y="3735576"/>
                <a:chExt cx="330192" cy="815658"/>
              </a:xfrm>
            </p:grpSpPr>
            <p:sp>
              <p:nvSpPr>
                <p:cNvPr id="1216" name="四角形: 上の 2 つの角を丸める 1215">
                  <a:extLst>
                    <a:ext uri="{FF2B5EF4-FFF2-40B4-BE49-F238E27FC236}">
                      <a16:creationId xmlns:a16="http://schemas.microsoft.com/office/drawing/2014/main" id="{7D04F20D-4AA4-4CD7-94E7-4EAD3701BDF8}"/>
                    </a:ext>
                  </a:extLst>
                </p:cNvPr>
                <p:cNvSpPr/>
                <p:nvPr/>
              </p:nvSpPr>
              <p:spPr>
                <a:xfrm rot="19906063">
                  <a:off x="2349512" y="4109810"/>
                  <a:ext cx="157772" cy="4243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7" name="フリーフォーム: 図形 1216">
                  <a:extLst>
                    <a:ext uri="{FF2B5EF4-FFF2-40B4-BE49-F238E27FC236}">
                      <a16:creationId xmlns:a16="http://schemas.microsoft.com/office/drawing/2014/main" id="{751E8D09-D21B-40BE-98F3-7E7D5D17679B}"/>
                    </a:ext>
                  </a:extLst>
                </p:cNvPr>
                <p:cNvSpPr/>
                <p:nvPr/>
              </p:nvSpPr>
              <p:spPr>
                <a:xfrm rot="10471932">
                  <a:off x="2396081" y="3833206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8" name="フリーフォーム: 図形 1217">
                  <a:extLst>
                    <a:ext uri="{FF2B5EF4-FFF2-40B4-BE49-F238E27FC236}">
                      <a16:creationId xmlns:a16="http://schemas.microsoft.com/office/drawing/2014/main" id="{E77CBDB5-1828-49C6-9500-4E1CB3BDA77A}"/>
                    </a:ext>
                  </a:extLst>
                </p:cNvPr>
                <p:cNvSpPr/>
                <p:nvPr/>
              </p:nvSpPr>
              <p:spPr>
                <a:xfrm rot="10509477">
                  <a:off x="2427037" y="3735576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9" name="フリーフォーム: 図形 1218">
                  <a:extLst>
                    <a:ext uri="{FF2B5EF4-FFF2-40B4-BE49-F238E27FC236}">
                      <a16:creationId xmlns:a16="http://schemas.microsoft.com/office/drawing/2014/main" id="{D38752C3-8B47-4843-BC50-C272AE674D4B}"/>
                    </a:ext>
                  </a:extLst>
                </p:cNvPr>
                <p:cNvSpPr/>
                <p:nvPr/>
              </p:nvSpPr>
              <p:spPr>
                <a:xfrm rot="10800000">
                  <a:off x="2488949" y="3790345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3A358156-10E5-4DEC-AB5D-071707B507F1}"/>
                  </a:ext>
                </a:extLst>
              </p:cNvPr>
              <p:cNvSpPr/>
              <p:nvPr/>
            </p:nvSpPr>
            <p:spPr>
              <a:xfrm rot="10800000">
                <a:off x="2434823" y="3852862"/>
                <a:ext cx="591746" cy="1013346"/>
              </a:xfrm>
              <a:custGeom>
                <a:avLst/>
                <a:gdLst>
                  <a:gd name="connsiteX0" fmla="*/ 448220 w 591746"/>
                  <a:gd name="connsiteY0" fmla="*/ 1011329 h 1013346"/>
                  <a:gd name="connsiteX1" fmla="*/ 382249 w 591746"/>
                  <a:gd name="connsiteY1" fmla="*/ 969779 h 1013346"/>
                  <a:gd name="connsiteX2" fmla="*/ 332579 w 591746"/>
                  <a:gd name="connsiteY2" fmla="*/ 762171 h 1013346"/>
                  <a:gd name="connsiteX3" fmla="*/ 277810 w 591746"/>
                  <a:gd name="connsiteY3" fmla="*/ 399119 h 1013346"/>
                  <a:gd name="connsiteX4" fmla="*/ 282191 w 591746"/>
                  <a:gd name="connsiteY4" fmla="*/ 348976 h 1013346"/>
                  <a:gd name="connsiteX5" fmla="*/ 58164 w 591746"/>
                  <a:gd name="connsiteY5" fmla="*/ 348976 h 1013346"/>
                  <a:gd name="connsiteX6" fmla="*/ 0 w 591746"/>
                  <a:gd name="connsiteY6" fmla="*/ 290812 h 1013346"/>
                  <a:gd name="connsiteX7" fmla="*/ 0 w 591746"/>
                  <a:gd name="connsiteY7" fmla="*/ 58164 h 1013346"/>
                  <a:gd name="connsiteX8" fmla="*/ 58164 w 591746"/>
                  <a:gd name="connsiteY8" fmla="*/ 0 h 1013346"/>
                  <a:gd name="connsiteX9" fmla="*/ 449240 w 591746"/>
                  <a:gd name="connsiteY9" fmla="*/ 0 h 1013346"/>
                  <a:gd name="connsiteX10" fmla="*/ 453870 w 591746"/>
                  <a:gd name="connsiteY10" fmla="*/ 1918 h 1013346"/>
                  <a:gd name="connsiteX11" fmla="*/ 462161 w 591746"/>
                  <a:gd name="connsiteY11" fmla="*/ 3 h 1013346"/>
                  <a:gd name="connsiteX12" fmla="*/ 591746 w 591746"/>
                  <a:gd name="connsiteY12" fmla="*/ 189119 h 1013346"/>
                  <a:gd name="connsiteX13" fmla="*/ 591746 w 591746"/>
                  <a:gd name="connsiteY13" fmla="*/ 558656 h 1013346"/>
                  <a:gd name="connsiteX14" fmla="*/ 550460 w 591746"/>
                  <a:gd name="connsiteY14" fmla="*/ 599942 h 1013346"/>
                  <a:gd name="connsiteX15" fmla="*/ 448515 w 591746"/>
                  <a:gd name="connsiteY15" fmla="*/ 599942 h 1013346"/>
                  <a:gd name="connsiteX16" fmla="*/ 448515 w 591746"/>
                  <a:gd name="connsiteY16" fmla="*/ 762171 h 1013346"/>
                  <a:gd name="connsiteX17" fmla="*/ 486309 w 591746"/>
                  <a:gd name="connsiteY17" fmla="*/ 939362 h 1013346"/>
                  <a:gd name="connsiteX18" fmla="*/ 448220 w 591746"/>
                  <a:gd name="connsiteY18" fmla="*/ 1011329 h 101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1746" h="1013346">
                    <a:moveTo>
                      <a:pt x="448220" y="1011329"/>
                    </a:moveTo>
                    <a:cubicBezTo>
                      <a:pt x="419484" y="1019729"/>
                      <a:pt x="389949" y="1001126"/>
                      <a:pt x="382249" y="969779"/>
                    </a:cubicBezTo>
                    <a:lnTo>
                      <a:pt x="332579" y="762171"/>
                    </a:lnTo>
                    <a:cubicBezTo>
                      <a:pt x="314323" y="641154"/>
                      <a:pt x="277644" y="571390"/>
                      <a:pt x="277810" y="399119"/>
                    </a:cubicBezTo>
                    <a:lnTo>
                      <a:pt x="282191" y="348976"/>
                    </a:lnTo>
                    <a:lnTo>
                      <a:pt x="58164" y="348976"/>
                    </a:lnTo>
                    <a:cubicBezTo>
                      <a:pt x="26041" y="348976"/>
                      <a:pt x="0" y="322935"/>
                      <a:pt x="0" y="290812"/>
                    </a:cubicBezTo>
                    <a:lnTo>
                      <a:pt x="0" y="58164"/>
                    </a:lnTo>
                    <a:cubicBezTo>
                      <a:pt x="0" y="26041"/>
                      <a:pt x="26041" y="0"/>
                      <a:pt x="58164" y="0"/>
                    </a:cubicBezTo>
                    <a:lnTo>
                      <a:pt x="449240" y="0"/>
                    </a:lnTo>
                    <a:lnTo>
                      <a:pt x="453870" y="1918"/>
                    </a:lnTo>
                    <a:lnTo>
                      <a:pt x="462161" y="3"/>
                    </a:lnTo>
                    <a:cubicBezTo>
                      <a:pt x="583540" y="722"/>
                      <a:pt x="591746" y="117551"/>
                      <a:pt x="591746" y="189119"/>
                    </a:cubicBezTo>
                    <a:lnTo>
                      <a:pt x="591746" y="558656"/>
                    </a:lnTo>
                    <a:cubicBezTo>
                      <a:pt x="591746" y="581458"/>
                      <a:pt x="573262" y="599942"/>
                      <a:pt x="550460" y="599942"/>
                    </a:cubicBezTo>
                    <a:lnTo>
                      <a:pt x="448515" y="599942"/>
                    </a:lnTo>
                    <a:lnTo>
                      <a:pt x="448515" y="762171"/>
                    </a:lnTo>
                    <a:lnTo>
                      <a:pt x="486309" y="939362"/>
                    </a:lnTo>
                    <a:cubicBezTo>
                      <a:pt x="494009" y="970709"/>
                      <a:pt x="476956" y="1002930"/>
                      <a:pt x="448220" y="101132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91" name="フリーフォーム: 図形 1190">
              <a:extLst>
                <a:ext uri="{FF2B5EF4-FFF2-40B4-BE49-F238E27FC236}">
                  <a16:creationId xmlns:a16="http://schemas.microsoft.com/office/drawing/2014/main" id="{E6A68455-2316-4284-9166-D079D94EB935}"/>
                </a:ext>
              </a:extLst>
            </p:cNvPr>
            <p:cNvSpPr/>
            <p:nvPr/>
          </p:nvSpPr>
          <p:spPr bwMode="auto">
            <a:xfrm rot="11700000">
              <a:off x="4457399" y="3564733"/>
              <a:ext cx="524271" cy="901553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953 w 547301"/>
                <a:gd name="connsiteY0" fmla="*/ 515637 h 515637"/>
                <a:gd name="connsiteX1" fmla="*/ 533425 w 547301"/>
                <a:gd name="connsiteY1" fmla="*/ 437344 h 515637"/>
                <a:gd name="connsiteX2" fmla="*/ 501062 w 547301"/>
                <a:gd name="connsiteY2" fmla="*/ 276690 h 515637"/>
                <a:gd name="connsiteX3" fmla="*/ 403423 w 547301"/>
                <a:gd name="connsiteY3" fmla="*/ 3952 h 515637"/>
                <a:gd name="connsiteX4" fmla="*/ 4569 w 547301"/>
                <a:gd name="connsiteY4" fmla="*/ 493077 h 515637"/>
                <a:gd name="connsiteX0" fmla="*/ 207315 w 434663"/>
                <a:gd name="connsiteY0" fmla="*/ 515637 h 732567"/>
                <a:gd name="connsiteX1" fmla="*/ 420787 w 434663"/>
                <a:gd name="connsiteY1" fmla="*/ 437344 h 732567"/>
                <a:gd name="connsiteX2" fmla="*/ 388424 w 434663"/>
                <a:gd name="connsiteY2" fmla="*/ 276690 h 732567"/>
                <a:gd name="connsiteX3" fmla="*/ 290785 w 434663"/>
                <a:gd name="connsiteY3" fmla="*/ 3952 h 732567"/>
                <a:gd name="connsiteX4" fmla="*/ 6340 w 434663"/>
                <a:gd name="connsiteY4" fmla="*/ 732567 h 732567"/>
                <a:gd name="connsiteX0" fmla="*/ 389504 w 616852"/>
                <a:gd name="connsiteY0" fmla="*/ 515637 h 732567"/>
                <a:gd name="connsiteX1" fmla="*/ 602976 w 616852"/>
                <a:gd name="connsiteY1" fmla="*/ 437344 h 732567"/>
                <a:gd name="connsiteX2" fmla="*/ 570613 w 616852"/>
                <a:gd name="connsiteY2" fmla="*/ 276690 h 732567"/>
                <a:gd name="connsiteX3" fmla="*/ 472974 w 616852"/>
                <a:gd name="connsiteY3" fmla="*/ 3952 h 732567"/>
                <a:gd name="connsiteX4" fmla="*/ 188529 w 616852"/>
                <a:gd name="connsiteY4" fmla="*/ 732567 h 732567"/>
                <a:gd name="connsiteX0" fmla="*/ 421757 w 653355"/>
                <a:gd name="connsiteY0" fmla="*/ 557781 h 774711"/>
                <a:gd name="connsiteX1" fmla="*/ 635229 w 653355"/>
                <a:gd name="connsiteY1" fmla="*/ 479488 h 774711"/>
                <a:gd name="connsiteX2" fmla="*/ 602866 w 653355"/>
                <a:gd name="connsiteY2" fmla="*/ 318834 h 774711"/>
                <a:gd name="connsiteX3" fmla="*/ 340633 w 653355"/>
                <a:gd name="connsiteY3" fmla="*/ 2925 h 774711"/>
                <a:gd name="connsiteX4" fmla="*/ 220782 w 653355"/>
                <a:gd name="connsiteY4" fmla="*/ 774711 h 774711"/>
                <a:gd name="connsiteX0" fmla="*/ 421757 w 636577"/>
                <a:gd name="connsiteY0" fmla="*/ 558303 h 775233"/>
                <a:gd name="connsiteX1" fmla="*/ 635229 w 636577"/>
                <a:gd name="connsiteY1" fmla="*/ 480010 h 775233"/>
                <a:gd name="connsiteX2" fmla="*/ 504520 w 636577"/>
                <a:gd name="connsiteY2" fmla="*/ 274398 h 775233"/>
                <a:gd name="connsiteX3" fmla="*/ 340633 w 636577"/>
                <a:gd name="connsiteY3" fmla="*/ 3447 h 775233"/>
                <a:gd name="connsiteX4" fmla="*/ 220782 w 636577"/>
                <a:gd name="connsiteY4" fmla="*/ 775233 h 775233"/>
                <a:gd name="connsiteX0" fmla="*/ 256539 w 643581"/>
                <a:gd name="connsiteY0" fmla="*/ 649778 h 775233"/>
                <a:gd name="connsiteX1" fmla="*/ 635229 w 643581"/>
                <a:gd name="connsiteY1" fmla="*/ 480010 h 775233"/>
                <a:gd name="connsiteX2" fmla="*/ 504520 w 643581"/>
                <a:gd name="connsiteY2" fmla="*/ 274398 h 775233"/>
                <a:gd name="connsiteX3" fmla="*/ 340633 w 643581"/>
                <a:gd name="connsiteY3" fmla="*/ 3447 h 775233"/>
                <a:gd name="connsiteX4" fmla="*/ 220782 w 643581"/>
                <a:gd name="connsiteY4" fmla="*/ 775233 h 775233"/>
                <a:gd name="connsiteX0" fmla="*/ 256539 w 639726"/>
                <a:gd name="connsiteY0" fmla="*/ 651025 h 776480"/>
                <a:gd name="connsiteX1" fmla="*/ 635229 w 639726"/>
                <a:gd name="connsiteY1" fmla="*/ 481257 h 776480"/>
                <a:gd name="connsiteX2" fmla="*/ 457170 w 639726"/>
                <a:gd name="connsiteY2" fmla="*/ 208377 h 776480"/>
                <a:gd name="connsiteX3" fmla="*/ 340633 w 639726"/>
                <a:gd name="connsiteY3" fmla="*/ 4694 h 776480"/>
                <a:gd name="connsiteX4" fmla="*/ 220782 w 639726"/>
                <a:gd name="connsiteY4" fmla="*/ 776480 h 776480"/>
                <a:gd name="connsiteX0" fmla="*/ 284388 w 668034"/>
                <a:gd name="connsiteY0" fmla="*/ 576528 h 701983"/>
                <a:gd name="connsiteX1" fmla="*/ 663078 w 668034"/>
                <a:gd name="connsiteY1" fmla="*/ 406760 h 701983"/>
                <a:gd name="connsiteX2" fmla="*/ 485019 w 668034"/>
                <a:gd name="connsiteY2" fmla="*/ 133880 h 701983"/>
                <a:gd name="connsiteX3" fmla="*/ 259609 w 668034"/>
                <a:gd name="connsiteY3" fmla="*/ 7153 h 701983"/>
                <a:gd name="connsiteX4" fmla="*/ 248631 w 668034"/>
                <a:gd name="connsiteY4" fmla="*/ 701983 h 701983"/>
                <a:gd name="connsiteX0" fmla="*/ 293773 w 677419"/>
                <a:gd name="connsiteY0" fmla="*/ 576528 h 701983"/>
                <a:gd name="connsiteX1" fmla="*/ 672463 w 677419"/>
                <a:gd name="connsiteY1" fmla="*/ 406760 h 701983"/>
                <a:gd name="connsiteX2" fmla="*/ 494404 w 677419"/>
                <a:gd name="connsiteY2" fmla="*/ 133880 h 701983"/>
                <a:gd name="connsiteX3" fmla="*/ 268994 w 677419"/>
                <a:gd name="connsiteY3" fmla="*/ 7153 h 701983"/>
                <a:gd name="connsiteX4" fmla="*/ 258016 w 677419"/>
                <a:gd name="connsiteY4" fmla="*/ 701983 h 701983"/>
                <a:gd name="connsiteX0" fmla="*/ 293773 w 600781"/>
                <a:gd name="connsiteY0" fmla="*/ 576128 h 701583"/>
                <a:gd name="connsiteX1" fmla="*/ 592706 w 600781"/>
                <a:gd name="connsiteY1" fmla="*/ 359669 h 701583"/>
                <a:gd name="connsiteX2" fmla="*/ 494404 w 600781"/>
                <a:gd name="connsiteY2" fmla="*/ 133480 h 701583"/>
                <a:gd name="connsiteX3" fmla="*/ 268994 w 600781"/>
                <a:gd name="connsiteY3" fmla="*/ 6753 h 701583"/>
                <a:gd name="connsiteX4" fmla="*/ 258016 w 600781"/>
                <a:gd name="connsiteY4" fmla="*/ 701583 h 701583"/>
                <a:gd name="connsiteX0" fmla="*/ 269076 w 575095"/>
                <a:gd name="connsiteY0" fmla="*/ 620528 h 745983"/>
                <a:gd name="connsiteX1" fmla="*/ 568009 w 575095"/>
                <a:gd name="connsiteY1" fmla="*/ 404069 h 745983"/>
                <a:gd name="connsiteX2" fmla="*/ 469707 w 575095"/>
                <a:gd name="connsiteY2" fmla="*/ 177880 h 745983"/>
                <a:gd name="connsiteX3" fmla="*/ 339563 w 575095"/>
                <a:gd name="connsiteY3" fmla="*/ 5211 h 745983"/>
                <a:gd name="connsiteX4" fmla="*/ 233319 w 575095"/>
                <a:gd name="connsiteY4" fmla="*/ 745983 h 745983"/>
                <a:gd name="connsiteX0" fmla="*/ 269076 w 533952"/>
                <a:gd name="connsiteY0" fmla="*/ 620648 h 746103"/>
                <a:gd name="connsiteX1" fmla="*/ 523739 w 533952"/>
                <a:gd name="connsiteY1" fmla="*/ 427821 h 746103"/>
                <a:gd name="connsiteX2" fmla="*/ 469707 w 533952"/>
                <a:gd name="connsiteY2" fmla="*/ 178000 h 746103"/>
                <a:gd name="connsiteX3" fmla="*/ 339563 w 533952"/>
                <a:gd name="connsiteY3" fmla="*/ 5331 h 746103"/>
                <a:gd name="connsiteX4" fmla="*/ 233319 w 533952"/>
                <a:gd name="connsiteY4" fmla="*/ 746103 h 746103"/>
                <a:gd name="connsiteX0" fmla="*/ 313499 w 578375"/>
                <a:gd name="connsiteY0" fmla="*/ 620648 h 746103"/>
                <a:gd name="connsiteX1" fmla="*/ 568162 w 578375"/>
                <a:gd name="connsiteY1" fmla="*/ 427821 h 746103"/>
                <a:gd name="connsiteX2" fmla="*/ 514130 w 578375"/>
                <a:gd name="connsiteY2" fmla="*/ 178000 h 746103"/>
                <a:gd name="connsiteX3" fmla="*/ 383986 w 578375"/>
                <a:gd name="connsiteY3" fmla="*/ 5331 h 746103"/>
                <a:gd name="connsiteX4" fmla="*/ 277742 w 578375"/>
                <a:gd name="connsiteY4" fmla="*/ 746103 h 746103"/>
                <a:gd name="connsiteX0" fmla="*/ 313499 w 580039"/>
                <a:gd name="connsiteY0" fmla="*/ 620431 h 745886"/>
                <a:gd name="connsiteX1" fmla="*/ 568162 w 580039"/>
                <a:gd name="connsiteY1" fmla="*/ 427604 h 745886"/>
                <a:gd name="connsiteX2" fmla="*/ 522445 w 580039"/>
                <a:gd name="connsiteY2" fmla="*/ 184811 h 745886"/>
                <a:gd name="connsiteX3" fmla="*/ 383986 w 580039"/>
                <a:gd name="connsiteY3" fmla="*/ 5114 h 745886"/>
                <a:gd name="connsiteX4" fmla="*/ 277742 w 580039"/>
                <a:gd name="connsiteY4" fmla="*/ 745886 h 745886"/>
                <a:gd name="connsiteX0" fmla="*/ 313499 w 580096"/>
                <a:gd name="connsiteY0" fmla="*/ 621229 h 746684"/>
                <a:gd name="connsiteX1" fmla="*/ 568162 w 580096"/>
                <a:gd name="connsiteY1" fmla="*/ 428402 h 746684"/>
                <a:gd name="connsiteX2" fmla="*/ 522445 w 580096"/>
                <a:gd name="connsiteY2" fmla="*/ 185609 h 746684"/>
                <a:gd name="connsiteX3" fmla="*/ 383986 w 580096"/>
                <a:gd name="connsiteY3" fmla="*/ 5912 h 746684"/>
                <a:gd name="connsiteX4" fmla="*/ 277742 w 580096"/>
                <a:gd name="connsiteY4" fmla="*/ 746684 h 746684"/>
                <a:gd name="connsiteX0" fmla="*/ 313499 w 560337"/>
                <a:gd name="connsiteY0" fmla="*/ 620519 h 745974"/>
                <a:gd name="connsiteX1" fmla="*/ 544651 w 560337"/>
                <a:gd name="connsiteY1" fmla="*/ 445975 h 745974"/>
                <a:gd name="connsiteX2" fmla="*/ 522445 w 560337"/>
                <a:gd name="connsiteY2" fmla="*/ 184899 h 745974"/>
                <a:gd name="connsiteX3" fmla="*/ 383986 w 560337"/>
                <a:gd name="connsiteY3" fmla="*/ 5202 h 745974"/>
                <a:gd name="connsiteX4" fmla="*/ 277742 w 560337"/>
                <a:gd name="connsiteY4" fmla="*/ 745974 h 745974"/>
                <a:gd name="connsiteX0" fmla="*/ 313499 w 560337"/>
                <a:gd name="connsiteY0" fmla="*/ 621000 h 746455"/>
                <a:gd name="connsiteX1" fmla="*/ 544651 w 560337"/>
                <a:gd name="connsiteY1" fmla="*/ 446456 h 746455"/>
                <a:gd name="connsiteX2" fmla="*/ 522445 w 560337"/>
                <a:gd name="connsiteY2" fmla="*/ 185380 h 746455"/>
                <a:gd name="connsiteX3" fmla="*/ 383986 w 560337"/>
                <a:gd name="connsiteY3" fmla="*/ 5683 h 746455"/>
                <a:gd name="connsiteX4" fmla="*/ 277742 w 560337"/>
                <a:gd name="connsiteY4" fmla="*/ 746455 h 746455"/>
                <a:gd name="connsiteX0" fmla="*/ 312605 w 559310"/>
                <a:gd name="connsiteY0" fmla="*/ 618972 h 744427"/>
                <a:gd name="connsiteX1" fmla="*/ 543757 w 559310"/>
                <a:gd name="connsiteY1" fmla="*/ 444428 h 744427"/>
                <a:gd name="connsiteX2" fmla="*/ 521551 w 559310"/>
                <a:gd name="connsiteY2" fmla="*/ 183352 h 744427"/>
                <a:gd name="connsiteX3" fmla="*/ 386852 w 559310"/>
                <a:gd name="connsiteY3" fmla="*/ 5743 h 744427"/>
                <a:gd name="connsiteX4" fmla="*/ 276848 w 559310"/>
                <a:gd name="connsiteY4" fmla="*/ 744427 h 744427"/>
                <a:gd name="connsiteX0" fmla="*/ 232668 w 479373"/>
                <a:gd name="connsiteY0" fmla="*/ 618972 h 835777"/>
                <a:gd name="connsiteX1" fmla="*/ 463820 w 479373"/>
                <a:gd name="connsiteY1" fmla="*/ 444428 h 835777"/>
                <a:gd name="connsiteX2" fmla="*/ 441614 w 479373"/>
                <a:gd name="connsiteY2" fmla="*/ 183352 h 835777"/>
                <a:gd name="connsiteX3" fmla="*/ 306915 w 479373"/>
                <a:gd name="connsiteY3" fmla="*/ 5743 h 835777"/>
                <a:gd name="connsiteX4" fmla="*/ 305005 w 479373"/>
                <a:gd name="connsiteY4" fmla="*/ 835777 h 835777"/>
                <a:gd name="connsiteX0" fmla="*/ 281240 w 527946"/>
                <a:gd name="connsiteY0" fmla="*/ 618972 h 835777"/>
                <a:gd name="connsiteX1" fmla="*/ 512392 w 527946"/>
                <a:gd name="connsiteY1" fmla="*/ 444428 h 835777"/>
                <a:gd name="connsiteX2" fmla="*/ 490186 w 527946"/>
                <a:gd name="connsiteY2" fmla="*/ 183352 h 835777"/>
                <a:gd name="connsiteX3" fmla="*/ 355487 w 527946"/>
                <a:gd name="connsiteY3" fmla="*/ 5743 h 835777"/>
                <a:gd name="connsiteX4" fmla="*/ 353577 w 527946"/>
                <a:gd name="connsiteY4" fmla="*/ 835777 h 835777"/>
                <a:gd name="connsiteX0" fmla="*/ 227754 w 474460"/>
                <a:gd name="connsiteY0" fmla="*/ 618972 h 802160"/>
                <a:gd name="connsiteX1" fmla="*/ 458906 w 474460"/>
                <a:gd name="connsiteY1" fmla="*/ 444428 h 802160"/>
                <a:gd name="connsiteX2" fmla="*/ 436700 w 474460"/>
                <a:gd name="connsiteY2" fmla="*/ 183352 h 802160"/>
                <a:gd name="connsiteX3" fmla="*/ 302001 w 474460"/>
                <a:gd name="connsiteY3" fmla="*/ 5743 h 802160"/>
                <a:gd name="connsiteX4" fmla="*/ 376402 w 474460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63745 w 459422"/>
                <a:gd name="connsiteY0" fmla="*/ 614345 h 810981"/>
                <a:gd name="connsiteX1" fmla="*/ 447382 w 459422"/>
                <a:gd name="connsiteY1" fmla="*/ 444428 h 810981"/>
                <a:gd name="connsiteX2" fmla="*/ 425176 w 459422"/>
                <a:gd name="connsiteY2" fmla="*/ 183352 h 810981"/>
                <a:gd name="connsiteX3" fmla="*/ 290477 w 459422"/>
                <a:gd name="connsiteY3" fmla="*/ 5743 h 810981"/>
                <a:gd name="connsiteX4" fmla="*/ 381869 w 459422"/>
                <a:gd name="connsiteY4" fmla="*/ 810981 h 810981"/>
                <a:gd name="connsiteX0" fmla="*/ 275718 w 471395"/>
                <a:gd name="connsiteY0" fmla="*/ 614345 h 810981"/>
                <a:gd name="connsiteX1" fmla="*/ 459355 w 471395"/>
                <a:gd name="connsiteY1" fmla="*/ 444428 h 810981"/>
                <a:gd name="connsiteX2" fmla="*/ 437149 w 471395"/>
                <a:gd name="connsiteY2" fmla="*/ 183352 h 810981"/>
                <a:gd name="connsiteX3" fmla="*/ 302450 w 471395"/>
                <a:gd name="connsiteY3" fmla="*/ 5743 h 810981"/>
                <a:gd name="connsiteX4" fmla="*/ 393842 w 471395"/>
                <a:gd name="connsiteY4" fmla="*/ 810981 h 810981"/>
                <a:gd name="connsiteX0" fmla="*/ 254237 w 449914"/>
                <a:gd name="connsiteY0" fmla="*/ 614345 h 838324"/>
                <a:gd name="connsiteX1" fmla="*/ 437874 w 449914"/>
                <a:gd name="connsiteY1" fmla="*/ 444428 h 838324"/>
                <a:gd name="connsiteX2" fmla="*/ 415668 w 449914"/>
                <a:gd name="connsiteY2" fmla="*/ 183352 h 838324"/>
                <a:gd name="connsiteX3" fmla="*/ 280969 w 449914"/>
                <a:gd name="connsiteY3" fmla="*/ 5743 h 838324"/>
                <a:gd name="connsiteX4" fmla="*/ 404510 w 449914"/>
                <a:gd name="connsiteY4" fmla="*/ 838324 h 83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914" h="838324">
                  <a:moveTo>
                    <a:pt x="254237" y="614345"/>
                  </a:moveTo>
                  <a:cubicBezTo>
                    <a:pt x="324802" y="592481"/>
                    <a:pt x="410969" y="516260"/>
                    <a:pt x="437874" y="444428"/>
                  </a:cubicBezTo>
                  <a:cubicBezTo>
                    <a:pt x="464779" y="372596"/>
                    <a:pt x="441819" y="256466"/>
                    <a:pt x="415668" y="183352"/>
                  </a:cubicBezTo>
                  <a:cubicBezTo>
                    <a:pt x="389517" y="110238"/>
                    <a:pt x="352223" y="-30044"/>
                    <a:pt x="280969" y="5743"/>
                  </a:cubicBezTo>
                  <a:cubicBezTo>
                    <a:pt x="204257" y="35408"/>
                    <a:pt x="-379756" y="774793"/>
                    <a:pt x="404510" y="83832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フリーフォーム: 図形 1191">
              <a:extLst>
                <a:ext uri="{FF2B5EF4-FFF2-40B4-BE49-F238E27FC236}">
                  <a16:creationId xmlns:a16="http://schemas.microsoft.com/office/drawing/2014/main" id="{4B4E5543-7E56-4174-BA02-6D4001F78825}"/>
                </a:ext>
              </a:extLst>
            </p:cNvPr>
            <p:cNvSpPr/>
            <p:nvPr/>
          </p:nvSpPr>
          <p:spPr>
            <a:xfrm rot="10800000">
              <a:off x="4271655" y="4111948"/>
              <a:ext cx="87751" cy="424343"/>
            </a:xfrm>
            <a:custGeom>
              <a:avLst/>
              <a:gdLst>
                <a:gd name="connsiteX0" fmla="*/ 59531 w 87751"/>
                <a:gd name="connsiteY0" fmla="*/ 367903 h 424343"/>
                <a:gd name="connsiteX1" fmla="*/ 87751 w 87751"/>
                <a:gd name="connsiteY1" fmla="*/ 396123 h 424343"/>
                <a:gd name="connsiteX2" fmla="*/ 59531 w 87751"/>
                <a:gd name="connsiteY2" fmla="*/ 424343 h 424343"/>
                <a:gd name="connsiteX3" fmla="*/ 31311 w 87751"/>
                <a:gd name="connsiteY3" fmla="*/ 396123 h 424343"/>
                <a:gd name="connsiteX4" fmla="*/ 59531 w 87751"/>
                <a:gd name="connsiteY4" fmla="*/ 367903 h 424343"/>
                <a:gd name="connsiteX5" fmla="*/ 28220 w 87751"/>
                <a:gd name="connsiteY5" fmla="*/ 158834 h 424343"/>
                <a:gd name="connsiteX6" fmla="*/ 56440 w 87751"/>
                <a:gd name="connsiteY6" fmla="*/ 187054 h 424343"/>
                <a:gd name="connsiteX7" fmla="*/ 48175 w 87751"/>
                <a:gd name="connsiteY7" fmla="*/ 207008 h 424343"/>
                <a:gd name="connsiteX8" fmla="*/ 30818 w 87751"/>
                <a:gd name="connsiteY8" fmla="*/ 214198 h 424343"/>
                <a:gd name="connsiteX9" fmla="*/ 48175 w 87751"/>
                <a:gd name="connsiteY9" fmla="*/ 221388 h 424343"/>
                <a:gd name="connsiteX10" fmla="*/ 56440 w 87751"/>
                <a:gd name="connsiteY10" fmla="*/ 241342 h 424343"/>
                <a:gd name="connsiteX11" fmla="*/ 48175 w 87751"/>
                <a:gd name="connsiteY11" fmla="*/ 261296 h 424343"/>
                <a:gd name="connsiteX12" fmla="*/ 35985 w 87751"/>
                <a:gd name="connsiteY12" fmla="*/ 266346 h 424343"/>
                <a:gd name="connsiteX13" fmla="*/ 48175 w 87751"/>
                <a:gd name="connsiteY13" fmla="*/ 271395 h 424343"/>
                <a:gd name="connsiteX14" fmla="*/ 56440 w 87751"/>
                <a:gd name="connsiteY14" fmla="*/ 291349 h 424343"/>
                <a:gd name="connsiteX15" fmla="*/ 48175 w 87751"/>
                <a:gd name="connsiteY15" fmla="*/ 311304 h 424343"/>
                <a:gd name="connsiteX16" fmla="*/ 47266 w 87751"/>
                <a:gd name="connsiteY16" fmla="*/ 311680 h 424343"/>
                <a:gd name="connsiteX17" fmla="*/ 59236 w 87751"/>
                <a:gd name="connsiteY17" fmla="*/ 316638 h 424343"/>
                <a:gd name="connsiteX18" fmla="*/ 67501 w 87751"/>
                <a:gd name="connsiteY18" fmla="*/ 336592 h 424343"/>
                <a:gd name="connsiteX19" fmla="*/ 39281 w 87751"/>
                <a:gd name="connsiteY19" fmla="*/ 364812 h 424343"/>
                <a:gd name="connsiteX20" fmla="*/ 11061 w 87751"/>
                <a:gd name="connsiteY20" fmla="*/ 336592 h 424343"/>
                <a:gd name="connsiteX21" fmla="*/ 19327 w 87751"/>
                <a:gd name="connsiteY21" fmla="*/ 316638 h 424343"/>
                <a:gd name="connsiteX22" fmla="*/ 20235 w 87751"/>
                <a:gd name="connsiteY22" fmla="*/ 316262 h 424343"/>
                <a:gd name="connsiteX23" fmla="*/ 8266 w 87751"/>
                <a:gd name="connsiteY23" fmla="*/ 311304 h 424343"/>
                <a:gd name="connsiteX24" fmla="*/ 0 w 87751"/>
                <a:gd name="connsiteY24" fmla="*/ 291349 h 424343"/>
                <a:gd name="connsiteX25" fmla="*/ 8266 w 87751"/>
                <a:gd name="connsiteY25" fmla="*/ 271395 h 424343"/>
                <a:gd name="connsiteX26" fmla="*/ 20455 w 87751"/>
                <a:gd name="connsiteY26" fmla="*/ 266346 h 424343"/>
                <a:gd name="connsiteX27" fmla="*/ 8266 w 87751"/>
                <a:gd name="connsiteY27" fmla="*/ 261296 h 424343"/>
                <a:gd name="connsiteX28" fmla="*/ 0 w 87751"/>
                <a:gd name="connsiteY28" fmla="*/ 241342 h 424343"/>
                <a:gd name="connsiteX29" fmla="*/ 8266 w 87751"/>
                <a:gd name="connsiteY29" fmla="*/ 221388 h 424343"/>
                <a:gd name="connsiteX30" fmla="*/ 25623 w 87751"/>
                <a:gd name="connsiteY30" fmla="*/ 214198 h 424343"/>
                <a:gd name="connsiteX31" fmla="*/ 8266 w 87751"/>
                <a:gd name="connsiteY31" fmla="*/ 207008 h 424343"/>
                <a:gd name="connsiteX32" fmla="*/ 0 w 87751"/>
                <a:gd name="connsiteY32" fmla="*/ 187054 h 424343"/>
                <a:gd name="connsiteX33" fmla="*/ 28220 w 87751"/>
                <a:gd name="connsiteY33" fmla="*/ 158834 h 424343"/>
                <a:gd name="connsiteX34" fmla="*/ 39281 w 87751"/>
                <a:gd name="connsiteY34" fmla="*/ 51197 h 424343"/>
                <a:gd name="connsiteX35" fmla="*/ 67501 w 87751"/>
                <a:gd name="connsiteY35" fmla="*/ 79417 h 424343"/>
                <a:gd name="connsiteX36" fmla="*/ 59236 w 87751"/>
                <a:gd name="connsiteY36" fmla="*/ 99371 h 424343"/>
                <a:gd name="connsiteX37" fmla="*/ 40079 w 87751"/>
                <a:gd name="connsiteY37" fmla="*/ 107306 h 424343"/>
                <a:gd name="connsiteX38" fmla="*/ 48175 w 87751"/>
                <a:gd name="connsiteY38" fmla="*/ 110660 h 424343"/>
                <a:gd name="connsiteX39" fmla="*/ 56440 w 87751"/>
                <a:gd name="connsiteY39" fmla="*/ 130614 h 424343"/>
                <a:gd name="connsiteX40" fmla="*/ 28220 w 87751"/>
                <a:gd name="connsiteY40" fmla="*/ 158834 h 424343"/>
                <a:gd name="connsiteX41" fmla="*/ 0 w 87751"/>
                <a:gd name="connsiteY41" fmla="*/ 130614 h 424343"/>
                <a:gd name="connsiteX42" fmla="*/ 8266 w 87751"/>
                <a:gd name="connsiteY42" fmla="*/ 110660 h 424343"/>
                <a:gd name="connsiteX43" fmla="*/ 27422 w 87751"/>
                <a:gd name="connsiteY43" fmla="*/ 102725 h 424343"/>
                <a:gd name="connsiteX44" fmla="*/ 19327 w 87751"/>
                <a:gd name="connsiteY44" fmla="*/ 99371 h 424343"/>
                <a:gd name="connsiteX45" fmla="*/ 11061 w 87751"/>
                <a:gd name="connsiteY45" fmla="*/ 79417 h 424343"/>
                <a:gd name="connsiteX46" fmla="*/ 39281 w 87751"/>
                <a:gd name="connsiteY46" fmla="*/ 51197 h 424343"/>
                <a:gd name="connsiteX47" fmla="*/ 59531 w 87751"/>
                <a:gd name="connsiteY47" fmla="*/ 0 h 424343"/>
                <a:gd name="connsiteX48" fmla="*/ 87751 w 87751"/>
                <a:gd name="connsiteY48" fmla="*/ 28220 h 424343"/>
                <a:gd name="connsiteX49" fmla="*/ 59531 w 87751"/>
                <a:gd name="connsiteY49" fmla="*/ 56440 h 424343"/>
                <a:gd name="connsiteX50" fmla="*/ 31311 w 87751"/>
                <a:gd name="connsiteY50" fmla="*/ 28220 h 424343"/>
                <a:gd name="connsiteX51" fmla="*/ 59531 w 87751"/>
                <a:gd name="connsiteY51" fmla="*/ 0 h 42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87751" h="424343">
                  <a:moveTo>
                    <a:pt x="59531" y="367903"/>
                  </a:moveTo>
                  <a:cubicBezTo>
                    <a:pt x="75116" y="367903"/>
                    <a:pt x="87751" y="380538"/>
                    <a:pt x="87751" y="396123"/>
                  </a:cubicBezTo>
                  <a:cubicBezTo>
                    <a:pt x="87751" y="411708"/>
                    <a:pt x="75116" y="424343"/>
                    <a:pt x="59531" y="424343"/>
                  </a:cubicBezTo>
                  <a:cubicBezTo>
                    <a:pt x="43946" y="424343"/>
                    <a:pt x="31311" y="411708"/>
                    <a:pt x="31311" y="396123"/>
                  </a:cubicBezTo>
                  <a:cubicBezTo>
                    <a:pt x="31311" y="380538"/>
                    <a:pt x="43946" y="367903"/>
                    <a:pt x="59531" y="367903"/>
                  </a:cubicBezTo>
                  <a:close/>
                  <a:moveTo>
                    <a:pt x="28220" y="158834"/>
                  </a:moveTo>
                  <a:cubicBezTo>
                    <a:pt x="43805" y="158834"/>
                    <a:pt x="56440" y="171469"/>
                    <a:pt x="56440" y="187054"/>
                  </a:cubicBezTo>
                  <a:cubicBezTo>
                    <a:pt x="56440" y="194846"/>
                    <a:pt x="53282" y="201901"/>
                    <a:pt x="48175" y="207008"/>
                  </a:cubicBezTo>
                  <a:lnTo>
                    <a:pt x="30818" y="214198"/>
                  </a:lnTo>
                  <a:lnTo>
                    <a:pt x="48175" y="221388"/>
                  </a:lnTo>
                  <a:cubicBezTo>
                    <a:pt x="53282" y="226494"/>
                    <a:pt x="56440" y="233549"/>
                    <a:pt x="56440" y="241342"/>
                  </a:cubicBezTo>
                  <a:cubicBezTo>
                    <a:pt x="56440" y="249134"/>
                    <a:pt x="53282" y="256189"/>
                    <a:pt x="48175" y="261296"/>
                  </a:cubicBezTo>
                  <a:lnTo>
                    <a:pt x="35985" y="266346"/>
                  </a:lnTo>
                  <a:lnTo>
                    <a:pt x="48175" y="271395"/>
                  </a:lnTo>
                  <a:cubicBezTo>
                    <a:pt x="53282" y="276502"/>
                    <a:pt x="56440" y="283557"/>
                    <a:pt x="56440" y="291349"/>
                  </a:cubicBezTo>
                  <a:cubicBezTo>
                    <a:pt x="56440" y="299142"/>
                    <a:pt x="53282" y="306197"/>
                    <a:pt x="48175" y="311304"/>
                  </a:cubicBezTo>
                  <a:lnTo>
                    <a:pt x="47266" y="311680"/>
                  </a:lnTo>
                  <a:lnTo>
                    <a:pt x="59236" y="316638"/>
                  </a:lnTo>
                  <a:cubicBezTo>
                    <a:pt x="64343" y="321745"/>
                    <a:pt x="67501" y="328800"/>
                    <a:pt x="67501" y="336592"/>
                  </a:cubicBezTo>
                  <a:cubicBezTo>
                    <a:pt x="67501" y="352177"/>
                    <a:pt x="54866" y="364812"/>
                    <a:pt x="39281" y="364812"/>
                  </a:cubicBezTo>
                  <a:cubicBezTo>
                    <a:pt x="23696" y="364812"/>
                    <a:pt x="11061" y="352177"/>
                    <a:pt x="11061" y="336592"/>
                  </a:cubicBezTo>
                  <a:cubicBezTo>
                    <a:pt x="11061" y="328800"/>
                    <a:pt x="14220" y="321745"/>
                    <a:pt x="19327" y="316638"/>
                  </a:cubicBezTo>
                  <a:lnTo>
                    <a:pt x="20235" y="316262"/>
                  </a:lnTo>
                  <a:lnTo>
                    <a:pt x="8266" y="311304"/>
                  </a:lnTo>
                  <a:cubicBezTo>
                    <a:pt x="3159" y="306197"/>
                    <a:pt x="0" y="299142"/>
                    <a:pt x="0" y="291349"/>
                  </a:cubicBezTo>
                  <a:cubicBezTo>
                    <a:pt x="0" y="283557"/>
                    <a:pt x="3159" y="276502"/>
                    <a:pt x="8266" y="271395"/>
                  </a:cubicBezTo>
                  <a:lnTo>
                    <a:pt x="20455" y="266346"/>
                  </a:lnTo>
                  <a:lnTo>
                    <a:pt x="8266" y="261296"/>
                  </a:lnTo>
                  <a:cubicBezTo>
                    <a:pt x="3159" y="256189"/>
                    <a:pt x="0" y="249134"/>
                    <a:pt x="0" y="241342"/>
                  </a:cubicBezTo>
                  <a:cubicBezTo>
                    <a:pt x="0" y="233549"/>
                    <a:pt x="3159" y="226494"/>
                    <a:pt x="8266" y="221388"/>
                  </a:cubicBezTo>
                  <a:lnTo>
                    <a:pt x="25623" y="214198"/>
                  </a:lnTo>
                  <a:lnTo>
                    <a:pt x="8266" y="207008"/>
                  </a:lnTo>
                  <a:cubicBezTo>
                    <a:pt x="3159" y="201901"/>
                    <a:pt x="0" y="194846"/>
                    <a:pt x="0" y="187054"/>
                  </a:cubicBezTo>
                  <a:cubicBezTo>
                    <a:pt x="0" y="171469"/>
                    <a:pt x="12635" y="158834"/>
                    <a:pt x="28220" y="158834"/>
                  </a:cubicBezTo>
                  <a:close/>
                  <a:moveTo>
                    <a:pt x="39281" y="51197"/>
                  </a:moveTo>
                  <a:cubicBezTo>
                    <a:pt x="54866" y="51197"/>
                    <a:pt x="67501" y="63832"/>
                    <a:pt x="67501" y="79417"/>
                  </a:cubicBezTo>
                  <a:cubicBezTo>
                    <a:pt x="67501" y="87209"/>
                    <a:pt x="64343" y="94264"/>
                    <a:pt x="59236" y="99371"/>
                  </a:cubicBezTo>
                  <a:lnTo>
                    <a:pt x="40079" y="107306"/>
                  </a:lnTo>
                  <a:lnTo>
                    <a:pt x="48175" y="110660"/>
                  </a:lnTo>
                  <a:cubicBezTo>
                    <a:pt x="53282" y="115766"/>
                    <a:pt x="56440" y="122821"/>
                    <a:pt x="56440" y="130614"/>
                  </a:cubicBezTo>
                  <a:cubicBezTo>
                    <a:pt x="56440" y="146199"/>
                    <a:pt x="43805" y="158834"/>
                    <a:pt x="28220" y="158834"/>
                  </a:cubicBezTo>
                  <a:cubicBezTo>
                    <a:pt x="12635" y="158834"/>
                    <a:pt x="0" y="146199"/>
                    <a:pt x="0" y="130614"/>
                  </a:cubicBezTo>
                  <a:cubicBezTo>
                    <a:pt x="0" y="122821"/>
                    <a:pt x="3159" y="115766"/>
                    <a:pt x="8266" y="110660"/>
                  </a:cubicBezTo>
                  <a:lnTo>
                    <a:pt x="27422" y="102725"/>
                  </a:lnTo>
                  <a:lnTo>
                    <a:pt x="19327" y="99371"/>
                  </a:lnTo>
                  <a:cubicBezTo>
                    <a:pt x="14220" y="94264"/>
                    <a:pt x="11061" y="87209"/>
                    <a:pt x="11061" y="79417"/>
                  </a:cubicBezTo>
                  <a:cubicBezTo>
                    <a:pt x="11061" y="63832"/>
                    <a:pt x="23696" y="51197"/>
                    <a:pt x="39281" y="51197"/>
                  </a:cubicBezTo>
                  <a:close/>
                  <a:moveTo>
                    <a:pt x="59531" y="0"/>
                  </a:moveTo>
                  <a:cubicBezTo>
                    <a:pt x="75116" y="0"/>
                    <a:pt x="87751" y="12635"/>
                    <a:pt x="87751" y="28220"/>
                  </a:cubicBezTo>
                  <a:cubicBezTo>
                    <a:pt x="87751" y="43805"/>
                    <a:pt x="75116" y="56440"/>
                    <a:pt x="59531" y="56440"/>
                  </a:cubicBezTo>
                  <a:cubicBezTo>
                    <a:pt x="43946" y="56440"/>
                    <a:pt x="31311" y="43805"/>
                    <a:pt x="31311" y="28220"/>
                  </a:cubicBezTo>
                  <a:cubicBezTo>
                    <a:pt x="31311" y="12635"/>
                    <a:pt x="43946" y="0"/>
                    <a:pt x="595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フリーフォーム: 図形 1192">
              <a:extLst>
                <a:ext uri="{FF2B5EF4-FFF2-40B4-BE49-F238E27FC236}">
                  <a16:creationId xmlns:a16="http://schemas.microsoft.com/office/drawing/2014/main" id="{2023B9F2-D19E-447E-84A0-AF203FB6D4EB}"/>
                </a:ext>
              </a:extLst>
            </p:cNvPr>
            <p:cNvSpPr/>
            <p:nvPr/>
          </p:nvSpPr>
          <p:spPr>
            <a:xfrm rot="16200000">
              <a:off x="4091654" y="3943422"/>
              <a:ext cx="339810" cy="401808"/>
            </a:xfrm>
            <a:custGeom>
              <a:avLst/>
              <a:gdLst>
                <a:gd name="connsiteX0" fmla="*/ 339810 w 339810"/>
                <a:gd name="connsiteY0" fmla="*/ 190786 h 401808"/>
                <a:gd name="connsiteX1" fmla="*/ 328162 w 339810"/>
                <a:gd name="connsiteY1" fmla="*/ 218907 h 401808"/>
                <a:gd name="connsiteX2" fmla="*/ 271920 w 339810"/>
                <a:gd name="connsiteY2" fmla="*/ 218907 h 401808"/>
                <a:gd name="connsiteX3" fmla="*/ 242227 w 339810"/>
                <a:gd name="connsiteY3" fmla="*/ 189214 h 401808"/>
                <a:gd name="connsiteX4" fmla="*/ 242227 w 339810"/>
                <a:gd name="connsiteY4" fmla="*/ 235548 h 401808"/>
                <a:gd name="connsiteX5" fmla="*/ 242226 w 339810"/>
                <a:gd name="connsiteY5" fmla="*/ 235548 h 401808"/>
                <a:gd name="connsiteX6" fmla="*/ 242226 w 339810"/>
                <a:gd name="connsiteY6" fmla="*/ 335142 h 401808"/>
                <a:gd name="connsiteX7" fmla="*/ 216041 w 339810"/>
                <a:gd name="connsiteY7" fmla="*/ 361327 h 401808"/>
                <a:gd name="connsiteX8" fmla="*/ 189856 w 339810"/>
                <a:gd name="connsiteY8" fmla="*/ 335142 h 401808"/>
                <a:gd name="connsiteX9" fmla="*/ 189856 w 339810"/>
                <a:gd name="connsiteY9" fmla="*/ 235548 h 401808"/>
                <a:gd name="connsiteX10" fmla="*/ 182621 w 339810"/>
                <a:gd name="connsiteY10" fmla="*/ 235548 h 401808"/>
                <a:gd name="connsiteX11" fmla="*/ 182621 w 339810"/>
                <a:gd name="connsiteY11" fmla="*/ 375623 h 401808"/>
                <a:gd name="connsiteX12" fmla="*/ 156436 w 339810"/>
                <a:gd name="connsiteY12" fmla="*/ 401808 h 401808"/>
                <a:gd name="connsiteX13" fmla="*/ 130251 w 339810"/>
                <a:gd name="connsiteY13" fmla="*/ 375623 h 401808"/>
                <a:gd name="connsiteX14" fmla="*/ 130251 w 339810"/>
                <a:gd name="connsiteY14" fmla="*/ 235548 h 401808"/>
                <a:gd name="connsiteX15" fmla="*/ 120807 w 339810"/>
                <a:gd name="connsiteY15" fmla="*/ 235548 h 401808"/>
                <a:gd name="connsiteX16" fmla="*/ 120807 w 339810"/>
                <a:gd name="connsiteY16" fmla="*/ 366098 h 401808"/>
                <a:gd name="connsiteX17" fmla="*/ 94622 w 339810"/>
                <a:gd name="connsiteY17" fmla="*/ 392283 h 401808"/>
                <a:gd name="connsiteX18" fmla="*/ 68437 w 339810"/>
                <a:gd name="connsiteY18" fmla="*/ 366098 h 401808"/>
                <a:gd name="connsiteX19" fmla="*/ 68437 w 339810"/>
                <a:gd name="connsiteY19" fmla="*/ 235548 h 401808"/>
                <a:gd name="connsiteX20" fmla="*/ 52370 w 339810"/>
                <a:gd name="connsiteY20" fmla="*/ 235548 h 401808"/>
                <a:gd name="connsiteX21" fmla="*/ 52370 w 339810"/>
                <a:gd name="connsiteY21" fmla="*/ 337523 h 401808"/>
                <a:gd name="connsiteX22" fmla="*/ 26185 w 339810"/>
                <a:gd name="connsiteY22" fmla="*/ 363708 h 401808"/>
                <a:gd name="connsiteX23" fmla="*/ 0 w 339810"/>
                <a:gd name="connsiteY23" fmla="*/ 337523 h 401808"/>
                <a:gd name="connsiteX24" fmla="*/ 0 w 339810"/>
                <a:gd name="connsiteY24" fmla="*/ 144343 h 401808"/>
                <a:gd name="connsiteX25" fmla="*/ 2601 w 339810"/>
                <a:gd name="connsiteY25" fmla="*/ 138064 h 401808"/>
                <a:gd name="connsiteX26" fmla="*/ 2601 w 339810"/>
                <a:gd name="connsiteY26" fmla="*/ 117774 h 401808"/>
                <a:gd name="connsiteX27" fmla="*/ 120375 w 339810"/>
                <a:gd name="connsiteY27" fmla="*/ 0 h 401808"/>
                <a:gd name="connsiteX28" fmla="*/ 124453 w 339810"/>
                <a:gd name="connsiteY28" fmla="*/ 0 h 401808"/>
                <a:gd name="connsiteX29" fmla="*/ 207732 w 339810"/>
                <a:gd name="connsiteY29" fmla="*/ 34495 h 401808"/>
                <a:gd name="connsiteX30" fmla="*/ 223749 w 339810"/>
                <a:gd name="connsiteY30" fmla="*/ 58251 h 401808"/>
                <a:gd name="connsiteX31" fmla="*/ 328162 w 339810"/>
                <a:gd name="connsiteY31" fmla="*/ 162665 h 401808"/>
                <a:gd name="connsiteX32" fmla="*/ 339810 w 339810"/>
                <a:gd name="connsiteY32" fmla="*/ 190786 h 40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9810" h="401808">
                  <a:moveTo>
                    <a:pt x="339810" y="190786"/>
                  </a:moveTo>
                  <a:cubicBezTo>
                    <a:pt x="339810" y="200964"/>
                    <a:pt x="335928" y="211142"/>
                    <a:pt x="328162" y="218907"/>
                  </a:cubicBezTo>
                  <a:cubicBezTo>
                    <a:pt x="312631" y="234438"/>
                    <a:pt x="287451" y="234438"/>
                    <a:pt x="271920" y="218907"/>
                  </a:cubicBezTo>
                  <a:lnTo>
                    <a:pt x="242227" y="189214"/>
                  </a:lnTo>
                  <a:lnTo>
                    <a:pt x="242227" y="235548"/>
                  </a:lnTo>
                  <a:lnTo>
                    <a:pt x="242226" y="235548"/>
                  </a:lnTo>
                  <a:lnTo>
                    <a:pt x="242226" y="335142"/>
                  </a:lnTo>
                  <a:cubicBezTo>
                    <a:pt x="242226" y="349604"/>
                    <a:pt x="230503" y="361327"/>
                    <a:pt x="216041" y="361327"/>
                  </a:cubicBezTo>
                  <a:cubicBezTo>
                    <a:pt x="201579" y="361327"/>
                    <a:pt x="189856" y="349604"/>
                    <a:pt x="189856" y="335142"/>
                  </a:cubicBezTo>
                  <a:lnTo>
                    <a:pt x="189856" y="235548"/>
                  </a:lnTo>
                  <a:lnTo>
                    <a:pt x="182621" y="235548"/>
                  </a:lnTo>
                  <a:lnTo>
                    <a:pt x="182621" y="375623"/>
                  </a:lnTo>
                  <a:cubicBezTo>
                    <a:pt x="182621" y="390085"/>
                    <a:pt x="170898" y="401808"/>
                    <a:pt x="156436" y="401808"/>
                  </a:cubicBezTo>
                  <a:cubicBezTo>
                    <a:pt x="141974" y="401808"/>
                    <a:pt x="130251" y="390085"/>
                    <a:pt x="130251" y="375623"/>
                  </a:cubicBezTo>
                  <a:lnTo>
                    <a:pt x="130251" y="235548"/>
                  </a:lnTo>
                  <a:lnTo>
                    <a:pt x="120807" y="235548"/>
                  </a:lnTo>
                  <a:lnTo>
                    <a:pt x="120807" y="366098"/>
                  </a:lnTo>
                  <a:cubicBezTo>
                    <a:pt x="120807" y="380560"/>
                    <a:pt x="109084" y="392283"/>
                    <a:pt x="94622" y="392283"/>
                  </a:cubicBezTo>
                  <a:cubicBezTo>
                    <a:pt x="80160" y="392283"/>
                    <a:pt x="68437" y="380560"/>
                    <a:pt x="68437" y="366098"/>
                  </a:cubicBezTo>
                  <a:lnTo>
                    <a:pt x="68437" y="235548"/>
                  </a:lnTo>
                  <a:lnTo>
                    <a:pt x="52370" y="235548"/>
                  </a:lnTo>
                  <a:lnTo>
                    <a:pt x="52370" y="337523"/>
                  </a:lnTo>
                  <a:cubicBezTo>
                    <a:pt x="52370" y="351985"/>
                    <a:pt x="40647" y="363708"/>
                    <a:pt x="26185" y="363708"/>
                  </a:cubicBezTo>
                  <a:cubicBezTo>
                    <a:pt x="11723" y="363708"/>
                    <a:pt x="0" y="351985"/>
                    <a:pt x="0" y="337523"/>
                  </a:cubicBezTo>
                  <a:lnTo>
                    <a:pt x="0" y="144343"/>
                  </a:lnTo>
                  <a:lnTo>
                    <a:pt x="2601" y="138064"/>
                  </a:lnTo>
                  <a:lnTo>
                    <a:pt x="2601" y="117774"/>
                  </a:lnTo>
                  <a:cubicBezTo>
                    <a:pt x="2601" y="52729"/>
                    <a:pt x="55330" y="0"/>
                    <a:pt x="120375" y="0"/>
                  </a:cubicBezTo>
                  <a:lnTo>
                    <a:pt x="124453" y="0"/>
                  </a:lnTo>
                  <a:cubicBezTo>
                    <a:pt x="156976" y="0"/>
                    <a:pt x="186419" y="13182"/>
                    <a:pt x="207732" y="34495"/>
                  </a:cubicBezTo>
                  <a:lnTo>
                    <a:pt x="223749" y="58251"/>
                  </a:lnTo>
                  <a:lnTo>
                    <a:pt x="328162" y="162665"/>
                  </a:lnTo>
                  <a:cubicBezTo>
                    <a:pt x="335928" y="170431"/>
                    <a:pt x="339810" y="180608"/>
                    <a:pt x="339810" y="190786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94" name="フリーフォーム: 図形 1193">
              <a:extLst>
                <a:ext uri="{FF2B5EF4-FFF2-40B4-BE49-F238E27FC236}">
                  <a16:creationId xmlns:a16="http://schemas.microsoft.com/office/drawing/2014/main" id="{8589D91C-E671-41F1-9330-7EF82F65C957}"/>
                </a:ext>
              </a:extLst>
            </p:cNvPr>
            <p:cNvSpPr/>
            <p:nvPr/>
          </p:nvSpPr>
          <p:spPr bwMode="auto">
            <a:xfrm rot="9900000" flipH="1">
              <a:off x="3581026" y="3564732"/>
              <a:ext cx="524271" cy="901553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953 w 547301"/>
                <a:gd name="connsiteY0" fmla="*/ 515637 h 515637"/>
                <a:gd name="connsiteX1" fmla="*/ 533425 w 547301"/>
                <a:gd name="connsiteY1" fmla="*/ 437344 h 515637"/>
                <a:gd name="connsiteX2" fmla="*/ 501062 w 547301"/>
                <a:gd name="connsiteY2" fmla="*/ 276690 h 515637"/>
                <a:gd name="connsiteX3" fmla="*/ 403423 w 547301"/>
                <a:gd name="connsiteY3" fmla="*/ 3952 h 515637"/>
                <a:gd name="connsiteX4" fmla="*/ 4569 w 547301"/>
                <a:gd name="connsiteY4" fmla="*/ 493077 h 515637"/>
                <a:gd name="connsiteX0" fmla="*/ 207315 w 434663"/>
                <a:gd name="connsiteY0" fmla="*/ 515637 h 732567"/>
                <a:gd name="connsiteX1" fmla="*/ 420787 w 434663"/>
                <a:gd name="connsiteY1" fmla="*/ 437344 h 732567"/>
                <a:gd name="connsiteX2" fmla="*/ 388424 w 434663"/>
                <a:gd name="connsiteY2" fmla="*/ 276690 h 732567"/>
                <a:gd name="connsiteX3" fmla="*/ 290785 w 434663"/>
                <a:gd name="connsiteY3" fmla="*/ 3952 h 732567"/>
                <a:gd name="connsiteX4" fmla="*/ 6340 w 434663"/>
                <a:gd name="connsiteY4" fmla="*/ 732567 h 732567"/>
                <a:gd name="connsiteX0" fmla="*/ 389504 w 616852"/>
                <a:gd name="connsiteY0" fmla="*/ 515637 h 732567"/>
                <a:gd name="connsiteX1" fmla="*/ 602976 w 616852"/>
                <a:gd name="connsiteY1" fmla="*/ 437344 h 732567"/>
                <a:gd name="connsiteX2" fmla="*/ 570613 w 616852"/>
                <a:gd name="connsiteY2" fmla="*/ 276690 h 732567"/>
                <a:gd name="connsiteX3" fmla="*/ 472974 w 616852"/>
                <a:gd name="connsiteY3" fmla="*/ 3952 h 732567"/>
                <a:gd name="connsiteX4" fmla="*/ 188529 w 616852"/>
                <a:gd name="connsiteY4" fmla="*/ 732567 h 732567"/>
                <a:gd name="connsiteX0" fmla="*/ 421757 w 653355"/>
                <a:gd name="connsiteY0" fmla="*/ 557781 h 774711"/>
                <a:gd name="connsiteX1" fmla="*/ 635229 w 653355"/>
                <a:gd name="connsiteY1" fmla="*/ 479488 h 774711"/>
                <a:gd name="connsiteX2" fmla="*/ 602866 w 653355"/>
                <a:gd name="connsiteY2" fmla="*/ 318834 h 774711"/>
                <a:gd name="connsiteX3" fmla="*/ 340633 w 653355"/>
                <a:gd name="connsiteY3" fmla="*/ 2925 h 774711"/>
                <a:gd name="connsiteX4" fmla="*/ 220782 w 653355"/>
                <a:gd name="connsiteY4" fmla="*/ 774711 h 774711"/>
                <a:gd name="connsiteX0" fmla="*/ 421757 w 636577"/>
                <a:gd name="connsiteY0" fmla="*/ 558303 h 775233"/>
                <a:gd name="connsiteX1" fmla="*/ 635229 w 636577"/>
                <a:gd name="connsiteY1" fmla="*/ 480010 h 775233"/>
                <a:gd name="connsiteX2" fmla="*/ 504520 w 636577"/>
                <a:gd name="connsiteY2" fmla="*/ 274398 h 775233"/>
                <a:gd name="connsiteX3" fmla="*/ 340633 w 636577"/>
                <a:gd name="connsiteY3" fmla="*/ 3447 h 775233"/>
                <a:gd name="connsiteX4" fmla="*/ 220782 w 636577"/>
                <a:gd name="connsiteY4" fmla="*/ 775233 h 775233"/>
                <a:gd name="connsiteX0" fmla="*/ 256539 w 643581"/>
                <a:gd name="connsiteY0" fmla="*/ 649778 h 775233"/>
                <a:gd name="connsiteX1" fmla="*/ 635229 w 643581"/>
                <a:gd name="connsiteY1" fmla="*/ 480010 h 775233"/>
                <a:gd name="connsiteX2" fmla="*/ 504520 w 643581"/>
                <a:gd name="connsiteY2" fmla="*/ 274398 h 775233"/>
                <a:gd name="connsiteX3" fmla="*/ 340633 w 643581"/>
                <a:gd name="connsiteY3" fmla="*/ 3447 h 775233"/>
                <a:gd name="connsiteX4" fmla="*/ 220782 w 643581"/>
                <a:gd name="connsiteY4" fmla="*/ 775233 h 775233"/>
                <a:gd name="connsiteX0" fmla="*/ 256539 w 639726"/>
                <a:gd name="connsiteY0" fmla="*/ 651025 h 776480"/>
                <a:gd name="connsiteX1" fmla="*/ 635229 w 639726"/>
                <a:gd name="connsiteY1" fmla="*/ 481257 h 776480"/>
                <a:gd name="connsiteX2" fmla="*/ 457170 w 639726"/>
                <a:gd name="connsiteY2" fmla="*/ 208377 h 776480"/>
                <a:gd name="connsiteX3" fmla="*/ 340633 w 639726"/>
                <a:gd name="connsiteY3" fmla="*/ 4694 h 776480"/>
                <a:gd name="connsiteX4" fmla="*/ 220782 w 639726"/>
                <a:gd name="connsiteY4" fmla="*/ 776480 h 776480"/>
                <a:gd name="connsiteX0" fmla="*/ 284388 w 668034"/>
                <a:gd name="connsiteY0" fmla="*/ 576528 h 701983"/>
                <a:gd name="connsiteX1" fmla="*/ 663078 w 668034"/>
                <a:gd name="connsiteY1" fmla="*/ 406760 h 701983"/>
                <a:gd name="connsiteX2" fmla="*/ 485019 w 668034"/>
                <a:gd name="connsiteY2" fmla="*/ 133880 h 701983"/>
                <a:gd name="connsiteX3" fmla="*/ 259609 w 668034"/>
                <a:gd name="connsiteY3" fmla="*/ 7153 h 701983"/>
                <a:gd name="connsiteX4" fmla="*/ 248631 w 668034"/>
                <a:gd name="connsiteY4" fmla="*/ 701983 h 701983"/>
                <a:gd name="connsiteX0" fmla="*/ 293773 w 677419"/>
                <a:gd name="connsiteY0" fmla="*/ 576528 h 701983"/>
                <a:gd name="connsiteX1" fmla="*/ 672463 w 677419"/>
                <a:gd name="connsiteY1" fmla="*/ 406760 h 701983"/>
                <a:gd name="connsiteX2" fmla="*/ 494404 w 677419"/>
                <a:gd name="connsiteY2" fmla="*/ 133880 h 701983"/>
                <a:gd name="connsiteX3" fmla="*/ 268994 w 677419"/>
                <a:gd name="connsiteY3" fmla="*/ 7153 h 701983"/>
                <a:gd name="connsiteX4" fmla="*/ 258016 w 677419"/>
                <a:gd name="connsiteY4" fmla="*/ 701983 h 701983"/>
                <a:gd name="connsiteX0" fmla="*/ 293773 w 600781"/>
                <a:gd name="connsiteY0" fmla="*/ 576128 h 701583"/>
                <a:gd name="connsiteX1" fmla="*/ 592706 w 600781"/>
                <a:gd name="connsiteY1" fmla="*/ 359669 h 701583"/>
                <a:gd name="connsiteX2" fmla="*/ 494404 w 600781"/>
                <a:gd name="connsiteY2" fmla="*/ 133480 h 701583"/>
                <a:gd name="connsiteX3" fmla="*/ 268994 w 600781"/>
                <a:gd name="connsiteY3" fmla="*/ 6753 h 701583"/>
                <a:gd name="connsiteX4" fmla="*/ 258016 w 600781"/>
                <a:gd name="connsiteY4" fmla="*/ 701583 h 701583"/>
                <a:gd name="connsiteX0" fmla="*/ 269076 w 575095"/>
                <a:gd name="connsiteY0" fmla="*/ 620528 h 745983"/>
                <a:gd name="connsiteX1" fmla="*/ 568009 w 575095"/>
                <a:gd name="connsiteY1" fmla="*/ 404069 h 745983"/>
                <a:gd name="connsiteX2" fmla="*/ 469707 w 575095"/>
                <a:gd name="connsiteY2" fmla="*/ 177880 h 745983"/>
                <a:gd name="connsiteX3" fmla="*/ 339563 w 575095"/>
                <a:gd name="connsiteY3" fmla="*/ 5211 h 745983"/>
                <a:gd name="connsiteX4" fmla="*/ 233319 w 575095"/>
                <a:gd name="connsiteY4" fmla="*/ 745983 h 745983"/>
                <a:gd name="connsiteX0" fmla="*/ 269076 w 533952"/>
                <a:gd name="connsiteY0" fmla="*/ 620648 h 746103"/>
                <a:gd name="connsiteX1" fmla="*/ 523739 w 533952"/>
                <a:gd name="connsiteY1" fmla="*/ 427821 h 746103"/>
                <a:gd name="connsiteX2" fmla="*/ 469707 w 533952"/>
                <a:gd name="connsiteY2" fmla="*/ 178000 h 746103"/>
                <a:gd name="connsiteX3" fmla="*/ 339563 w 533952"/>
                <a:gd name="connsiteY3" fmla="*/ 5331 h 746103"/>
                <a:gd name="connsiteX4" fmla="*/ 233319 w 533952"/>
                <a:gd name="connsiteY4" fmla="*/ 746103 h 746103"/>
                <a:gd name="connsiteX0" fmla="*/ 313499 w 578375"/>
                <a:gd name="connsiteY0" fmla="*/ 620648 h 746103"/>
                <a:gd name="connsiteX1" fmla="*/ 568162 w 578375"/>
                <a:gd name="connsiteY1" fmla="*/ 427821 h 746103"/>
                <a:gd name="connsiteX2" fmla="*/ 514130 w 578375"/>
                <a:gd name="connsiteY2" fmla="*/ 178000 h 746103"/>
                <a:gd name="connsiteX3" fmla="*/ 383986 w 578375"/>
                <a:gd name="connsiteY3" fmla="*/ 5331 h 746103"/>
                <a:gd name="connsiteX4" fmla="*/ 277742 w 578375"/>
                <a:gd name="connsiteY4" fmla="*/ 746103 h 746103"/>
                <a:gd name="connsiteX0" fmla="*/ 313499 w 580039"/>
                <a:gd name="connsiteY0" fmla="*/ 620431 h 745886"/>
                <a:gd name="connsiteX1" fmla="*/ 568162 w 580039"/>
                <a:gd name="connsiteY1" fmla="*/ 427604 h 745886"/>
                <a:gd name="connsiteX2" fmla="*/ 522445 w 580039"/>
                <a:gd name="connsiteY2" fmla="*/ 184811 h 745886"/>
                <a:gd name="connsiteX3" fmla="*/ 383986 w 580039"/>
                <a:gd name="connsiteY3" fmla="*/ 5114 h 745886"/>
                <a:gd name="connsiteX4" fmla="*/ 277742 w 580039"/>
                <a:gd name="connsiteY4" fmla="*/ 745886 h 745886"/>
                <a:gd name="connsiteX0" fmla="*/ 313499 w 580096"/>
                <a:gd name="connsiteY0" fmla="*/ 621229 h 746684"/>
                <a:gd name="connsiteX1" fmla="*/ 568162 w 580096"/>
                <a:gd name="connsiteY1" fmla="*/ 428402 h 746684"/>
                <a:gd name="connsiteX2" fmla="*/ 522445 w 580096"/>
                <a:gd name="connsiteY2" fmla="*/ 185609 h 746684"/>
                <a:gd name="connsiteX3" fmla="*/ 383986 w 580096"/>
                <a:gd name="connsiteY3" fmla="*/ 5912 h 746684"/>
                <a:gd name="connsiteX4" fmla="*/ 277742 w 580096"/>
                <a:gd name="connsiteY4" fmla="*/ 746684 h 746684"/>
                <a:gd name="connsiteX0" fmla="*/ 313499 w 560337"/>
                <a:gd name="connsiteY0" fmla="*/ 620519 h 745974"/>
                <a:gd name="connsiteX1" fmla="*/ 544651 w 560337"/>
                <a:gd name="connsiteY1" fmla="*/ 445975 h 745974"/>
                <a:gd name="connsiteX2" fmla="*/ 522445 w 560337"/>
                <a:gd name="connsiteY2" fmla="*/ 184899 h 745974"/>
                <a:gd name="connsiteX3" fmla="*/ 383986 w 560337"/>
                <a:gd name="connsiteY3" fmla="*/ 5202 h 745974"/>
                <a:gd name="connsiteX4" fmla="*/ 277742 w 560337"/>
                <a:gd name="connsiteY4" fmla="*/ 745974 h 745974"/>
                <a:gd name="connsiteX0" fmla="*/ 313499 w 560337"/>
                <a:gd name="connsiteY0" fmla="*/ 621000 h 746455"/>
                <a:gd name="connsiteX1" fmla="*/ 544651 w 560337"/>
                <a:gd name="connsiteY1" fmla="*/ 446456 h 746455"/>
                <a:gd name="connsiteX2" fmla="*/ 522445 w 560337"/>
                <a:gd name="connsiteY2" fmla="*/ 185380 h 746455"/>
                <a:gd name="connsiteX3" fmla="*/ 383986 w 560337"/>
                <a:gd name="connsiteY3" fmla="*/ 5683 h 746455"/>
                <a:gd name="connsiteX4" fmla="*/ 277742 w 560337"/>
                <a:gd name="connsiteY4" fmla="*/ 746455 h 746455"/>
                <a:gd name="connsiteX0" fmla="*/ 312605 w 559310"/>
                <a:gd name="connsiteY0" fmla="*/ 618972 h 744427"/>
                <a:gd name="connsiteX1" fmla="*/ 543757 w 559310"/>
                <a:gd name="connsiteY1" fmla="*/ 444428 h 744427"/>
                <a:gd name="connsiteX2" fmla="*/ 521551 w 559310"/>
                <a:gd name="connsiteY2" fmla="*/ 183352 h 744427"/>
                <a:gd name="connsiteX3" fmla="*/ 386852 w 559310"/>
                <a:gd name="connsiteY3" fmla="*/ 5743 h 744427"/>
                <a:gd name="connsiteX4" fmla="*/ 276848 w 559310"/>
                <a:gd name="connsiteY4" fmla="*/ 744427 h 744427"/>
                <a:gd name="connsiteX0" fmla="*/ 232668 w 479373"/>
                <a:gd name="connsiteY0" fmla="*/ 618972 h 835777"/>
                <a:gd name="connsiteX1" fmla="*/ 463820 w 479373"/>
                <a:gd name="connsiteY1" fmla="*/ 444428 h 835777"/>
                <a:gd name="connsiteX2" fmla="*/ 441614 w 479373"/>
                <a:gd name="connsiteY2" fmla="*/ 183352 h 835777"/>
                <a:gd name="connsiteX3" fmla="*/ 306915 w 479373"/>
                <a:gd name="connsiteY3" fmla="*/ 5743 h 835777"/>
                <a:gd name="connsiteX4" fmla="*/ 305005 w 479373"/>
                <a:gd name="connsiteY4" fmla="*/ 835777 h 835777"/>
                <a:gd name="connsiteX0" fmla="*/ 281240 w 527946"/>
                <a:gd name="connsiteY0" fmla="*/ 618972 h 835777"/>
                <a:gd name="connsiteX1" fmla="*/ 512392 w 527946"/>
                <a:gd name="connsiteY1" fmla="*/ 444428 h 835777"/>
                <a:gd name="connsiteX2" fmla="*/ 490186 w 527946"/>
                <a:gd name="connsiteY2" fmla="*/ 183352 h 835777"/>
                <a:gd name="connsiteX3" fmla="*/ 355487 w 527946"/>
                <a:gd name="connsiteY3" fmla="*/ 5743 h 835777"/>
                <a:gd name="connsiteX4" fmla="*/ 353577 w 527946"/>
                <a:gd name="connsiteY4" fmla="*/ 835777 h 835777"/>
                <a:gd name="connsiteX0" fmla="*/ 227754 w 474460"/>
                <a:gd name="connsiteY0" fmla="*/ 618972 h 802160"/>
                <a:gd name="connsiteX1" fmla="*/ 458906 w 474460"/>
                <a:gd name="connsiteY1" fmla="*/ 444428 h 802160"/>
                <a:gd name="connsiteX2" fmla="*/ 436700 w 474460"/>
                <a:gd name="connsiteY2" fmla="*/ 183352 h 802160"/>
                <a:gd name="connsiteX3" fmla="*/ 302001 w 474460"/>
                <a:gd name="connsiteY3" fmla="*/ 5743 h 802160"/>
                <a:gd name="connsiteX4" fmla="*/ 376402 w 474460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63745 w 459422"/>
                <a:gd name="connsiteY0" fmla="*/ 614345 h 810981"/>
                <a:gd name="connsiteX1" fmla="*/ 447382 w 459422"/>
                <a:gd name="connsiteY1" fmla="*/ 444428 h 810981"/>
                <a:gd name="connsiteX2" fmla="*/ 425176 w 459422"/>
                <a:gd name="connsiteY2" fmla="*/ 183352 h 810981"/>
                <a:gd name="connsiteX3" fmla="*/ 290477 w 459422"/>
                <a:gd name="connsiteY3" fmla="*/ 5743 h 810981"/>
                <a:gd name="connsiteX4" fmla="*/ 381869 w 459422"/>
                <a:gd name="connsiteY4" fmla="*/ 810981 h 810981"/>
                <a:gd name="connsiteX0" fmla="*/ 275718 w 471395"/>
                <a:gd name="connsiteY0" fmla="*/ 614345 h 810981"/>
                <a:gd name="connsiteX1" fmla="*/ 459355 w 471395"/>
                <a:gd name="connsiteY1" fmla="*/ 444428 h 810981"/>
                <a:gd name="connsiteX2" fmla="*/ 437149 w 471395"/>
                <a:gd name="connsiteY2" fmla="*/ 183352 h 810981"/>
                <a:gd name="connsiteX3" fmla="*/ 302450 w 471395"/>
                <a:gd name="connsiteY3" fmla="*/ 5743 h 810981"/>
                <a:gd name="connsiteX4" fmla="*/ 393842 w 471395"/>
                <a:gd name="connsiteY4" fmla="*/ 810981 h 810981"/>
                <a:gd name="connsiteX0" fmla="*/ 254237 w 449914"/>
                <a:gd name="connsiteY0" fmla="*/ 614345 h 838324"/>
                <a:gd name="connsiteX1" fmla="*/ 437874 w 449914"/>
                <a:gd name="connsiteY1" fmla="*/ 444428 h 838324"/>
                <a:gd name="connsiteX2" fmla="*/ 415668 w 449914"/>
                <a:gd name="connsiteY2" fmla="*/ 183352 h 838324"/>
                <a:gd name="connsiteX3" fmla="*/ 280969 w 449914"/>
                <a:gd name="connsiteY3" fmla="*/ 5743 h 838324"/>
                <a:gd name="connsiteX4" fmla="*/ 404510 w 449914"/>
                <a:gd name="connsiteY4" fmla="*/ 838324 h 83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914" h="838324">
                  <a:moveTo>
                    <a:pt x="254237" y="614345"/>
                  </a:moveTo>
                  <a:cubicBezTo>
                    <a:pt x="324802" y="592481"/>
                    <a:pt x="410969" y="516260"/>
                    <a:pt x="437874" y="444428"/>
                  </a:cubicBezTo>
                  <a:cubicBezTo>
                    <a:pt x="464779" y="372596"/>
                    <a:pt x="441819" y="256466"/>
                    <a:pt x="415668" y="183352"/>
                  </a:cubicBezTo>
                  <a:cubicBezTo>
                    <a:pt x="389517" y="110238"/>
                    <a:pt x="352223" y="-30044"/>
                    <a:pt x="280969" y="5743"/>
                  </a:cubicBezTo>
                  <a:cubicBezTo>
                    <a:pt x="204257" y="35408"/>
                    <a:pt x="-379756" y="774793"/>
                    <a:pt x="404510" y="83832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フリーフォーム: 図形 1194">
              <a:extLst>
                <a:ext uri="{FF2B5EF4-FFF2-40B4-BE49-F238E27FC236}">
                  <a16:creationId xmlns:a16="http://schemas.microsoft.com/office/drawing/2014/main" id="{70817D9F-812E-4C40-9807-55F323F77613}"/>
                </a:ext>
              </a:extLst>
            </p:cNvPr>
            <p:cNvSpPr/>
            <p:nvPr/>
          </p:nvSpPr>
          <p:spPr>
            <a:xfrm>
              <a:off x="4208326" y="3980029"/>
              <a:ext cx="166331" cy="588650"/>
            </a:xfrm>
            <a:custGeom>
              <a:avLst/>
              <a:gdLst>
                <a:gd name="connsiteX0" fmla="*/ 59531 w 166331"/>
                <a:gd name="connsiteY0" fmla="*/ 532210 h 588650"/>
                <a:gd name="connsiteX1" fmla="*/ 87751 w 166331"/>
                <a:gd name="connsiteY1" fmla="*/ 560430 h 588650"/>
                <a:gd name="connsiteX2" fmla="*/ 59531 w 166331"/>
                <a:gd name="connsiteY2" fmla="*/ 588650 h 588650"/>
                <a:gd name="connsiteX3" fmla="*/ 31311 w 166331"/>
                <a:gd name="connsiteY3" fmla="*/ 560430 h 588650"/>
                <a:gd name="connsiteX4" fmla="*/ 59531 w 166331"/>
                <a:gd name="connsiteY4" fmla="*/ 532210 h 588650"/>
                <a:gd name="connsiteX5" fmla="*/ 59531 w 166331"/>
                <a:gd name="connsiteY5" fmla="*/ 467916 h 588650"/>
                <a:gd name="connsiteX6" fmla="*/ 87751 w 166331"/>
                <a:gd name="connsiteY6" fmla="*/ 496136 h 588650"/>
                <a:gd name="connsiteX7" fmla="*/ 59531 w 166331"/>
                <a:gd name="connsiteY7" fmla="*/ 524356 h 588650"/>
                <a:gd name="connsiteX8" fmla="*/ 31311 w 166331"/>
                <a:gd name="connsiteY8" fmla="*/ 496136 h 588650"/>
                <a:gd name="connsiteX9" fmla="*/ 59531 w 166331"/>
                <a:gd name="connsiteY9" fmla="*/ 467916 h 588650"/>
                <a:gd name="connsiteX10" fmla="*/ 59531 w 166331"/>
                <a:gd name="connsiteY10" fmla="*/ 403622 h 588650"/>
                <a:gd name="connsiteX11" fmla="*/ 87751 w 166331"/>
                <a:gd name="connsiteY11" fmla="*/ 431842 h 588650"/>
                <a:gd name="connsiteX12" fmla="*/ 59531 w 166331"/>
                <a:gd name="connsiteY12" fmla="*/ 460062 h 588650"/>
                <a:gd name="connsiteX13" fmla="*/ 31311 w 166331"/>
                <a:gd name="connsiteY13" fmla="*/ 431842 h 588650"/>
                <a:gd name="connsiteX14" fmla="*/ 59531 w 166331"/>
                <a:gd name="connsiteY14" fmla="*/ 403622 h 588650"/>
                <a:gd name="connsiteX15" fmla="*/ 28220 w 166331"/>
                <a:gd name="connsiteY15" fmla="*/ 194553 h 588650"/>
                <a:gd name="connsiteX16" fmla="*/ 56440 w 166331"/>
                <a:gd name="connsiteY16" fmla="*/ 222773 h 588650"/>
                <a:gd name="connsiteX17" fmla="*/ 48174 w 166331"/>
                <a:gd name="connsiteY17" fmla="*/ 242728 h 588650"/>
                <a:gd name="connsiteX18" fmla="*/ 30817 w 166331"/>
                <a:gd name="connsiteY18" fmla="*/ 249917 h 588650"/>
                <a:gd name="connsiteX19" fmla="*/ 48174 w 166331"/>
                <a:gd name="connsiteY19" fmla="*/ 257107 h 588650"/>
                <a:gd name="connsiteX20" fmla="*/ 56440 w 166331"/>
                <a:gd name="connsiteY20" fmla="*/ 277061 h 588650"/>
                <a:gd name="connsiteX21" fmla="*/ 48174 w 166331"/>
                <a:gd name="connsiteY21" fmla="*/ 297016 h 588650"/>
                <a:gd name="connsiteX22" fmla="*/ 35985 w 166331"/>
                <a:gd name="connsiteY22" fmla="*/ 302065 h 588650"/>
                <a:gd name="connsiteX23" fmla="*/ 48174 w 166331"/>
                <a:gd name="connsiteY23" fmla="*/ 307114 h 588650"/>
                <a:gd name="connsiteX24" fmla="*/ 56440 w 166331"/>
                <a:gd name="connsiteY24" fmla="*/ 327068 h 588650"/>
                <a:gd name="connsiteX25" fmla="*/ 48174 w 166331"/>
                <a:gd name="connsiteY25" fmla="*/ 347023 h 588650"/>
                <a:gd name="connsiteX26" fmla="*/ 47266 w 166331"/>
                <a:gd name="connsiteY26" fmla="*/ 347399 h 588650"/>
                <a:gd name="connsiteX27" fmla="*/ 59235 w 166331"/>
                <a:gd name="connsiteY27" fmla="*/ 352357 h 588650"/>
                <a:gd name="connsiteX28" fmla="*/ 67501 w 166331"/>
                <a:gd name="connsiteY28" fmla="*/ 372311 h 588650"/>
                <a:gd name="connsiteX29" fmla="*/ 39281 w 166331"/>
                <a:gd name="connsiteY29" fmla="*/ 400531 h 588650"/>
                <a:gd name="connsiteX30" fmla="*/ 11061 w 166331"/>
                <a:gd name="connsiteY30" fmla="*/ 372311 h 588650"/>
                <a:gd name="connsiteX31" fmla="*/ 19326 w 166331"/>
                <a:gd name="connsiteY31" fmla="*/ 352357 h 588650"/>
                <a:gd name="connsiteX32" fmla="*/ 20235 w 166331"/>
                <a:gd name="connsiteY32" fmla="*/ 351981 h 588650"/>
                <a:gd name="connsiteX33" fmla="*/ 8265 w 166331"/>
                <a:gd name="connsiteY33" fmla="*/ 347023 h 588650"/>
                <a:gd name="connsiteX34" fmla="*/ 0 w 166331"/>
                <a:gd name="connsiteY34" fmla="*/ 327068 h 588650"/>
                <a:gd name="connsiteX35" fmla="*/ 8265 w 166331"/>
                <a:gd name="connsiteY35" fmla="*/ 307114 h 588650"/>
                <a:gd name="connsiteX36" fmla="*/ 20455 w 166331"/>
                <a:gd name="connsiteY36" fmla="*/ 302065 h 588650"/>
                <a:gd name="connsiteX37" fmla="*/ 8265 w 166331"/>
                <a:gd name="connsiteY37" fmla="*/ 297016 h 588650"/>
                <a:gd name="connsiteX38" fmla="*/ 0 w 166331"/>
                <a:gd name="connsiteY38" fmla="*/ 277061 h 588650"/>
                <a:gd name="connsiteX39" fmla="*/ 8265 w 166331"/>
                <a:gd name="connsiteY39" fmla="*/ 257107 h 588650"/>
                <a:gd name="connsiteX40" fmla="*/ 25622 w 166331"/>
                <a:gd name="connsiteY40" fmla="*/ 249917 h 588650"/>
                <a:gd name="connsiteX41" fmla="*/ 8265 w 166331"/>
                <a:gd name="connsiteY41" fmla="*/ 242728 h 588650"/>
                <a:gd name="connsiteX42" fmla="*/ 0 w 166331"/>
                <a:gd name="connsiteY42" fmla="*/ 222773 h 588650"/>
                <a:gd name="connsiteX43" fmla="*/ 28220 w 166331"/>
                <a:gd name="connsiteY43" fmla="*/ 194553 h 588650"/>
                <a:gd name="connsiteX44" fmla="*/ 39281 w 166331"/>
                <a:gd name="connsiteY44" fmla="*/ 86916 h 588650"/>
                <a:gd name="connsiteX45" fmla="*/ 67501 w 166331"/>
                <a:gd name="connsiteY45" fmla="*/ 115136 h 588650"/>
                <a:gd name="connsiteX46" fmla="*/ 59235 w 166331"/>
                <a:gd name="connsiteY46" fmla="*/ 135090 h 588650"/>
                <a:gd name="connsiteX47" fmla="*/ 40079 w 166331"/>
                <a:gd name="connsiteY47" fmla="*/ 143026 h 588650"/>
                <a:gd name="connsiteX48" fmla="*/ 48174 w 166331"/>
                <a:gd name="connsiteY48" fmla="*/ 146379 h 588650"/>
                <a:gd name="connsiteX49" fmla="*/ 56440 w 166331"/>
                <a:gd name="connsiteY49" fmla="*/ 166333 h 588650"/>
                <a:gd name="connsiteX50" fmla="*/ 28220 w 166331"/>
                <a:gd name="connsiteY50" fmla="*/ 194553 h 588650"/>
                <a:gd name="connsiteX51" fmla="*/ 0 w 166331"/>
                <a:gd name="connsiteY51" fmla="*/ 166333 h 588650"/>
                <a:gd name="connsiteX52" fmla="*/ 8265 w 166331"/>
                <a:gd name="connsiteY52" fmla="*/ 146379 h 588650"/>
                <a:gd name="connsiteX53" fmla="*/ 27422 w 166331"/>
                <a:gd name="connsiteY53" fmla="*/ 138444 h 588650"/>
                <a:gd name="connsiteX54" fmla="*/ 19326 w 166331"/>
                <a:gd name="connsiteY54" fmla="*/ 135090 h 588650"/>
                <a:gd name="connsiteX55" fmla="*/ 11061 w 166331"/>
                <a:gd name="connsiteY55" fmla="*/ 115136 h 588650"/>
                <a:gd name="connsiteX56" fmla="*/ 39281 w 166331"/>
                <a:gd name="connsiteY56" fmla="*/ 86916 h 588650"/>
                <a:gd name="connsiteX57" fmla="*/ 59531 w 166331"/>
                <a:gd name="connsiteY57" fmla="*/ 35719 h 588650"/>
                <a:gd name="connsiteX58" fmla="*/ 87751 w 166331"/>
                <a:gd name="connsiteY58" fmla="*/ 63939 h 588650"/>
                <a:gd name="connsiteX59" fmla="*/ 59531 w 166331"/>
                <a:gd name="connsiteY59" fmla="*/ 92159 h 588650"/>
                <a:gd name="connsiteX60" fmla="*/ 31311 w 166331"/>
                <a:gd name="connsiteY60" fmla="*/ 63939 h 588650"/>
                <a:gd name="connsiteX61" fmla="*/ 59531 w 166331"/>
                <a:gd name="connsiteY61" fmla="*/ 35719 h 588650"/>
                <a:gd name="connsiteX62" fmla="*/ 104774 w 166331"/>
                <a:gd name="connsiteY62" fmla="*/ 0 h 588650"/>
                <a:gd name="connsiteX63" fmla="*/ 132994 w 166331"/>
                <a:gd name="connsiteY63" fmla="*/ 28220 h 588650"/>
                <a:gd name="connsiteX64" fmla="*/ 125804 w 166331"/>
                <a:gd name="connsiteY64" fmla="*/ 45579 h 588650"/>
                <a:gd name="connsiteX65" fmla="*/ 138111 w 166331"/>
                <a:gd name="connsiteY65" fmla="*/ 40481 h 588650"/>
                <a:gd name="connsiteX66" fmla="*/ 166331 w 166331"/>
                <a:gd name="connsiteY66" fmla="*/ 68701 h 588650"/>
                <a:gd name="connsiteX67" fmla="*/ 138111 w 166331"/>
                <a:gd name="connsiteY67" fmla="*/ 96921 h 588650"/>
                <a:gd name="connsiteX68" fmla="*/ 109891 w 166331"/>
                <a:gd name="connsiteY68" fmla="*/ 68701 h 588650"/>
                <a:gd name="connsiteX69" fmla="*/ 117082 w 166331"/>
                <a:gd name="connsiteY69" fmla="*/ 51342 h 588650"/>
                <a:gd name="connsiteX70" fmla="*/ 104774 w 166331"/>
                <a:gd name="connsiteY70" fmla="*/ 56440 h 588650"/>
                <a:gd name="connsiteX71" fmla="*/ 76554 w 166331"/>
                <a:gd name="connsiteY71" fmla="*/ 28220 h 588650"/>
                <a:gd name="connsiteX72" fmla="*/ 104774 w 166331"/>
                <a:gd name="connsiteY72" fmla="*/ 0 h 58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66331" h="588650">
                  <a:moveTo>
                    <a:pt x="59531" y="532210"/>
                  </a:moveTo>
                  <a:cubicBezTo>
                    <a:pt x="75116" y="532210"/>
                    <a:pt x="87751" y="544845"/>
                    <a:pt x="87751" y="560430"/>
                  </a:cubicBezTo>
                  <a:cubicBezTo>
                    <a:pt x="87751" y="576015"/>
                    <a:pt x="75116" y="588650"/>
                    <a:pt x="59531" y="588650"/>
                  </a:cubicBezTo>
                  <a:cubicBezTo>
                    <a:pt x="43946" y="588650"/>
                    <a:pt x="31311" y="576015"/>
                    <a:pt x="31311" y="560430"/>
                  </a:cubicBezTo>
                  <a:cubicBezTo>
                    <a:pt x="31311" y="544845"/>
                    <a:pt x="43946" y="532210"/>
                    <a:pt x="59531" y="532210"/>
                  </a:cubicBezTo>
                  <a:close/>
                  <a:moveTo>
                    <a:pt x="59531" y="467916"/>
                  </a:moveTo>
                  <a:cubicBezTo>
                    <a:pt x="75116" y="467916"/>
                    <a:pt x="87751" y="480551"/>
                    <a:pt x="87751" y="496136"/>
                  </a:cubicBezTo>
                  <a:cubicBezTo>
                    <a:pt x="87751" y="511721"/>
                    <a:pt x="75116" y="524356"/>
                    <a:pt x="59531" y="524356"/>
                  </a:cubicBezTo>
                  <a:cubicBezTo>
                    <a:pt x="43946" y="524356"/>
                    <a:pt x="31311" y="511721"/>
                    <a:pt x="31311" y="496136"/>
                  </a:cubicBezTo>
                  <a:cubicBezTo>
                    <a:pt x="31311" y="480551"/>
                    <a:pt x="43946" y="467916"/>
                    <a:pt x="59531" y="467916"/>
                  </a:cubicBezTo>
                  <a:close/>
                  <a:moveTo>
                    <a:pt x="59531" y="403622"/>
                  </a:moveTo>
                  <a:cubicBezTo>
                    <a:pt x="75116" y="403622"/>
                    <a:pt x="87751" y="416257"/>
                    <a:pt x="87751" y="431842"/>
                  </a:cubicBezTo>
                  <a:cubicBezTo>
                    <a:pt x="87751" y="447427"/>
                    <a:pt x="75116" y="460062"/>
                    <a:pt x="59531" y="460062"/>
                  </a:cubicBezTo>
                  <a:cubicBezTo>
                    <a:pt x="43946" y="460062"/>
                    <a:pt x="31311" y="447427"/>
                    <a:pt x="31311" y="431842"/>
                  </a:cubicBezTo>
                  <a:cubicBezTo>
                    <a:pt x="31311" y="416257"/>
                    <a:pt x="43946" y="403622"/>
                    <a:pt x="59531" y="403622"/>
                  </a:cubicBezTo>
                  <a:close/>
                  <a:moveTo>
                    <a:pt x="28220" y="194553"/>
                  </a:moveTo>
                  <a:cubicBezTo>
                    <a:pt x="43805" y="194553"/>
                    <a:pt x="56440" y="207188"/>
                    <a:pt x="56440" y="222773"/>
                  </a:cubicBezTo>
                  <a:cubicBezTo>
                    <a:pt x="56440" y="230566"/>
                    <a:pt x="53281" y="237621"/>
                    <a:pt x="48174" y="242728"/>
                  </a:cubicBezTo>
                  <a:lnTo>
                    <a:pt x="30817" y="249917"/>
                  </a:lnTo>
                  <a:lnTo>
                    <a:pt x="48174" y="257107"/>
                  </a:lnTo>
                  <a:cubicBezTo>
                    <a:pt x="53281" y="262214"/>
                    <a:pt x="56440" y="269269"/>
                    <a:pt x="56440" y="277061"/>
                  </a:cubicBezTo>
                  <a:cubicBezTo>
                    <a:pt x="56440" y="284854"/>
                    <a:pt x="53281" y="291909"/>
                    <a:pt x="48174" y="297016"/>
                  </a:cubicBezTo>
                  <a:lnTo>
                    <a:pt x="35985" y="302065"/>
                  </a:lnTo>
                  <a:lnTo>
                    <a:pt x="48174" y="307114"/>
                  </a:lnTo>
                  <a:cubicBezTo>
                    <a:pt x="53281" y="312221"/>
                    <a:pt x="56440" y="319276"/>
                    <a:pt x="56440" y="327068"/>
                  </a:cubicBezTo>
                  <a:cubicBezTo>
                    <a:pt x="56440" y="334861"/>
                    <a:pt x="53281" y="341916"/>
                    <a:pt x="48174" y="347023"/>
                  </a:cubicBezTo>
                  <a:lnTo>
                    <a:pt x="47266" y="347399"/>
                  </a:lnTo>
                  <a:lnTo>
                    <a:pt x="59235" y="352357"/>
                  </a:lnTo>
                  <a:cubicBezTo>
                    <a:pt x="64342" y="357464"/>
                    <a:pt x="67501" y="364519"/>
                    <a:pt x="67501" y="372311"/>
                  </a:cubicBezTo>
                  <a:cubicBezTo>
                    <a:pt x="67501" y="387896"/>
                    <a:pt x="54866" y="400531"/>
                    <a:pt x="39281" y="400531"/>
                  </a:cubicBezTo>
                  <a:cubicBezTo>
                    <a:pt x="23696" y="400531"/>
                    <a:pt x="11061" y="387896"/>
                    <a:pt x="11061" y="372311"/>
                  </a:cubicBezTo>
                  <a:cubicBezTo>
                    <a:pt x="11061" y="364519"/>
                    <a:pt x="14220" y="357464"/>
                    <a:pt x="19326" y="352357"/>
                  </a:cubicBezTo>
                  <a:lnTo>
                    <a:pt x="20235" y="351981"/>
                  </a:lnTo>
                  <a:lnTo>
                    <a:pt x="8265" y="347023"/>
                  </a:lnTo>
                  <a:cubicBezTo>
                    <a:pt x="3159" y="341916"/>
                    <a:pt x="0" y="334861"/>
                    <a:pt x="0" y="327068"/>
                  </a:cubicBezTo>
                  <a:cubicBezTo>
                    <a:pt x="0" y="319276"/>
                    <a:pt x="3159" y="312221"/>
                    <a:pt x="8265" y="307114"/>
                  </a:cubicBezTo>
                  <a:lnTo>
                    <a:pt x="20455" y="302065"/>
                  </a:lnTo>
                  <a:lnTo>
                    <a:pt x="8265" y="297016"/>
                  </a:lnTo>
                  <a:cubicBezTo>
                    <a:pt x="3159" y="291909"/>
                    <a:pt x="0" y="284854"/>
                    <a:pt x="0" y="277061"/>
                  </a:cubicBezTo>
                  <a:cubicBezTo>
                    <a:pt x="0" y="269269"/>
                    <a:pt x="3159" y="262214"/>
                    <a:pt x="8265" y="257107"/>
                  </a:cubicBezTo>
                  <a:lnTo>
                    <a:pt x="25622" y="249917"/>
                  </a:lnTo>
                  <a:lnTo>
                    <a:pt x="8265" y="242728"/>
                  </a:lnTo>
                  <a:cubicBezTo>
                    <a:pt x="3159" y="237621"/>
                    <a:pt x="0" y="230566"/>
                    <a:pt x="0" y="222773"/>
                  </a:cubicBezTo>
                  <a:cubicBezTo>
                    <a:pt x="0" y="207188"/>
                    <a:pt x="12635" y="194553"/>
                    <a:pt x="28220" y="194553"/>
                  </a:cubicBezTo>
                  <a:close/>
                  <a:moveTo>
                    <a:pt x="39281" y="86916"/>
                  </a:moveTo>
                  <a:cubicBezTo>
                    <a:pt x="54866" y="86916"/>
                    <a:pt x="67501" y="99551"/>
                    <a:pt x="67501" y="115136"/>
                  </a:cubicBezTo>
                  <a:cubicBezTo>
                    <a:pt x="67501" y="122929"/>
                    <a:pt x="64342" y="129984"/>
                    <a:pt x="59235" y="135090"/>
                  </a:cubicBezTo>
                  <a:lnTo>
                    <a:pt x="40079" y="143026"/>
                  </a:lnTo>
                  <a:lnTo>
                    <a:pt x="48174" y="146379"/>
                  </a:lnTo>
                  <a:cubicBezTo>
                    <a:pt x="53281" y="151486"/>
                    <a:pt x="56440" y="158541"/>
                    <a:pt x="56440" y="166333"/>
                  </a:cubicBezTo>
                  <a:cubicBezTo>
                    <a:pt x="56440" y="181918"/>
                    <a:pt x="43805" y="194553"/>
                    <a:pt x="28220" y="194553"/>
                  </a:cubicBezTo>
                  <a:cubicBezTo>
                    <a:pt x="12635" y="194553"/>
                    <a:pt x="0" y="181918"/>
                    <a:pt x="0" y="166333"/>
                  </a:cubicBezTo>
                  <a:cubicBezTo>
                    <a:pt x="0" y="158541"/>
                    <a:pt x="3159" y="151486"/>
                    <a:pt x="8265" y="146379"/>
                  </a:cubicBezTo>
                  <a:lnTo>
                    <a:pt x="27422" y="138444"/>
                  </a:lnTo>
                  <a:lnTo>
                    <a:pt x="19326" y="135090"/>
                  </a:lnTo>
                  <a:cubicBezTo>
                    <a:pt x="14220" y="129984"/>
                    <a:pt x="11061" y="122929"/>
                    <a:pt x="11061" y="115136"/>
                  </a:cubicBezTo>
                  <a:cubicBezTo>
                    <a:pt x="11061" y="99551"/>
                    <a:pt x="23696" y="86916"/>
                    <a:pt x="39281" y="86916"/>
                  </a:cubicBezTo>
                  <a:close/>
                  <a:moveTo>
                    <a:pt x="59531" y="35719"/>
                  </a:moveTo>
                  <a:cubicBezTo>
                    <a:pt x="75116" y="35719"/>
                    <a:pt x="87751" y="48354"/>
                    <a:pt x="87751" y="63939"/>
                  </a:cubicBezTo>
                  <a:cubicBezTo>
                    <a:pt x="87751" y="79524"/>
                    <a:pt x="75116" y="92159"/>
                    <a:pt x="59531" y="92159"/>
                  </a:cubicBezTo>
                  <a:cubicBezTo>
                    <a:pt x="43946" y="92159"/>
                    <a:pt x="31311" y="79524"/>
                    <a:pt x="31311" y="63939"/>
                  </a:cubicBezTo>
                  <a:cubicBezTo>
                    <a:pt x="31311" y="48354"/>
                    <a:pt x="43946" y="35719"/>
                    <a:pt x="59531" y="35719"/>
                  </a:cubicBezTo>
                  <a:close/>
                  <a:moveTo>
                    <a:pt x="104774" y="0"/>
                  </a:moveTo>
                  <a:cubicBezTo>
                    <a:pt x="120359" y="0"/>
                    <a:pt x="132994" y="12635"/>
                    <a:pt x="132994" y="28220"/>
                  </a:cubicBezTo>
                  <a:lnTo>
                    <a:pt x="125804" y="45579"/>
                  </a:lnTo>
                  <a:lnTo>
                    <a:pt x="138111" y="40481"/>
                  </a:lnTo>
                  <a:cubicBezTo>
                    <a:pt x="153696" y="40481"/>
                    <a:pt x="166331" y="53116"/>
                    <a:pt x="166331" y="68701"/>
                  </a:cubicBezTo>
                  <a:cubicBezTo>
                    <a:pt x="166331" y="84286"/>
                    <a:pt x="153696" y="96921"/>
                    <a:pt x="138111" y="96921"/>
                  </a:cubicBezTo>
                  <a:cubicBezTo>
                    <a:pt x="122526" y="96921"/>
                    <a:pt x="109891" y="84286"/>
                    <a:pt x="109891" y="68701"/>
                  </a:cubicBezTo>
                  <a:lnTo>
                    <a:pt x="117082" y="51342"/>
                  </a:lnTo>
                  <a:lnTo>
                    <a:pt x="104774" y="56440"/>
                  </a:lnTo>
                  <a:cubicBezTo>
                    <a:pt x="89189" y="56440"/>
                    <a:pt x="76554" y="43805"/>
                    <a:pt x="76554" y="28220"/>
                  </a:cubicBezTo>
                  <a:cubicBezTo>
                    <a:pt x="76554" y="12635"/>
                    <a:pt x="89189" y="0"/>
                    <a:pt x="104774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6" name="グループ化 1195">
              <a:extLst>
                <a:ext uri="{FF2B5EF4-FFF2-40B4-BE49-F238E27FC236}">
                  <a16:creationId xmlns:a16="http://schemas.microsoft.com/office/drawing/2014/main" id="{58E74176-A936-478F-8C1F-61DD727AC90E}"/>
                </a:ext>
              </a:extLst>
            </p:cNvPr>
            <p:cNvGrpSpPr/>
            <p:nvPr/>
          </p:nvGrpSpPr>
          <p:grpSpPr>
            <a:xfrm>
              <a:off x="3458426" y="2374493"/>
              <a:ext cx="1645783" cy="1220306"/>
              <a:chOff x="3458426" y="2374493"/>
              <a:chExt cx="1645783" cy="1220306"/>
            </a:xfrm>
          </p:grpSpPr>
          <p:sp>
            <p:nvSpPr>
              <p:cNvPr id="1197" name="楕円 1196">
                <a:extLst>
                  <a:ext uri="{FF2B5EF4-FFF2-40B4-BE49-F238E27FC236}">
                    <a16:creationId xmlns:a16="http://schemas.microsoft.com/office/drawing/2014/main" id="{4D31D391-9D5C-4791-A307-0CB770C30839}"/>
                  </a:ext>
                </a:extLst>
              </p:cNvPr>
              <p:cNvSpPr/>
              <p:nvPr/>
            </p:nvSpPr>
            <p:spPr bwMode="auto">
              <a:xfrm rot="20700000">
                <a:off x="3458426" y="2773959"/>
                <a:ext cx="459454" cy="52012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楕円 1197">
                <a:extLst>
                  <a:ext uri="{FF2B5EF4-FFF2-40B4-BE49-F238E27FC236}">
                    <a16:creationId xmlns:a16="http://schemas.microsoft.com/office/drawing/2014/main" id="{F7462ACC-4FB2-48BD-8704-C85EC8C6B913}"/>
                  </a:ext>
                </a:extLst>
              </p:cNvPr>
              <p:cNvSpPr/>
              <p:nvPr/>
            </p:nvSpPr>
            <p:spPr bwMode="auto">
              <a:xfrm rot="20700000">
                <a:off x="3525165" y="2849511"/>
                <a:ext cx="325978" cy="36902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楕円 1198">
                <a:extLst>
                  <a:ext uri="{FF2B5EF4-FFF2-40B4-BE49-F238E27FC236}">
                    <a16:creationId xmlns:a16="http://schemas.microsoft.com/office/drawing/2014/main" id="{E7A7B0A4-CEA1-4DED-A557-C190E53B0794}"/>
                  </a:ext>
                </a:extLst>
              </p:cNvPr>
              <p:cNvSpPr/>
              <p:nvPr/>
            </p:nvSpPr>
            <p:spPr bwMode="auto">
              <a:xfrm rot="900000" flipH="1">
                <a:off x="4644755" y="2773959"/>
                <a:ext cx="459454" cy="52012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楕円 1199">
                <a:extLst>
                  <a:ext uri="{FF2B5EF4-FFF2-40B4-BE49-F238E27FC236}">
                    <a16:creationId xmlns:a16="http://schemas.microsoft.com/office/drawing/2014/main" id="{604BAFEB-3723-4797-B747-9C0C44F00B2B}"/>
                  </a:ext>
                </a:extLst>
              </p:cNvPr>
              <p:cNvSpPr/>
              <p:nvPr/>
            </p:nvSpPr>
            <p:spPr bwMode="auto">
              <a:xfrm rot="900000" flipH="1">
                <a:off x="4711493" y="2849511"/>
                <a:ext cx="325976" cy="36902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四角形: 角を丸くする 1200">
                <a:extLst>
                  <a:ext uri="{FF2B5EF4-FFF2-40B4-BE49-F238E27FC236}">
                    <a16:creationId xmlns:a16="http://schemas.microsoft.com/office/drawing/2014/main" id="{883646C0-41DC-4FF4-9CAA-ACA5AF74650E}"/>
                  </a:ext>
                </a:extLst>
              </p:cNvPr>
              <p:cNvSpPr/>
              <p:nvPr/>
            </p:nvSpPr>
            <p:spPr bwMode="auto">
              <a:xfrm>
                <a:off x="3652024" y="2374493"/>
                <a:ext cx="1258388" cy="1220306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月 1201">
                <a:extLst>
                  <a:ext uri="{FF2B5EF4-FFF2-40B4-BE49-F238E27FC236}">
                    <a16:creationId xmlns:a16="http://schemas.microsoft.com/office/drawing/2014/main" id="{D27300B8-35D6-4AF5-BC76-B3289BCDB194}"/>
                  </a:ext>
                </a:extLst>
              </p:cNvPr>
              <p:cNvSpPr/>
              <p:nvPr/>
            </p:nvSpPr>
            <p:spPr bwMode="auto">
              <a:xfrm rot="15300000">
                <a:off x="3909313" y="2723037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3" name="月 1202">
                <a:extLst>
                  <a:ext uri="{FF2B5EF4-FFF2-40B4-BE49-F238E27FC236}">
                    <a16:creationId xmlns:a16="http://schemas.microsoft.com/office/drawing/2014/main" id="{7CEB9458-F172-4747-BBB6-5C7BE604BBD4}"/>
                  </a:ext>
                </a:extLst>
              </p:cNvPr>
              <p:cNvSpPr/>
              <p:nvPr/>
            </p:nvSpPr>
            <p:spPr bwMode="auto">
              <a:xfrm rot="6300000" flipH="1">
                <a:off x="4586095" y="2723037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4" name="楕円 1203">
                <a:extLst>
                  <a:ext uri="{FF2B5EF4-FFF2-40B4-BE49-F238E27FC236}">
                    <a16:creationId xmlns:a16="http://schemas.microsoft.com/office/drawing/2014/main" id="{ED818C82-216D-4E20-B6A7-C8EAE7AC0A42}"/>
                  </a:ext>
                </a:extLst>
              </p:cNvPr>
              <p:cNvSpPr/>
              <p:nvPr/>
            </p:nvSpPr>
            <p:spPr bwMode="auto">
              <a:xfrm rot="900000">
                <a:off x="3703447" y="2889533"/>
                <a:ext cx="80127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5" name="楕円 1204">
                <a:extLst>
                  <a:ext uri="{FF2B5EF4-FFF2-40B4-BE49-F238E27FC236}">
                    <a16:creationId xmlns:a16="http://schemas.microsoft.com/office/drawing/2014/main" id="{6FBFDCD2-27A6-4B86-BEB7-A9F366EDE5D2}"/>
                  </a:ext>
                </a:extLst>
              </p:cNvPr>
              <p:cNvSpPr/>
              <p:nvPr/>
            </p:nvSpPr>
            <p:spPr bwMode="auto">
              <a:xfrm rot="20700000" flipV="1">
                <a:off x="3703447" y="2942361"/>
                <a:ext cx="80126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6" name="楕円 1205">
                <a:extLst>
                  <a:ext uri="{FF2B5EF4-FFF2-40B4-BE49-F238E27FC236}">
                    <a16:creationId xmlns:a16="http://schemas.microsoft.com/office/drawing/2014/main" id="{E92811C5-54BF-43CC-AE8F-22AAE723687F}"/>
                  </a:ext>
                </a:extLst>
              </p:cNvPr>
              <p:cNvSpPr/>
              <p:nvPr/>
            </p:nvSpPr>
            <p:spPr bwMode="auto">
              <a:xfrm rot="20700000" flipH="1">
                <a:off x="4778600" y="2889533"/>
                <a:ext cx="80127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7" name="楕円 1206">
                <a:extLst>
                  <a:ext uri="{FF2B5EF4-FFF2-40B4-BE49-F238E27FC236}">
                    <a16:creationId xmlns:a16="http://schemas.microsoft.com/office/drawing/2014/main" id="{6610463D-C82C-4826-ABDC-7CD735B46820}"/>
                  </a:ext>
                </a:extLst>
              </p:cNvPr>
              <p:cNvSpPr/>
              <p:nvPr/>
            </p:nvSpPr>
            <p:spPr bwMode="auto">
              <a:xfrm rot="900000" flipH="1" flipV="1">
                <a:off x="4778601" y="2942361"/>
                <a:ext cx="80126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楕円 1207">
                <a:extLst>
                  <a:ext uri="{FF2B5EF4-FFF2-40B4-BE49-F238E27FC236}">
                    <a16:creationId xmlns:a16="http://schemas.microsoft.com/office/drawing/2014/main" id="{055512F4-A48C-4768-B718-F341E586AE97}"/>
                  </a:ext>
                </a:extLst>
              </p:cNvPr>
              <p:cNvSpPr/>
              <p:nvPr/>
            </p:nvSpPr>
            <p:spPr bwMode="auto">
              <a:xfrm>
                <a:off x="4179496" y="3108885"/>
                <a:ext cx="198439" cy="10320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09" name="月 1208">
                <a:extLst>
                  <a:ext uri="{FF2B5EF4-FFF2-40B4-BE49-F238E27FC236}">
                    <a16:creationId xmlns:a16="http://schemas.microsoft.com/office/drawing/2014/main" id="{27805340-999B-4B1C-9813-20DE0A89CDC0}"/>
                  </a:ext>
                </a:extLst>
              </p:cNvPr>
              <p:cNvSpPr/>
              <p:nvPr/>
            </p:nvSpPr>
            <p:spPr bwMode="auto">
              <a:xfrm rot="2700000">
                <a:off x="4027009" y="3202684"/>
                <a:ext cx="57337" cy="231776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0" name="月 1209">
                <a:extLst>
                  <a:ext uri="{FF2B5EF4-FFF2-40B4-BE49-F238E27FC236}">
                    <a16:creationId xmlns:a16="http://schemas.microsoft.com/office/drawing/2014/main" id="{85FF6E79-C154-42B1-A052-DCC1ACB64D35}"/>
                  </a:ext>
                </a:extLst>
              </p:cNvPr>
              <p:cNvSpPr/>
              <p:nvPr/>
            </p:nvSpPr>
            <p:spPr bwMode="auto">
              <a:xfrm rot="18900000" flipH="1">
                <a:off x="4487116" y="3202684"/>
                <a:ext cx="57337" cy="231776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1" name="フリーフォーム: 図形 1210">
                <a:extLst>
                  <a:ext uri="{FF2B5EF4-FFF2-40B4-BE49-F238E27FC236}">
                    <a16:creationId xmlns:a16="http://schemas.microsoft.com/office/drawing/2014/main" id="{CDD5F142-2DEE-4ADA-BCC3-ED7D9104C549}"/>
                  </a:ext>
                </a:extLst>
              </p:cNvPr>
              <p:cNvSpPr/>
              <p:nvPr/>
            </p:nvSpPr>
            <p:spPr bwMode="auto">
              <a:xfrm rot="10800000" flipV="1">
                <a:off x="4142201" y="3384101"/>
                <a:ext cx="305974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2" name="月 1211">
                <a:extLst>
                  <a:ext uri="{FF2B5EF4-FFF2-40B4-BE49-F238E27FC236}">
                    <a16:creationId xmlns:a16="http://schemas.microsoft.com/office/drawing/2014/main" id="{55D061DC-2C48-4921-A714-D29CD2BCCB02}"/>
                  </a:ext>
                </a:extLst>
              </p:cNvPr>
              <p:cNvSpPr/>
              <p:nvPr/>
            </p:nvSpPr>
            <p:spPr bwMode="auto">
              <a:xfrm rot="17100000">
                <a:off x="3909313" y="2576986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月 1212">
                <a:extLst>
                  <a:ext uri="{FF2B5EF4-FFF2-40B4-BE49-F238E27FC236}">
                    <a16:creationId xmlns:a16="http://schemas.microsoft.com/office/drawing/2014/main" id="{882F61B4-2F9C-41D8-B30F-B742FB002893}"/>
                  </a:ext>
                </a:extLst>
              </p:cNvPr>
              <p:cNvSpPr/>
              <p:nvPr/>
            </p:nvSpPr>
            <p:spPr bwMode="auto">
              <a:xfrm rot="4500000" flipH="1">
                <a:off x="4586095" y="2576986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25" name="テキスト ボックス 1224">
            <a:extLst>
              <a:ext uri="{FF2B5EF4-FFF2-40B4-BE49-F238E27FC236}">
                <a16:creationId xmlns:a16="http://schemas.microsoft.com/office/drawing/2014/main" id="{BC9DA46C-160D-4FB9-B34D-BCD64D88D568}"/>
              </a:ext>
            </a:extLst>
          </p:cNvPr>
          <p:cNvSpPr txBox="1"/>
          <p:nvPr/>
        </p:nvSpPr>
        <p:spPr>
          <a:xfrm>
            <a:off x="5143220" y="2678199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イタコ</a:t>
            </a:r>
          </a:p>
        </p:txBody>
      </p: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25D0C2AE-DCA0-44B1-A8F6-4F4200C83A54}"/>
              </a:ext>
            </a:extLst>
          </p:cNvPr>
          <p:cNvGrpSpPr/>
          <p:nvPr/>
        </p:nvGrpSpPr>
        <p:grpSpPr>
          <a:xfrm>
            <a:off x="4354710" y="3738878"/>
            <a:ext cx="820923" cy="401664"/>
            <a:chOff x="4002195" y="3314701"/>
            <a:chExt cx="4867486" cy="2381581"/>
          </a:xfrm>
        </p:grpSpPr>
        <p:sp>
          <p:nvSpPr>
            <p:cNvPr id="1262" name="フリーフォーム: 図形 1261">
              <a:extLst>
                <a:ext uri="{FF2B5EF4-FFF2-40B4-BE49-F238E27FC236}">
                  <a16:creationId xmlns:a16="http://schemas.microsoft.com/office/drawing/2014/main" id="{49F12391-18E9-4C44-A243-9FAC4F81DC22}"/>
                </a:ext>
              </a:extLst>
            </p:cNvPr>
            <p:cNvSpPr/>
            <p:nvPr/>
          </p:nvSpPr>
          <p:spPr>
            <a:xfrm>
              <a:off x="4002195" y="4835526"/>
              <a:ext cx="4867486" cy="860756"/>
            </a:xfrm>
            <a:custGeom>
              <a:avLst/>
              <a:gdLst>
                <a:gd name="connsiteX0" fmla="*/ 2433743 w 4867486"/>
                <a:gd name="connsiteY0" fmla="*/ 0 h 860756"/>
                <a:gd name="connsiteX1" fmla="*/ 4867486 w 4867486"/>
                <a:gd name="connsiteY1" fmla="*/ 430378 h 860756"/>
                <a:gd name="connsiteX2" fmla="*/ 4451841 w 4867486"/>
                <a:gd name="connsiteY2" fmla="*/ 671007 h 860756"/>
                <a:gd name="connsiteX3" fmla="*/ 4333610 w 4867486"/>
                <a:gd name="connsiteY3" fmla="*/ 696347 h 860756"/>
                <a:gd name="connsiteX4" fmla="*/ 3334929 w 4867486"/>
                <a:gd name="connsiteY4" fmla="*/ 450656 h 860756"/>
                <a:gd name="connsiteX5" fmla="*/ 3296600 w 4867486"/>
                <a:gd name="connsiteY5" fmla="*/ 571792 h 860756"/>
                <a:gd name="connsiteX6" fmla="*/ 3739428 w 4867486"/>
                <a:gd name="connsiteY6" fmla="*/ 792538 h 860756"/>
                <a:gd name="connsiteX7" fmla="*/ 3381066 w 4867486"/>
                <a:gd name="connsiteY7" fmla="*/ 826935 h 860756"/>
                <a:gd name="connsiteX8" fmla="*/ 2433743 w 4867486"/>
                <a:gd name="connsiteY8" fmla="*/ 860756 h 860756"/>
                <a:gd name="connsiteX9" fmla="*/ 0 w 4867486"/>
                <a:gd name="connsiteY9" fmla="*/ 430378 h 860756"/>
                <a:gd name="connsiteX10" fmla="*/ 2433743 w 4867486"/>
                <a:gd name="connsiteY10" fmla="*/ 0 h 860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67486" h="860756">
                  <a:moveTo>
                    <a:pt x="2433743" y="0"/>
                  </a:moveTo>
                  <a:cubicBezTo>
                    <a:pt x="3777862" y="0"/>
                    <a:pt x="4867486" y="192687"/>
                    <a:pt x="4867486" y="430378"/>
                  </a:cubicBezTo>
                  <a:cubicBezTo>
                    <a:pt x="4867486" y="519512"/>
                    <a:pt x="4714258" y="602318"/>
                    <a:pt x="4451841" y="671007"/>
                  </a:cubicBezTo>
                  <a:lnTo>
                    <a:pt x="4333610" y="696347"/>
                  </a:lnTo>
                  <a:lnTo>
                    <a:pt x="3334929" y="450656"/>
                  </a:lnTo>
                  <a:lnTo>
                    <a:pt x="3296600" y="571792"/>
                  </a:lnTo>
                  <a:lnTo>
                    <a:pt x="3739428" y="792538"/>
                  </a:lnTo>
                  <a:lnTo>
                    <a:pt x="3381066" y="826935"/>
                  </a:lnTo>
                  <a:cubicBezTo>
                    <a:pt x="3089897" y="848713"/>
                    <a:pt x="2769773" y="860756"/>
                    <a:pt x="2433743" y="860756"/>
                  </a:cubicBezTo>
                  <a:cubicBezTo>
                    <a:pt x="1089624" y="860756"/>
                    <a:pt x="0" y="668069"/>
                    <a:pt x="0" y="430378"/>
                  </a:cubicBezTo>
                  <a:cubicBezTo>
                    <a:pt x="0" y="192687"/>
                    <a:pt x="1089624" y="0"/>
                    <a:pt x="2433743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63" name="グループ化 1262">
              <a:extLst>
                <a:ext uri="{FF2B5EF4-FFF2-40B4-BE49-F238E27FC236}">
                  <a16:creationId xmlns:a16="http://schemas.microsoft.com/office/drawing/2014/main" id="{36B71E22-5947-4626-AB89-FE2F77EDA9CC}"/>
                </a:ext>
              </a:extLst>
            </p:cNvPr>
            <p:cNvGrpSpPr/>
            <p:nvPr/>
          </p:nvGrpSpPr>
          <p:grpSpPr>
            <a:xfrm>
              <a:off x="4128391" y="3314701"/>
              <a:ext cx="938910" cy="1885950"/>
              <a:chOff x="1684020" y="1994973"/>
              <a:chExt cx="1356360" cy="1541468"/>
            </a:xfrm>
            <a:solidFill>
              <a:srgbClr val="996633"/>
            </a:solidFill>
          </p:grpSpPr>
          <p:sp>
            <p:nvSpPr>
              <p:cNvPr id="1283" name="台形 1282">
                <a:extLst>
                  <a:ext uri="{FF2B5EF4-FFF2-40B4-BE49-F238E27FC236}">
                    <a16:creationId xmlns:a16="http://schemas.microsoft.com/office/drawing/2014/main" id="{E7040548-CF80-4021-BADB-5A13F1E498BE}"/>
                  </a:ext>
                </a:extLst>
              </p:cNvPr>
              <p:cNvSpPr/>
              <p:nvPr/>
            </p:nvSpPr>
            <p:spPr>
              <a:xfrm rot="165494">
                <a:off x="2388870" y="1994973"/>
                <a:ext cx="147441" cy="1502607"/>
              </a:xfrm>
              <a:prstGeom prst="trapezoid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4" name="平行四辺形 294">
                <a:extLst>
                  <a:ext uri="{FF2B5EF4-FFF2-40B4-BE49-F238E27FC236}">
                    <a16:creationId xmlns:a16="http://schemas.microsoft.com/office/drawing/2014/main" id="{8901B0B3-5EE3-4FB6-BCB5-C313E74E404B}"/>
                  </a:ext>
                </a:extLst>
              </p:cNvPr>
              <p:cNvSpPr/>
              <p:nvPr/>
            </p:nvSpPr>
            <p:spPr>
              <a:xfrm rot="5400000">
                <a:off x="2291573" y="2572769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5" name="平行四辺形 294">
                <a:extLst>
                  <a:ext uri="{FF2B5EF4-FFF2-40B4-BE49-F238E27FC236}">
                    <a16:creationId xmlns:a16="http://schemas.microsoft.com/office/drawing/2014/main" id="{0FCA4587-04F2-4439-9A1F-522999FF1B45}"/>
                  </a:ext>
                </a:extLst>
              </p:cNvPr>
              <p:cNvSpPr/>
              <p:nvPr/>
            </p:nvSpPr>
            <p:spPr>
              <a:xfrm rot="5400000">
                <a:off x="2291573" y="2209137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6" name="平行四辺形 294">
                <a:extLst>
                  <a:ext uri="{FF2B5EF4-FFF2-40B4-BE49-F238E27FC236}">
                    <a16:creationId xmlns:a16="http://schemas.microsoft.com/office/drawing/2014/main" id="{D7FDCDC4-5F20-4D93-9FDA-6F4859254D61}"/>
                  </a:ext>
                </a:extLst>
              </p:cNvPr>
              <p:cNvSpPr/>
              <p:nvPr/>
            </p:nvSpPr>
            <p:spPr>
              <a:xfrm rot="5400000">
                <a:off x="2291573" y="1774797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7" name="台形 1286">
                <a:extLst>
                  <a:ext uri="{FF2B5EF4-FFF2-40B4-BE49-F238E27FC236}">
                    <a16:creationId xmlns:a16="http://schemas.microsoft.com/office/drawing/2014/main" id="{6DA05348-5E95-4691-8192-9179BCF5228B}"/>
                  </a:ext>
                </a:extLst>
              </p:cNvPr>
              <p:cNvSpPr/>
              <p:nvPr/>
            </p:nvSpPr>
            <p:spPr>
              <a:xfrm rot="182918">
                <a:off x="1733547" y="1994973"/>
                <a:ext cx="147441" cy="1502607"/>
              </a:xfrm>
              <a:prstGeom prst="trapezoid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8" name="台形 1287">
                <a:extLst>
                  <a:ext uri="{FF2B5EF4-FFF2-40B4-BE49-F238E27FC236}">
                    <a16:creationId xmlns:a16="http://schemas.microsoft.com/office/drawing/2014/main" id="{E9720085-14EB-4DCB-857D-889D0D95E53F}"/>
                  </a:ext>
                </a:extLst>
              </p:cNvPr>
              <p:cNvSpPr/>
              <p:nvPr/>
            </p:nvSpPr>
            <p:spPr>
              <a:xfrm>
                <a:off x="2053447" y="2033834"/>
                <a:ext cx="147441" cy="1502607"/>
              </a:xfrm>
              <a:prstGeom prst="trapezoid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9" name="台形 1288">
                <a:extLst>
                  <a:ext uri="{FF2B5EF4-FFF2-40B4-BE49-F238E27FC236}">
                    <a16:creationId xmlns:a16="http://schemas.microsoft.com/office/drawing/2014/main" id="{FC7A94F6-F412-4062-B477-7C836C85AF12}"/>
                  </a:ext>
                </a:extLst>
              </p:cNvPr>
              <p:cNvSpPr/>
              <p:nvPr/>
            </p:nvSpPr>
            <p:spPr>
              <a:xfrm rot="21366074">
                <a:off x="2800207" y="2003354"/>
                <a:ext cx="147441" cy="1502607"/>
              </a:xfrm>
              <a:prstGeom prst="trapezoid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0" name="四角形: 角を丸くする 1289">
                <a:extLst>
                  <a:ext uri="{FF2B5EF4-FFF2-40B4-BE49-F238E27FC236}">
                    <a16:creationId xmlns:a16="http://schemas.microsoft.com/office/drawing/2014/main" id="{AE05E303-DCB2-4860-B3EE-DC0D544EEAA5}"/>
                  </a:ext>
                </a:extLst>
              </p:cNvPr>
              <p:cNvSpPr/>
              <p:nvPr/>
            </p:nvSpPr>
            <p:spPr>
              <a:xfrm>
                <a:off x="2034539" y="3116580"/>
                <a:ext cx="1005841" cy="68580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1" name="四角形: 角を丸くする 1290">
                <a:extLst>
                  <a:ext uri="{FF2B5EF4-FFF2-40B4-BE49-F238E27FC236}">
                    <a16:creationId xmlns:a16="http://schemas.microsoft.com/office/drawing/2014/main" id="{36A23E7C-1070-4C73-A561-0AE16E141700}"/>
                  </a:ext>
                </a:extLst>
              </p:cNvPr>
              <p:cNvSpPr/>
              <p:nvPr/>
            </p:nvSpPr>
            <p:spPr>
              <a:xfrm>
                <a:off x="2034539" y="2735580"/>
                <a:ext cx="1005841" cy="68580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2" name="四角形: 角を丸くする 1291">
                <a:extLst>
                  <a:ext uri="{FF2B5EF4-FFF2-40B4-BE49-F238E27FC236}">
                    <a16:creationId xmlns:a16="http://schemas.microsoft.com/office/drawing/2014/main" id="{BCCC7A51-B9DF-428D-B1ED-D8C01F86F3E2}"/>
                  </a:ext>
                </a:extLst>
              </p:cNvPr>
              <p:cNvSpPr/>
              <p:nvPr/>
            </p:nvSpPr>
            <p:spPr>
              <a:xfrm>
                <a:off x="2034539" y="2316480"/>
                <a:ext cx="1005841" cy="68580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3" name="四角形: 角を丸くする 1292">
                <a:extLst>
                  <a:ext uri="{FF2B5EF4-FFF2-40B4-BE49-F238E27FC236}">
                    <a16:creationId xmlns:a16="http://schemas.microsoft.com/office/drawing/2014/main" id="{FB15CF30-8341-47D0-8325-E4323ED18C5E}"/>
                  </a:ext>
                </a:extLst>
              </p:cNvPr>
              <p:cNvSpPr/>
              <p:nvPr/>
            </p:nvSpPr>
            <p:spPr>
              <a:xfrm rot="190230">
                <a:off x="1684021" y="2346875"/>
                <a:ext cx="541019" cy="76366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4" name="四角形: 角を丸くする 1293">
                <a:extLst>
                  <a:ext uri="{FF2B5EF4-FFF2-40B4-BE49-F238E27FC236}">
                    <a16:creationId xmlns:a16="http://schemas.microsoft.com/office/drawing/2014/main" id="{F9EFFE6B-EE7B-4091-9F89-BF7099E4A7EA}"/>
                  </a:ext>
                </a:extLst>
              </p:cNvPr>
              <p:cNvSpPr/>
              <p:nvPr/>
            </p:nvSpPr>
            <p:spPr>
              <a:xfrm rot="190230">
                <a:off x="1684021" y="2773595"/>
                <a:ext cx="541019" cy="76366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5" name="四角形: 角を丸くする 1294">
                <a:extLst>
                  <a:ext uri="{FF2B5EF4-FFF2-40B4-BE49-F238E27FC236}">
                    <a16:creationId xmlns:a16="http://schemas.microsoft.com/office/drawing/2014/main" id="{CB91B8E3-11B2-47CB-92B8-C48AC809F071}"/>
                  </a:ext>
                </a:extLst>
              </p:cNvPr>
              <p:cNvSpPr/>
              <p:nvPr/>
            </p:nvSpPr>
            <p:spPr>
              <a:xfrm rot="190230">
                <a:off x="1684020" y="3131736"/>
                <a:ext cx="541019" cy="76366"/>
              </a:xfrm>
              <a:prstGeom prst="round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64" name="フリーフォーム: 図形 1263">
              <a:extLst>
                <a:ext uri="{FF2B5EF4-FFF2-40B4-BE49-F238E27FC236}">
                  <a16:creationId xmlns:a16="http://schemas.microsoft.com/office/drawing/2014/main" id="{67DF1853-551D-4B3D-9DFB-E5B5F897B4E5}"/>
                </a:ext>
              </a:extLst>
            </p:cNvPr>
            <p:cNvSpPr/>
            <p:nvPr/>
          </p:nvSpPr>
          <p:spPr>
            <a:xfrm>
              <a:off x="4975225" y="4600575"/>
              <a:ext cx="3651250" cy="996950"/>
            </a:xfrm>
            <a:custGeom>
              <a:avLst/>
              <a:gdLst>
                <a:gd name="connsiteX0" fmla="*/ 0 w 3651250"/>
                <a:gd name="connsiteY0" fmla="*/ 431800 h 996950"/>
                <a:gd name="connsiteX1" fmla="*/ 19050 w 3651250"/>
                <a:gd name="connsiteY1" fmla="*/ 962025 h 996950"/>
                <a:gd name="connsiteX2" fmla="*/ 1323975 w 3651250"/>
                <a:gd name="connsiteY2" fmla="*/ 996950 h 996950"/>
                <a:gd name="connsiteX3" fmla="*/ 3648075 w 3651250"/>
                <a:gd name="connsiteY3" fmla="*/ 558800 h 996950"/>
                <a:gd name="connsiteX4" fmla="*/ 3651250 w 3651250"/>
                <a:gd name="connsiteY4" fmla="*/ 314325 h 996950"/>
                <a:gd name="connsiteX5" fmla="*/ 2549525 w 3651250"/>
                <a:gd name="connsiteY5" fmla="*/ 0 h 996950"/>
                <a:gd name="connsiteX6" fmla="*/ 1158875 w 3651250"/>
                <a:gd name="connsiteY6" fmla="*/ 393700 h 996950"/>
                <a:gd name="connsiteX7" fmla="*/ 0 w 3651250"/>
                <a:gd name="connsiteY7" fmla="*/ 431800 h 996950"/>
                <a:gd name="connsiteX0" fmla="*/ 0 w 3651250"/>
                <a:gd name="connsiteY0" fmla="*/ 431800 h 996950"/>
                <a:gd name="connsiteX1" fmla="*/ 0 w 3651250"/>
                <a:gd name="connsiteY1" fmla="*/ 904875 h 996950"/>
                <a:gd name="connsiteX2" fmla="*/ 1323975 w 3651250"/>
                <a:gd name="connsiteY2" fmla="*/ 996950 h 996950"/>
                <a:gd name="connsiteX3" fmla="*/ 3648075 w 3651250"/>
                <a:gd name="connsiteY3" fmla="*/ 558800 h 996950"/>
                <a:gd name="connsiteX4" fmla="*/ 3651250 w 3651250"/>
                <a:gd name="connsiteY4" fmla="*/ 314325 h 996950"/>
                <a:gd name="connsiteX5" fmla="*/ 2549525 w 3651250"/>
                <a:gd name="connsiteY5" fmla="*/ 0 h 996950"/>
                <a:gd name="connsiteX6" fmla="*/ 1158875 w 3651250"/>
                <a:gd name="connsiteY6" fmla="*/ 393700 h 996950"/>
                <a:gd name="connsiteX7" fmla="*/ 0 w 3651250"/>
                <a:gd name="connsiteY7" fmla="*/ 431800 h 99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1250" h="996950">
                  <a:moveTo>
                    <a:pt x="0" y="431800"/>
                  </a:moveTo>
                  <a:lnTo>
                    <a:pt x="0" y="904875"/>
                  </a:lnTo>
                  <a:lnTo>
                    <a:pt x="1323975" y="996950"/>
                  </a:lnTo>
                  <a:lnTo>
                    <a:pt x="3648075" y="558800"/>
                  </a:lnTo>
                  <a:cubicBezTo>
                    <a:pt x="3649133" y="477308"/>
                    <a:pt x="3650192" y="395817"/>
                    <a:pt x="3651250" y="314325"/>
                  </a:cubicBezTo>
                  <a:lnTo>
                    <a:pt x="2549525" y="0"/>
                  </a:lnTo>
                  <a:lnTo>
                    <a:pt x="1158875" y="393700"/>
                  </a:lnTo>
                  <a:lnTo>
                    <a:pt x="0" y="431800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ED7D31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5" name="フリーフォーム: 図形 1264">
              <a:extLst>
                <a:ext uri="{FF2B5EF4-FFF2-40B4-BE49-F238E27FC236}">
                  <a16:creationId xmlns:a16="http://schemas.microsoft.com/office/drawing/2014/main" id="{83254DA6-2331-4286-812D-37BE58640F5D}"/>
                </a:ext>
              </a:extLst>
            </p:cNvPr>
            <p:cNvSpPr/>
            <p:nvPr/>
          </p:nvSpPr>
          <p:spPr>
            <a:xfrm>
              <a:off x="4960978" y="5302528"/>
              <a:ext cx="2222500" cy="203200"/>
            </a:xfrm>
            <a:custGeom>
              <a:avLst/>
              <a:gdLst>
                <a:gd name="connsiteX0" fmla="*/ 0 w 2222500"/>
                <a:gd name="connsiteY0" fmla="*/ 73025 h 203200"/>
                <a:gd name="connsiteX1" fmla="*/ 476250 w 2222500"/>
                <a:gd name="connsiteY1" fmla="*/ 168275 h 203200"/>
                <a:gd name="connsiteX2" fmla="*/ 508000 w 2222500"/>
                <a:gd name="connsiteY2" fmla="*/ 168275 h 203200"/>
                <a:gd name="connsiteX3" fmla="*/ 939800 w 2222500"/>
                <a:gd name="connsiteY3" fmla="*/ 111125 h 203200"/>
                <a:gd name="connsiteX4" fmla="*/ 1295400 w 2222500"/>
                <a:gd name="connsiteY4" fmla="*/ 142875 h 203200"/>
                <a:gd name="connsiteX5" fmla="*/ 1584325 w 2222500"/>
                <a:gd name="connsiteY5" fmla="*/ 117475 h 203200"/>
                <a:gd name="connsiteX6" fmla="*/ 1866900 w 2222500"/>
                <a:gd name="connsiteY6" fmla="*/ 57150 h 203200"/>
                <a:gd name="connsiteX7" fmla="*/ 2038350 w 2222500"/>
                <a:gd name="connsiteY7" fmla="*/ 50800 h 203200"/>
                <a:gd name="connsiteX8" fmla="*/ 2219325 w 2222500"/>
                <a:gd name="connsiteY8" fmla="*/ 0 h 203200"/>
                <a:gd name="connsiteX9" fmla="*/ 2222500 w 2222500"/>
                <a:gd name="connsiteY9" fmla="*/ 22225 h 203200"/>
                <a:gd name="connsiteX10" fmla="*/ 2076450 w 2222500"/>
                <a:gd name="connsiteY10" fmla="*/ 76200 h 203200"/>
                <a:gd name="connsiteX11" fmla="*/ 2022475 w 2222500"/>
                <a:gd name="connsiteY11" fmla="*/ 82550 h 203200"/>
                <a:gd name="connsiteX12" fmla="*/ 1854200 w 2222500"/>
                <a:gd name="connsiteY12" fmla="*/ 82550 h 203200"/>
                <a:gd name="connsiteX13" fmla="*/ 1530350 w 2222500"/>
                <a:gd name="connsiteY13" fmla="*/ 155575 h 203200"/>
                <a:gd name="connsiteX14" fmla="*/ 1387475 w 2222500"/>
                <a:gd name="connsiteY14" fmla="*/ 168275 h 203200"/>
                <a:gd name="connsiteX15" fmla="*/ 1082675 w 2222500"/>
                <a:gd name="connsiteY15" fmla="*/ 152400 h 203200"/>
                <a:gd name="connsiteX16" fmla="*/ 901700 w 2222500"/>
                <a:gd name="connsiteY16" fmla="*/ 142875 h 203200"/>
                <a:gd name="connsiteX17" fmla="*/ 565150 w 2222500"/>
                <a:gd name="connsiteY17" fmla="*/ 203200 h 203200"/>
                <a:gd name="connsiteX18" fmla="*/ 358775 w 2222500"/>
                <a:gd name="connsiteY18" fmla="*/ 184150 h 203200"/>
                <a:gd name="connsiteX19" fmla="*/ 38100 w 2222500"/>
                <a:gd name="connsiteY19" fmla="*/ 117475 h 203200"/>
                <a:gd name="connsiteX20" fmla="*/ 0 w 2222500"/>
                <a:gd name="connsiteY20" fmla="*/ 73025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22500" h="203200">
                  <a:moveTo>
                    <a:pt x="0" y="73025"/>
                  </a:moveTo>
                  <a:lnTo>
                    <a:pt x="476250" y="168275"/>
                  </a:lnTo>
                  <a:lnTo>
                    <a:pt x="508000" y="168275"/>
                  </a:lnTo>
                  <a:lnTo>
                    <a:pt x="939800" y="111125"/>
                  </a:lnTo>
                  <a:lnTo>
                    <a:pt x="1295400" y="142875"/>
                  </a:lnTo>
                  <a:lnTo>
                    <a:pt x="1584325" y="117475"/>
                  </a:lnTo>
                  <a:lnTo>
                    <a:pt x="1866900" y="57150"/>
                  </a:lnTo>
                  <a:lnTo>
                    <a:pt x="2038350" y="50800"/>
                  </a:lnTo>
                  <a:lnTo>
                    <a:pt x="2219325" y="0"/>
                  </a:lnTo>
                  <a:lnTo>
                    <a:pt x="2222500" y="22225"/>
                  </a:lnTo>
                  <a:lnTo>
                    <a:pt x="2076450" y="76200"/>
                  </a:lnTo>
                  <a:lnTo>
                    <a:pt x="2022475" y="82550"/>
                  </a:lnTo>
                  <a:lnTo>
                    <a:pt x="1854200" y="82550"/>
                  </a:lnTo>
                  <a:lnTo>
                    <a:pt x="1530350" y="155575"/>
                  </a:lnTo>
                  <a:lnTo>
                    <a:pt x="1387475" y="168275"/>
                  </a:lnTo>
                  <a:lnTo>
                    <a:pt x="1082675" y="152400"/>
                  </a:lnTo>
                  <a:lnTo>
                    <a:pt x="901700" y="142875"/>
                  </a:lnTo>
                  <a:lnTo>
                    <a:pt x="565150" y="203200"/>
                  </a:lnTo>
                  <a:lnTo>
                    <a:pt x="358775" y="184150"/>
                  </a:lnTo>
                  <a:lnTo>
                    <a:pt x="38100" y="117475"/>
                  </a:lnTo>
                  <a:lnTo>
                    <a:pt x="0" y="730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6" name="フリーフォーム: 図形 1265">
              <a:extLst>
                <a:ext uri="{FF2B5EF4-FFF2-40B4-BE49-F238E27FC236}">
                  <a16:creationId xmlns:a16="http://schemas.microsoft.com/office/drawing/2014/main" id="{AAD89A8C-2EB3-4E56-8C8D-8FC225FFCC98}"/>
                </a:ext>
              </a:extLst>
            </p:cNvPr>
            <p:cNvSpPr/>
            <p:nvPr/>
          </p:nvSpPr>
          <p:spPr>
            <a:xfrm>
              <a:off x="7683500" y="5080000"/>
              <a:ext cx="955675" cy="187325"/>
            </a:xfrm>
            <a:custGeom>
              <a:avLst/>
              <a:gdLst>
                <a:gd name="connsiteX0" fmla="*/ 0 w 955675"/>
                <a:gd name="connsiteY0" fmla="*/ 180975 h 187325"/>
                <a:gd name="connsiteX1" fmla="*/ 187325 w 955675"/>
                <a:gd name="connsiteY1" fmla="*/ 136525 h 187325"/>
                <a:gd name="connsiteX2" fmla="*/ 269875 w 955675"/>
                <a:gd name="connsiteY2" fmla="*/ 133350 h 187325"/>
                <a:gd name="connsiteX3" fmla="*/ 301625 w 955675"/>
                <a:gd name="connsiteY3" fmla="*/ 130175 h 187325"/>
                <a:gd name="connsiteX4" fmla="*/ 438150 w 955675"/>
                <a:gd name="connsiteY4" fmla="*/ 101600 h 187325"/>
                <a:gd name="connsiteX5" fmla="*/ 625475 w 955675"/>
                <a:gd name="connsiteY5" fmla="*/ 76200 h 187325"/>
                <a:gd name="connsiteX6" fmla="*/ 717550 w 955675"/>
                <a:gd name="connsiteY6" fmla="*/ 47625 h 187325"/>
                <a:gd name="connsiteX7" fmla="*/ 771525 w 955675"/>
                <a:gd name="connsiteY7" fmla="*/ 47625 h 187325"/>
                <a:gd name="connsiteX8" fmla="*/ 860425 w 955675"/>
                <a:gd name="connsiteY8" fmla="*/ 31750 h 187325"/>
                <a:gd name="connsiteX9" fmla="*/ 946150 w 955675"/>
                <a:gd name="connsiteY9" fmla="*/ 0 h 187325"/>
                <a:gd name="connsiteX10" fmla="*/ 955675 w 955675"/>
                <a:gd name="connsiteY10" fmla="*/ 12700 h 187325"/>
                <a:gd name="connsiteX11" fmla="*/ 939800 w 955675"/>
                <a:gd name="connsiteY11" fmla="*/ 25400 h 187325"/>
                <a:gd name="connsiteX12" fmla="*/ 901700 w 955675"/>
                <a:gd name="connsiteY12" fmla="*/ 38100 h 187325"/>
                <a:gd name="connsiteX13" fmla="*/ 552450 w 955675"/>
                <a:gd name="connsiteY13" fmla="*/ 114300 h 187325"/>
                <a:gd name="connsiteX14" fmla="*/ 361950 w 955675"/>
                <a:gd name="connsiteY14" fmla="*/ 142875 h 187325"/>
                <a:gd name="connsiteX15" fmla="*/ 184150 w 955675"/>
                <a:gd name="connsiteY15" fmla="*/ 174625 h 187325"/>
                <a:gd name="connsiteX16" fmla="*/ 104775 w 955675"/>
                <a:gd name="connsiteY16" fmla="*/ 187325 h 187325"/>
                <a:gd name="connsiteX17" fmla="*/ 0 w 955675"/>
                <a:gd name="connsiteY17" fmla="*/ 1809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675" h="187325">
                  <a:moveTo>
                    <a:pt x="0" y="180975"/>
                  </a:moveTo>
                  <a:lnTo>
                    <a:pt x="187325" y="136525"/>
                  </a:lnTo>
                  <a:lnTo>
                    <a:pt x="269875" y="133350"/>
                  </a:lnTo>
                  <a:lnTo>
                    <a:pt x="301625" y="130175"/>
                  </a:lnTo>
                  <a:lnTo>
                    <a:pt x="438150" y="101600"/>
                  </a:lnTo>
                  <a:lnTo>
                    <a:pt x="625475" y="76200"/>
                  </a:lnTo>
                  <a:lnTo>
                    <a:pt x="717550" y="47625"/>
                  </a:lnTo>
                  <a:lnTo>
                    <a:pt x="771525" y="47625"/>
                  </a:lnTo>
                  <a:lnTo>
                    <a:pt x="860425" y="31750"/>
                  </a:lnTo>
                  <a:lnTo>
                    <a:pt x="946150" y="0"/>
                  </a:lnTo>
                  <a:lnTo>
                    <a:pt x="955675" y="12700"/>
                  </a:lnTo>
                  <a:lnTo>
                    <a:pt x="939800" y="25400"/>
                  </a:lnTo>
                  <a:lnTo>
                    <a:pt x="901700" y="38100"/>
                  </a:lnTo>
                  <a:lnTo>
                    <a:pt x="552450" y="114300"/>
                  </a:lnTo>
                  <a:lnTo>
                    <a:pt x="361950" y="142875"/>
                  </a:lnTo>
                  <a:lnTo>
                    <a:pt x="184150" y="174625"/>
                  </a:lnTo>
                  <a:lnTo>
                    <a:pt x="104775" y="187325"/>
                  </a:lnTo>
                  <a:lnTo>
                    <a:pt x="0" y="18097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7" name="フリーフォーム: 図形 1266">
              <a:extLst>
                <a:ext uri="{FF2B5EF4-FFF2-40B4-BE49-F238E27FC236}">
                  <a16:creationId xmlns:a16="http://schemas.microsoft.com/office/drawing/2014/main" id="{B919AE0B-F66B-4EF8-BFB1-9311B30BA331}"/>
                </a:ext>
              </a:extLst>
            </p:cNvPr>
            <p:cNvSpPr/>
            <p:nvPr/>
          </p:nvSpPr>
          <p:spPr>
            <a:xfrm>
              <a:off x="7381876" y="4870450"/>
              <a:ext cx="200025" cy="533400"/>
            </a:xfrm>
            <a:custGeom>
              <a:avLst/>
              <a:gdLst>
                <a:gd name="connsiteX0" fmla="*/ 0 w 282575"/>
                <a:gd name="connsiteY0" fmla="*/ 101600 h 495300"/>
                <a:gd name="connsiteX1" fmla="*/ 0 w 282575"/>
                <a:gd name="connsiteY1" fmla="*/ 485775 h 495300"/>
                <a:gd name="connsiteX2" fmla="*/ 282575 w 282575"/>
                <a:gd name="connsiteY2" fmla="*/ 495300 h 495300"/>
                <a:gd name="connsiteX3" fmla="*/ 282575 w 282575"/>
                <a:gd name="connsiteY3" fmla="*/ 0 h 495300"/>
                <a:gd name="connsiteX4" fmla="*/ 0 w 282575"/>
                <a:gd name="connsiteY4" fmla="*/ 101600 h 495300"/>
                <a:gd name="connsiteX0" fmla="*/ 0 w 282575"/>
                <a:gd name="connsiteY0" fmla="*/ 101600 h 520700"/>
                <a:gd name="connsiteX1" fmla="*/ 92075 w 282575"/>
                <a:gd name="connsiteY1" fmla="*/ 520700 h 520700"/>
                <a:gd name="connsiteX2" fmla="*/ 282575 w 282575"/>
                <a:gd name="connsiteY2" fmla="*/ 495300 h 520700"/>
                <a:gd name="connsiteX3" fmla="*/ 282575 w 282575"/>
                <a:gd name="connsiteY3" fmla="*/ 0 h 520700"/>
                <a:gd name="connsiteX4" fmla="*/ 0 w 282575"/>
                <a:gd name="connsiteY4" fmla="*/ 101600 h 520700"/>
                <a:gd name="connsiteX0" fmla="*/ 0 w 203200"/>
                <a:gd name="connsiteY0" fmla="*/ 85725 h 520700"/>
                <a:gd name="connsiteX1" fmla="*/ 12700 w 203200"/>
                <a:gd name="connsiteY1" fmla="*/ 520700 h 520700"/>
                <a:gd name="connsiteX2" fmla="*/ 203200 w 203200"/>
                <a:gd name="connsiteY2" fmla="*/ 495300 h 520700"/>
                <a:gd name="connsiteX3" fmla="*/ 203200 w 203200"/>
                <a:gd name="connsiteY3" fmla="*/ 0 h 520700"/>
                <a:gd name="connsiteX4" fmla="*/ 0 w 203200"/>
                <a:gd name="connsiteY4" fmla="*/ 85725 h 520700"/>
                <a:gd name="connsiteX0" fmla="*/ 0 w 193675"/>
                <a:gd name="connsiteY0" fmla="*/ 73025 h 520700"/>
                <a:gd name="connsiteX1" fmla="*/ 3175 w 193675"/>
                <a:gd name="connsiteY1" fmla="*/ 520700 h 520700"/>
                <a:gd name="connsiteX2" fmla="*/ 193675 w 193675"/>
                <a:gd name="connsiteY2" fmla="*/ 495300 h 520700"/>
                <a:gd name="connsiteX3" fmla="*/ 193675 w 193675"/>
                <a:gd name="connsiteY3" fmla="*/ 0 h 520700"/>
                <a:gd name="connsiteX4" fmla="*/ 0 w 193675"/>
                <a:gd name="connsiteY4" fmla="*/ 73025 h 520700"/>
                <a:gd name="connsiteX0" fmla="*/ 0 w 200025"/>
                <a:gd name="connsiteY0" fmla="*/ 44450 h 520700"/>
                <a:gd name="connsiteX1" fmla="*/ 9525 w 200025"/>
                <a:gd name="connsiteY1" fmla="*/ 520700 h 520700"/>
                <a:gd name="connsiteX2" fmla="*/ 200025 w 200025"/>
                <a:gd name="connsiteY2" fmla="*/ 495300 h 520700"/>
                <a:gd name="connsiteX3" fmla="*/ 200025 w 200025"/>
                <a:gd name="connsiteY3" fmla="*/ 0 h 520700"/>
                <a:gd name="connsiteX4" fmla="*/ 0 w 200025"/>
                <a:gd name="connsiteY4" fmla="*/ 44450 h 520700"/>
                <a:gd name="connsiteX0" fmla="*/ 0 w 200025"/>
                <a:gd name="connsiteY0" fmla="*/ 57150 h 533400"/>
                <a:gd name="connsiteX1" fmla="*/ 9525 w 200025"/>
                <a:gd name="connsiteY1" fmla="*/ 533400 h 533400"/>
                <a:gd name="connsiteX2" fmla="*/ 200025 w 200025"/>
                <a:gd name="connsiteY2" fmla="*/ 508000 h 533400"/>
                <a:gd name="connsiteX3" fmla="*/ 196850 w 200025"/>
                <a:gd name="connsiteY3" fmla="*/ 0 h 533400"/>
                <a:gd name="connsiteX4" fmla="*/ 0 w 200025"/>
                <a:gd name="connsiteY4" fmla="*/ 571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33400">
                  <a:moveTo>
                    <a:pt x="0" y="57150"/>
                  </a:moveTo>
                  <a:cubicBezTo>
                    <a:pt x="1058" y="206375"/>
                    <a:pt x="8467" y="384175"/>
                    <a:pt x="9525" y="533400"/>
                  </a:cubicBezTo>
                  <a:lnTo>
                    <a:pt x="200025" y="508000"/>
                  </a:lnTo>
                  <a:cubicBezTo>
                    <a:pt x="198967" y="338667"/>
                    <a:pt x="197908" y="169333"/>
                    <a:pt x="196850" y="0"/>
                  </a:cubicBezTo>
                  <a:lnTo>
                    <a:pt x="0" y="57150"/>
                  </a:ln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8" name="フリーフォーム: 図形 1267">
              <a:extLst>
                <a:ext uri="{FF2B5EF4-FFF2-40B4-BE49-F238E27FC236}">
                  <a16:creationId xmlns:a16="http://schemas.microsoft.com/office/drawing/2014/main" id="{28C55193-9444-42B1-B988-8A025D52D209}"/>
                </a:ext>
              </a:extLst>
            </p:cNvPr>
            <p:cNvSpPr/>
            <p:nvPr/>
          </p:nvSpPr>
          <p:spPr>
            <a:xfrm>
              <a:off x="7197725" y="4940300"/>
              <a:ext cx="282575" cy="495300"/>
            </a:xfrm>
            <a:custGeom>
              <a:avLst/>
              <a:gdLst>
                <a:gd name="connsiteX0" fmla="*/ 0 w 282575"/>
                <a:gd name="connsiteY0" fmla="*/ 101600 h 495300"/>
                <a:gd name="connsiteX1" fmla="*/ 0 w 282575"/>
                <a:gd name="connsiteY1" fmla="*/ 485775 h 495300"/>
                <a:gd name="connsiteX2" fmla="*/ 282575 w 282575"/>
                <a:gd name="connsiteY2" fmla="*/ 495300 h 495300"/>
                <a:gd name="connsiteX3" fmla="*/ 282575 w 282575"/>
                <a:gd name="connsiteY3" fmla="*/ 0 h 495300"/>
                <a:gd name="connsiteX4" fmla="*/ 0 w 282575"/>
                <a:gd name="connsiteY4" fmla="*/ 1016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75" h="495300">
                  <a:moveTo>
                    <a:pt x="0" y="101600"/>
                  </a:moveTo>
                  <a:lnTo>
                    <a:pt x="0" y="485775"/>
                  </a:lnTo>
                  <a:lnTo>
                    <a:pt x="282575" y="495300"/>
                  </a:lnTo>
                  <a:lnTo>
                    <a:pt x="282575" y="0"/>
                  </a:lnTo>
                  <a:lnTo>
                    <a:pt x="0" y="101600"/>
                  </a:lnTo>
                  <a:close/>
                </a:path>
              </a:pathLst>
            </a:custGeom>
            <a:pattFill prst="narVert">
              <a:fgClr>
                <a:srgbClr val="FFC000">
                  <a:lumMod val="75000"/>
                </a:srgbClr>
              </a:fgClr>
              <a:bgClr>
                <a:srgbClr val="ED7D31">
                  <a:lumMod val="5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69" name="四角形: 角を丸くする 1268">
              <a:extLst>
                <a:ext uri="{FF2B5EF4-FFF2-40B4-BE49-F238E27FC236}">
                  <a16:creationId xmlns:a16="http://schemas.microsoft.com/office/drawing/2014/main" id="{C2189067-79B5-4A4C-877A-6815B0EE2C94}"/>
                </a:ext>
              </a:extLst>
            </p:cNvPr>
            <p:cNvSpPr/>
            <p:nvPr/>
          </p:nvSpPr>
          <p:spPr>
            <a:xfrm>
              <a:off x="7437450" y="4889500"/>
              <a:ext cx="45719" cy="555625"/>
            </a:xfrm>
            <a:prstGeom prst="round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70" name="グループ化 1269">
              <a:extLst>
                <a:ext uri="{FF2B5EF4-FFF2-40B4-BE49-F238E27FC236}">
                  <a16:creationId xmlns:a16="http://schemas.microsoft.com/office/drawing/2014/main" id="{33B79A02-C263-48CC-A33D-A594A83DA74B}"/>
                </a:ext>
              </a:extLst>
            </p:cNvPr>
            <p:cNvGrpSpPr/>
            <p:nvPr/>
          </p:nvGrpSpPr>
          <p:grpSpPr>
            <a:xfrm>
              <a:off x="7535875" y="4835525"/>
              <a:ext cx="144802" cy="555625"/>
              <a:chOff x="7535875" y="4835525"/>
              <a:chExt cx="144802" cy="555625"/>
            </a:xfrm>
            <a:solidFill>
              <a:srgbClr val="FFC000">
                <a:lumMod val="75000"/>
              </a:srgbClr>
            </a:solidFill>
          </p:grpSpPr>
          <p:sp>
            <p:nvSpPr>
              <p:cNvPr id="1279" name="四角形: 角を丸くする 1278">
                <a:extLst>
                  <a:ext uri="{FF2B5EF4-FFF2-40B4-BE49-F238E27FC236}">
                    <a16:creationId xmlns:a16="http://schemas.microsoft.com/office/drawing/2014/main" id="{E9FD49C8-D260-46BA-A2CF-875AF597995B}"/>
                  </a:ext>
                </a:extLst>
              </p:cNvPr>
              <p:cNvSpPr/>
              <p:nvPr/>
            </p:nvSpPr>
            <p:spPr>
              <a:xfrm>
                <a:off x="7634958" y="4835525"/>
                <a:ext cx="45719" cy="555625"/>
              </a:xfrm>
              <a:prstGeom prst="round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0" name="四角形: 角を丸くする 1279">
                <a:extLst>
                  <a:ext uri="{FF2B5EF4-FFF2-40B4-BE49-F238E27FC236}">
                    <a16:creationId xmlns:a16="http://schemas.microsoft.com/office/drawing/2014/main" id="{C3A6DC6E-61DC-496B-AEED-67FFFF0CB305}"/>
                  </a:ext>
                </a:extLst>
              </p:cNvPr>
              <p:cNvSpPr/>
              <p:nvPr/>
            </p:nvSpPr>
            <p:spPr>
              <a:xfrm>
                <a:off x="7601931" y="4835525"/>
                <a:ext cx="45719" cy="555625"/>
              </a:xfrm>
              <a:prstGeom prst="round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1" name="四角形: 角を丸くする 1280">
                <a:extLst>
                  <a:ext uri="{FF2B5EF4-FFF2-40B4-BE49-F238E27FC236}">
                    <a16:creationId xmlns:a16="http://schemas.microsoft.com/office/drawing/2014/main" id="{6794771A-035E-44F4-AD3C-C5BC788F3D31}"/>
                  </a:ext>
                </a:extLst>
              </p:cNvPr>
              <p:cNvSpPr/>
              <p:nvPr/>
            </p:nvSpPr>
            <p:spPr>
              <a:xfrm>
                <a:off x="7568903" y="4835525"/>
                <a:ext cx="45719" cy="555625"/>
              </a:xfrm>
              <a:prstGeom prst="round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2" name="四角形: 角を丸くする 1281">
                <a:extLst>
                  <a:ext uri="{FF2B5EF4-FFF2-40B4-BE49-F238E27FC236}">
                    <a16:creationId xmlns:a16="http://schemas.microsoft.com/office/drawing/2014/main" id="{D38886F6-94CE-40EF-B6CE-782F2CD18356}"/>
                  </a:ext>
                </a:extLst>
              </p:cNvPr>
              <p:cNvSpPr/>
              <p:nvPr/>
            </p:nvSpPr>
            <p:spPr>
              <a:xfrm>
                <a:off x="7535875" y="4835525"/>
                <a:ext cx="45719" cy="555625"/>
              </a:xfrm>
              <a:prstGeom prst="roundRect">
                <a:avLst/>
              </a:pr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71" name="フリーフォーム: 図形 1270">
              <a:extLst>
                <a:ext uri="{FF2B5EF4-FFF2-40B4-BE49-F238E27FC236}">
                  <a16:creationId xmlns:a16="http://schemas.microsoft.com/office/drawing/2014/main" id="{3BF61542-B7F8-488A-88DB-054DE6F74053}"/>
                </a:ext>
              </a:extLst>
            </p:cNvPr>
            <p:cNvSpPr/>
            <p:nvPr/>
          </p:nvSpPr>
          <p:spPr>
            <a:xfrm>
              <a:off x="5432425" y="3714750"/>
              <a:ext cx="2543175" cy="631825"/>
            </a:xfrm>
            <a:custGeom>
              <a:avLst/>
              <a:gdLst>
                <a:gd name="connsiteX0" fmla="*/ 0 w 2543175"/>
                <a:gd name="connsiteY0" fmla="*/ 73025 h 631825"/>
                <a:gd name="connsiteX1" fmla="*/ 0 w 2543175"/>
                <a:gd name="connsiteY1" fmla="*/ 73025 h 631825"/>
                <a:gd name="connsiteX2" fmla="*/ 327025 w 2543175"/>
                <a:gd name="connsiteY2" fmla="*/ 177800 h 631825"/>
                <a:gd name="connsiteX3" fmla="*/ 819150 w 2543175"/>
                <a:gd name="connsiteY3" fmla="*/ 120650 h 631825"/>
                <a:gd name="connsiteX4" fmla="*/ 2543175 w 2543175"/>
                <a:gd name="connsiteY4" fmla="*/ 631825 h 631825"/>
                <a:gd name="connsiteX5" fmla="*/ 2514600 w 2543175"/>
                <a:gd name="connsiteY5" fmla="*/ 546100 h 631825"/>
                <a:gd name="connsiteX6" fmla="*/ 2308225 w 2543175"/>
                <a:gd name="connsiteY6" fmla="*/ 479425 h 631825"/>
                <a:gd name="connsiteX7" fmla="*/ 2124075 w 2543175"/>
                <a:gd name="connsiteY7" fmla="*/ 422275 h 631825"/>
                <a:gd name="connsiteX8" fmla="*/ 2006600 w 2543175"/>
                <a:gd name="connsiteY8" fmla="*/ 409575 h 631825"/>
                <a:gd name="connsiteX9" fmla="*/ 1727200 w 2543175"/>
                <a:gd name="connsiteY9" fmla="*/ 314325 h 631825"/>
                <a:gd name="connsiteX10" fmla="*/ 1533525 w 2543175"/>
                <a:gd name="connsiteY10" fmla="*/ 219075 h 631825"/>
                <a:gd name="connsiteX11" fmla="*/ 1387475 w 2543175"/>
                <a:gd name="connsiteY11" fmla="*/ 180975 h 631825"/>
                <a:gd name="connsiteX12" fmla="*/ 1317625 w 2543175"/>
                <a:gd name="connsiteY12" fmla="*/ 174625 h 631825"/>
                <a:gd name="connsiteX13" fmla="*/ 1279525 w 2543175"/>
                <a:gd name="connsiteY13" fmla="*/ 165100 h 631825"/>
                <a:gd name="connsiteX14" fmla="*/ 1092200 w 2543175"/>
                <a:gd name="connsiteY14" fmla="*/ 127000 h 631825"/>
                <a:gd name="connsiteX15" fmla="*/ 838200 w 2543175"/>
                <a:gd name="connsiteY15" fmla="*/ 9525 h 631825"/>
                <a:gd name="connsiteX16" fmla="*/ 727075 w 2543175"/>
                <a:gd name="connsiteY16" fmla="*/ 9525 h 631825"/>
                <a:gd name="connsiteX17" fmla="*/ 587375 w 2543175"/>
                <a:gd name="connsiteY17" fmla="*/ 0 h 631825"/>
                <a:gd name="connsiteX18" fmla="*/ 450850 w 2543175"/>
                <a:gd name="connsiteY18" fmla="*/ 0 h 631825"/>
                <a:gd name="connsiteX19" fmla="*/ 288925 w 2543175"/>
                <a:gd name="connsiteY19" fmla="*/ 15875 h 631825"/>
                <a:gd name="connsiteX20" fmla="*/ 127000 w 2543175"/>
                <a:gd name="connsiteY20" fmla="*/ 22225 h 631825"/>
                <a:gd name="connsiteX21" fmla="*/ 0 w 2543175"/>
                <a:gd name="connsiteY21" fmla="*/ 73025 h 63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3175" h="631825">
                  <a:moveTo>
                    <a:pt x="0" y="73025"/>
                  </a:moveTo>
                  <a:lnTo>
                    <a:pt x="0" y="73025"/>
                  </a:lnTo>
                  <a:lnTo>
                    <a:pt x="327025" y="177800"/>
                  </a:lnTo>
                  <a:lnTo>
                    <a:pt x="819150" y="120650"/>
                  </a:lnTo>
                  <a:lnTo>
                    <a:pt x="2543175" y="631825"/>
                  </a:lnTo>
                  <a:lnTo>
                    <a:pt x="2514600" y="546100"/>
                  </a:lnTo>
                  <a:lnTo>
                    <a:pt x="2308225" y="479425"/>
                  </a:lnTo>
                  <a:lnTo>
                    <a:pt x="2124075" y="422275"/>
                  </a:lnTo>
                  <a:lnTo>
                    <a:pt x="2006600" y="409575"/>
                  </a:lnTo>
                  <a:lnTo>
                    <a:pt x="1727200" y="314325"/>
                  </a:lnTo>
                  <a:lnTo>
                    <a:pt x="1533525" y="219075"/>
                  </a:lnTo>
                  <a:lnTo>
                    <a:pt x="1387475" y="180975"/>
                  </a:lnTo>
                  <a:lnTo>
                    <a:pt x="1317625" y="174625"/>
                  </a:lnTo>
                  <a:lnTo>
                    <a:pt x="1279525" y="165100"/>
                  </a:lnTo>
                  <a:lnTo>
                    <a:pt x="1092200" y="127000"/>
                  </a:lnTo>
                  <a:lnTo>
                    <a:pt x="838200" y="9525"/>
                  </a:lnTo>
                  <a:lnTo>
                    <a:pt x="727075" y="9525"/>
                  </a:lnTo>
                  <a:lnTo>
                    <a:pt x="587375" y="0"/>
                  </a:lnTo>
                  <a:lnTo>
                    <a:pt x="450850" y="0"/>
                  </a:lnTo>
                  <a:lnTo>
                    <a:pt x="288925" y="15875"/>
                  </a:lnTo>
                  <a:lnTo>
                    <a:pt x="127000" y="22225"/>
                  </a:lnTo>
                  <a:lnTo>
                    <a:pt x="0" y="73025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2" name="フリーフォーム: 図形 1271">
              <a:extLst>
                <a:ext uri="{FF2B5EF4-FFF2-40B4-BE49-F238E27FC236}">
                  <a16:creationId xmlns:a16="http://schemas.microsoft.com/office/drawing/2014/main" id="{9959E169-057B-4C04-8BE3-2800E3296946}"/>
                </a:ext>
              </a:extLst>
            </p:cNvPr>
            <p:cNvSpPr/>
            <p:nvPr/>
          </p:nvSpPr>
          <p:spPr>
            <a:xfrm>
              <a:off x="4716780" y="3779520"/>
              <a:ext cx="3977640" cy="1371600"/>
            </a:xfrm>
            <a:custGeom>
              <a:avLst/>
              <a:gdLst>
                <a:gd name="connsiteX0" fmla="*/ 0 w 3977640"/>
                <a:gd name="connsiteY0" fmla="*/ 1249680 h 1371600"/>
                <a:gd name="connsiteX1" fmla="*/ 472440 w 3977640"/>
                <a:gd name="connsiteY1" fmla="*/ 1371600 h 1371600"/>
                <a:gd name="connsiteX2" fmla="*/ 2636520 w 3977640"/>
                <a:gd name="connsiteY2" fmla="*/ 1272540 h 1371600"/>
                <a:gd name="connsiteX3" fmla="*/ 2773680 w 3977640"/>
                <a:gd name="connsiteY3" fmla="*/ 1135380 h 1371600"/>
                <a:gd name="connsiteX4" fmla="*/ 3086100 w 3977640"/>
                <a:gd name="connsiteY4" fmla="*/ 1135380 h 1371600"/>
                <a:gd name="connsiteX5" fmla="*/ 3070860 w 3977640"/>
                <a:gd name="connsiteY5" fmla="*/ 1272540 h 1371600"/>
                <a:gd name="connsiteX6" fmla="*/ 3878580 w 3977640"/>
                <a:gd name="connsiteY6" fmla="*/ 1203960 h 1371600"/>
                <a:gd name="connsiteX7" fmla="*/ 3977640 w 3977640"/>
                <a:gd name="connsiteY7" fmla="*/ 1104900 h 1371600"/>
                <a:gd name="connsiteX8" fmla="*/ 3223260 w 3977640"/>
                <a:gd name="connsiteY8" fmla="*/ 541020 h 1371600"/>
                <a:gd name="connsiteX9" fmla="*/ 1463040 w 3977640"/>
                <a:gd name="connsiteY9" fmla="*/ 0 h 1371600"/>
                <a:gd name="connsiteX10" fmla="*/ 922020 w 3977640"/>
                <a:gd name="connsiteY10" fmla="*/ 15240 h 1371600"/>
                <a:gd name="connsiteX11" fmla="*/ 556260 w 3977640"/>
                <a:gd name="connsiteY11" fmla="*/ 53340 h 1371600"/>
                <a:gd name="connsiteX12" fmla="*/ 320040 w 3977640"/>
                <a:gd name="connsiteY12" fmla="*/ 982980 h 1371600"/>
                <a:gd name="connsiteX13" fmla="*/ 0 w 3977640"/>
                <a:gd name="connsiteY13" fmla="*/ 124968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77640" h="1371600">
                  <a:moveTo>
                    <a:pt x="0" y="1249680"/>
                  </a:moveTo>
                  <a:lnTo>
                    <a:pt x="472440" y="1371600"/>
                  </a:lnTo>
                  <a:lnTo>
                    <a:pt x="2636520" y="1272540"/>
                  </a:lnTo>
                  <a:lnTo>
                    <a:pt x="2773680" y="1135380"/>
                  </a:lnTo>
                  <a:lnTo>
                    <a:pt x="3086100" y="1135380"/>
                  </a:lnTo>
                  <a:lnTo>
                    <a:pt x="3070860" y="1272540"/>
                  </a:lnTo>
                  <a:lnTo>
                    <a:pt x="3878580" y="1203960"/>
                  </a:lnTo>
                  <a:lnTo>
                    <a:pt x="3977640" y="1104900"/>
                  </a:lnTo>
                  <a:lnTo>
                    <a:pt x="3223260" y="541020"/>
                  </a:lnTo>
                  <a:lnTo>
                    <a:pt x="1463040" y="0"/>
                  </a:lnTo>
                  <a:lnTo>
                    <a:pt x="922020" y="15240"/>
                  </a:lnTo>
                  <a:lnTo>
                    <a:pt x="556260" y="53340"/>
                  </a:lnTo>
                  <a:lnTo>
                    <a:pt x="320040" y="982980"/>
                  </a:lnTo>
                  <a:lnTo>
                    <a:pt x="0" y="1249680"/>
                  </a:lnTo>
                  <a:close/>
                </a:path>
              </a:pathLst>
            </a:custGeom>
            <a:pattFill prst="ltDnDiag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75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3" name="フリーフォーム: 図形 1272">
              <a:extLst>
                <a:ext uri="{FF2B5EF4-FFF2-40B4-BE49-F238E27FC236}">
                  <a16:creationId xmlns:a16="http://schemas.microsoft.com/office/drawing/2014/main" id="{E5B87E0A-CAA4-477A-81C3-6BFC4D6D1DB1}"/>
                </a:ext>
              </a:extLst>
            </p:cNvPr>
            <p:cNvSpPr/>
            <p:nvPr/>
          </p:nvSpPr>
          <p:spPr>
            <a:xfrm>
              <a:off x="6997700" y="4425950"/>
              <a:ext cx="485775" cy="574675"/>
            </a:xfrm>
            <a:custGeom>
              <a:avLst/>
              <a:gdLst>
                <a:gd name="connsiteX0" fmla="*/ 0 w 485775"/>
                <a:gd name="connsiteY0" fmla="*/ 0 h 574675"/>
                <a:gd name="connsiteX1" fmla="*/ 0 w 485775"/>
                <a:gd name="connsiteY1" fmla="*/ 0 h 574675"/>
                <a:gd name="connsiteX2" fmla="*/ 358775 w 485775"/>
                <a:gd name="connsiteY2" fmla="*/ 574675 h 574675"/>
                <a:gd name="connsiteX3" fmla="*/ 485775 w 485775"/>
                <a:gd name="connsiteY3" fmla="*/ 498475 h 574675"/>
                <a:gd name="connsiteX4" fmla="*/ 0 w 485775"/>
                <a:gd name="connsiteY4" fmla="*/ 0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5" h="574675">
                  <a:moveTo>
                    <a:pt x="0" y="0"/>
                  </a:moveTo>
                  <a:lnTo>
                    <a:pt x="0" y="0"/>
                  </a:lnTo>
                  <a:lnTo>
                    <a:pt x="358775" y="574675"/>
                  </a:lnTo>
                  <a:lnTo>
                    <a:pt x="485775" y="4984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4" name="フリーフォーム: 図形 1273">
              <a:extLst>
                <a:ext uri="{FF2B5EF4-FFF2-40B4-BE49-F238E27FC236}">
                  <a16:creationId xmlns:a16="http://schemas.microsoft.com/office/drawing/2014/main" id="{2511D8AD-42B2-4D6A-9090-941E64DFA57F}"/>
                </a:ext>
              </a:extLst>
            </p:cNvPr>
            <p:cNvSpPr/>
            <p:nvPr/>
          </p:nvSpPr>
          <p:spPr>
            <a:xfrm>
              <a:off x="5342665" y="4031855"/>
              <a:ext cx="642717" cy="558728"/>
            </a:xfrm>
            <a:custGeom>
              <a:avLst/>
              <a:gdLst>
                <a:gd name="connsiteX0" fmla="*/ 165699 w 642717"/>
                <a:gd name="connsiteY0" fmla="*/ 0 h 558728"/>
                <a:gd name="connsiteX1" fmla="*/ 249324 w 642717"/>
                <a:gd name="connsiteY1" fmla="*/ 97103 h 558728"/>
                <a:gd name="connsiteX2" fmla="*/ 642717 w 642717"/>
                <a:gd name="connsiteY2" fmla="*/ 558728 h 558728"/>
                <a:gd name="connsiteX3" fmla="*/ 0 w 642717"/>
                <a:gd name="connsiteY3" fmla="*/ 558728 h 558728"/>
                <a:gd name="connsiteX4" fmla="*/ 165699 w 642717"/>
                <a:gd name="connsiteY4" fmla="*/ 0 h 55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717" h="558728">
                  <a:moveTo>
                    <a:pt x="165699" y="0"/>
                  </a:moveTo>
                  <a:lnTo>
                    <a:pt x="249324" y="97103"/>
                  </a:lnTo>
                  <a:cubicBezTo>
                    <a:pt x="380455" y="250978"/>
                    <a:pt x="533811" y="435809"/>
                    <a:pt x="642717" y="558728"/>
                  </a:cubicBezTo>
                  <a:lnTo>
                    <a:pt x="0" y="558728"/>
                  </a:lnTo>
                  <a:lnTo>
                    <a:pt x="165699" y="0"/>
                  </a:lnTo>
                  <a:close/>
                </a:path>
              </a:pathLst>
            </a:custGeom>
            <a:pattFill prst="dkVert">
              <a:fgClr>
                <a:srgbClr val="ED7D31">
                  <a:lumMod val="50000"/>
                </a:srgbClr>
              </a:fgClr>
              <a:bgClr>
                <a:srgbClr val="996600"/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5" name="フリーフォーム: 図形 1274">
              <a:extLst>
                <a:ext uri="{FF2B5EF4-FFF2-40B4-BE49-F238E27FC236}">
                  <a16:creationId xmlns:a16="http://schemas.microsoft.com/office/drawing/2014/main" id="{042C7CF4-5D39-4CF2-8546-111081C0F23B}"/>
                </a:ext>
              </a:extLst>
            </p:cNvPr>
            <p:cNvSpPr/>
            <p:nvPr/>
          </p:nvSpPr>
          <p:spPr>
            <a:xfrm>
              <a:off x="5127015" y="3853066"/>
              <a:ext cx="381348" cy="737517"/>
            </a:xfrm>
            <a:custGeom>
              <a:avLst/>
              <a:gdLst>
                <a:gd name="connsiteX0" fmla="*/ 204930 w 381348"/>
                <a:gd name="connsiteY0" fmla="*/ 4 h 737517"/>
                <a:gd name="connsiteX1" fmla="*/ 371834 w 381348"/>
                <a:gd name="connsiteY1" fmla="*/ 167741 h 737517"/>
                <a:gd name="connsiteX2" fmla="*/ 381348 w 381348"/>
                <a:gd name="connsiteY2" fmla="*/ 178789 h 737517"/>
                <a:gd name="connsiteX3" fmla="*/ 215649 w 381348"/>
                <a:gd name="connsiteY3" fmla="*/ 737517 h 737517"/>
                <a:gd name="connsiteX4" fmla="*/ 0 w 381348"/>
                <a:gd name="connsiteY4" fmla="*/ 737517 h 737517"/>
                <a:gd name="connsiteX5" fmla="*/ 204930 w 381348"/>
                <a:gd name="connsiteY5" fmla="*/ 4 h 73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348" h="737517">
                  <a:moveTo>
                    <a:pt x="204930" y="4"/>
                  </a:moveTo>
                  <a:cubicBezTo>
                    <a:pt x="219935" y="-676"/>
                    <a:pt x="284945" y="68297"/>
                    <a:pt x="371834" y="167741"/>
                  </a:cubicBezTo>
                  <a:lnTo>
                    <a:pt x="381348" y="178789"/>
                  </a:lnTo>
                  <a:lnTo>
                    <a:pt x="215649" y="737517"/>
                  </a:lnTo>
                  <a:lnTo>
                    <a:pt x="0" y="737517"/>
                  </a:lnTo>
                  <a:cubicBezTo>
                    <a:pt x="68310" y="491679"/>
                    <a:pt x="164918" y="1816"/>
                    <a:pt x="204930" y="4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6" name="四角形: 上の 2 つの角を丸める 1275">
              <a:extLst>
                <a:ext uri="{FF2B5EF4-FFF2-40B4-BE49-F238E27FC236}">
                  <a16:creationId xmlns:a16="http://schemas.microsoft.com/office/drawing/2014/main" id="{18B21864-1F38-407E-AC1F-DC54D8083425}"/>
                </a:ext>
              </a:extLst>
            </p:cNvPr>
            <p:cNvSpPr/>
            <p:nvPr/>
          </p:nvSpPr>
          <p:spPr>
            <a:xfrm>
              <a:off x="7667013" y="5080000"/>
              <a:ext cx="20389" cy="323850"/>
            </a:xfrm>
            <a:prstGeom prst="round2SameRect">
              <a:avLst/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7" name="四角形: 上の 2 つの角を丸める 1276">
              <a:extLst>
                <a:ext uri="{FF2B5EF4-FFF2-40B4-BE49-F238E27FC236}">
                  <a16:creationId xmlns:a16="http://schemas.microsoft.com/office/drawing/2014/main" id="{774092D7-A64D-49B7-B7B6-ED241648D9A4}"/>
                </a:ext>
              </a:extLst>
            </p:cNvPr>
            <p:cNvSpPr/>
            <p:nvPr/>
          </p:nvSpPr>
          <p:spPr>
            <a:xfrm rot="20977392">
              <a:off x="7775387" y="5077459"/>
              <a:ext cx="20389" cy="323850"/>
            </a:xfrm>
            <a:prstGeom prst="round2SameRect">
              <a:avLst/>
            </a:pr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78" name="フリーフォーム: 図形 1277">
              <a:extLst>
                <a:ext uri="{FF2B5EF4-FFF2-40B4-BE49-F238E27FC236}">
                  <a16:creationId xmlns:a16="http://schemas.microsoft.com/office/drawing/2014/main" id="{FC7C837F-61B5-4A69-888A-23C530800F7C}"/>
                </a:ext>
              </a:extLst>
            </p:cNvPr>
            <p:cNvSpPr/>
            <p:nvPr/>
          </p:nvSpPr>
          <p:spPr>
            <a:xfrm>
              <a:off x="7581900" y="5013325"/>
              <a:ext cx="238125" cy="107950"/>
            </a:xfrm>
            <a:custGeom>
              <a:avLst/>
              <a:gdLst>
                <a:gd name="connsiteX0" fmla="*/ 95250 w 238125"/>
                <a:gd name="connsiteY0" fmla="*/ 0 h 107950"/>
                <a:gd name="connsiteX1" fmla="*/ 238125 w 238125"/>
                <a:gd name="connsiteY1" fmla="*/ 76200 h 107950"/>
                <a:gd name="connsiteX2" fmla="*/ 174625 w 238125"/>
                <a:gd name="connsiteY2" fmla="*/ 107950 h 107950"/>
                <a:gd name="connsiteX3" fmla="*/ 0 w 238125"/>
                <a:gd name="connsiteY3" fmla="*/ 25400 h 107950"/>
                <a:gd name="connsiteX4" fmla="*/ 95250 w 238125"/>
                <a:gd name="connsiteY4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07950">
                  <a:moveTo>
                    <a:pt x="95250" y="0"/>
                  </a:moveTo>
                  <a:lnTo>
                    <a:pt x="238125" y="76200"/>
                  </a:lnTo>
                  <a:lnTo>
                    <a:pt x="174625" y="107950"/>
                  </a:lnTo>
                  <a:lnTo>
                    <a:pt x="0" y="2540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C000">
                <a:lumMod val="40000"/>
                <a:lumOff val="60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296" name="テキスト ボックス 1295">
            <a:extLst>
              <a:ext uri="{FF2B5EF4-FFF2-40B4-BE49-F238E27FC236}">
                <a16:creationId xmlns:a16="http://schemas.microsoft.com/office/drawing/2014/main" id="{61BEFED4-78D4-4F6A-B3CB-905FAFDED607}"/>
              </a:ext>
            </a:extLst>
          </p:cNvPr>
          <p:cNvSpPr txBox="1"/>
          <p:nvPr/>
        </p:nvSpPr>
        <p:spPr>
          <a:xfrm>
            <a:off x="4109421" y="4127591"/>
            <a:ext cx="14157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TW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三内丸山遺跡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447" name="グループ化 1446">
            <a:extLst>
              <a:ext uri="{FF2B5EF4-FFF2-40B4-BE49-F238E27FC236}">
                <a16:creationId xmlns:a16="http://schemas.microsoft.com/office/drawing/2014/main" id="{A13E756C-271A-4EB7-84C6-6F44A95AE78B}"/>
              </a:ext>
            </a:extLst>
          </p:cNvPr>
          <p:cNvGrpSpPr/>
          <p:nvPr/>
        </p:nvGrpSpPr>
        <p:grpSpPr>
          <a:xfrm>
            <a:off x="391026" y="5206450"/>
            <a:ext cx="1798914" cy="1134698"/>
            <a:chOff x="2855776" y="1758940"/>
            <a:chExt cx="4549813" cy="2869879"/>
          </a:xfrm>
        </p:grpSpPr>
        <p:sp>
          <p:nvSpPr>
            <p:cNvPr id="1448" name="四角形: 上の 2 つの角を丸める 1447">
              <a:extLst>
                <a:ext uri="{FF2B5EF4-FFF2-40B4-BE49-F238E27FC236}">
                  <a16:creationId xmlns:a16="http://schemas.microsoft.com/office/drawing/2014/main" id="{940F473C-DE86-455C-A291-497B18E65D2F}"/>
                </a:ext>
              </a:extLst>
            </p:cNvPr>
            <p:cNvSpPr/>
            <p:nvPr/>
          </p:nvSpPr>
          <p:spPr>
            <a:xfrm>
              <a:off x="2931976" y="1930399"/>
              <a:ext cx="4294324" cy="2679701"/>
            </a:xfrm>
            <a:prstGeom prst="round2SameRect">
              <a:avLst>
                <a:gd name="adj1" fmla="val 39834"/>
                <a:gd name="adj2" fmla="val 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49" name="グループ化 1448">
              <a:extLst>
                <a:ext uri="{FF2B5EF4-FFF2-40B4-BE49-F238E27FC236}">
                  <a16:creationId xmlns:a16="http://schemas.microsoft.com/office/drawing/2014/main" id="{E3FCB729-973D-4722-976C-25C8FE6FE1A2}"/>
                </a:ext>
              </a:extLst>
            </p:cNvPr>
            <p:cNvGrpSpPr/>
            <p:nvPr/>
          </p:nvGrpSpPr>
          <p:grpSpPr>
            <a:xfrm>
              <a:off x="2902505" y="1758940"/>
              <a:ext cx="4503084" cy="2859915"/>
              <a:chOff x="2902505" y="1758940"/>
              <a:chExt cx="4503084" cy="2859915"/>
            </a:xfrm>
            <a:effectLst>
              <a:glow rad="127000">
                <a:srgbClr val="FF6600"/>
              </a:glow>
            </a:effectLst>
          </p:grpSpPr>
          <p:grpSp>
            <p:nvGrpSpPr>
              <p:cNvPr id="1458" name="グループ化 1457">
                <a:extLst>
                  <a:ext uri="{FF2B5EF4-FFF2-40B4-BE49-F238E27FC236}">
                    <a16:creationId xmlns:a16="http://schemas.microsoft.com/office/drawing/2014/main" id="{1805B38F-D91B-42D9-867B-23F30B4E6C61}"/>
                  </a:ext>
                </a:extLst>
              </p:cNvPr>
              <p:cNvGrpSpPr/>
              <p:nvPr/>
            </p:nvGrpSpPr>
            <p:grpSpPr>
              <a:xfrm>
                <a:off x="4902294" y="2386903"/>
                <a:ext cx="2411587" cy="2211956"/>
                <a:chOff x="6727108" y="2679795"/>
                <a:chExt cx="1469223" cy="1347601"/>
              </a:xfrm>
            </p:grpSpPr>
            <p:sp>
              <p:nvSpPr>
                <p:cNvPr id="1520" name="フリーフォーム: 図形 1519">
                  <a:extLst>
                    <a:ext uri="{FF2B5EF4-FFF2-40B4-BE49-F238E27FC236}">
                      <a16:creationId xmlns:a16="http://schemas.microsoft.com/office/drawing/2014/main" id="{8DE5F72A-93D7-4E26-BD00-5D1E9740352D}"/>
                    </a:ext>
                  </a:extLst>
                </p:cNvPr>
                <p:cNvSpPr/>
                <p:nvPr/>
              </p:nvSpPr>
              <p:spPr>
                <a:xfrm>
                  <a:off x="6727108" y="2679795"/>
                  <a:ext cx="1469223" cy="1347601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21" name="フリーフォーム: 図形 1520">
                  <a:extLst>
                    <a:ext uri="{FF2B5EF4-FFF2-40B4-BE49-F238E27FC236}">
                      <a16:creationId xmlns:a16="http://schemas.microsoft.com/office/drawing/2014/main" id="{C4AE4F90-20C3-46F1-A37A-9F1375651CB3}"/>
                    </a:ext>
                  </a:extLst>
                </p:cNvPr>
                <p:cNvSpPr/>
                <p:nvPr/>
              </p:nvSpPr>
              <p:spPr>
                <a:xfrm>
                  <a:off x="7005254" y="3167063"/>
                  <a:ext cx="776170" cy="857864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459" name="グループ化 1458">
                <a:extLst>
                  <a:ext uri="{FF2B5EF4-FFF2-40B4-BE49-F238E27FC236}">
                    <a16:creationId xmlns:a16="http://schemas.microsoft.com/office/drawing/2014/main" id="{78B270CD-563B-4C20-9E39-3FDE28F392EC}"/>
                  </a:ext>
                </a:extLst>
              </p:cNvPr>
              <p:cNvGrpSpPr/>
              <p:nvPr/>
            </p:nvGrpSpPr>
            <p:grpSpPr>
              <a:xfrm>
                <a:off x="5936366" y="3251257"/>
                <a:ext cx="1469223" cy="1347601"/>
                <a:chOff x="6727108" y="2679795"/>
                <a:chExt cx="1469223" cy="1347601"/>
              </a:xfrm>
            </p:grpSpPr>
            <p:sp>
              <p:nvSpPr>
                <p:cNvPr id="1518" name="フリーフォーム: 図形 1517">
                  <a:extLst>
                    <a:ext uri="{FF2B5EF4-FFF2-40B4-BE49-F238E27FC236}">
                      <a16:creationId xmlns:a16="http://schemas.microsoft.com/office/drawing/2014/main" id="{C35D00BE-10FD-44C6-A9F9-3519F19B845E}"/>
                    </a:ext>
                  </a:extLst>
                </p:cNvPr>
                <p:cNvSpPr/>
                <p:nvPr/>
              </p:nvSpPr>
              <p:spPr>
                <a:xfrm>
                  <a:off x="6727108" y="2679795"/>
                  <a:ext cx="1469223" cy="1347601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9" name="フリーフォーム: 図形 1518">
                  <a:extLst>
                    <a:ext uri="{FF2B5EF4-FFF2-40B4-BE49-F238E27FC236}">
                      <a16:creationId xmlns:a16="http://schemas.microsoft.com/office/drawing/2014/main" id="{C682756D-F43D-4A83-A0B4-C918E6AB7CC3}"/>
                    </a:ext>
                  </a:extLst>
                </p:cNvPr>
                <p:cNvSpPr/>
                <p:nvPr/>
              </p:nvSpPr>
              <p:spPr>
                <a:xfrm>
                  <a:off x="7005254" y="3167063"/>
                  <a:ext cx="776170" cy="857864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0" name="四角形: 上の 2 つの角を丸める 1459">
                <a:extLst>
                  <a:ext uri="{FF2B5EF4-FFF2-40B4-BE49-F238E27FC236}">
                    <a16:creationId xmlns:a16="http://schemas.microsoft.com/office/drawing/2014/main" id="{4D4CAD15-5051-48C8-A355-099EBA803E7F}"/>
                  </a:ext>
                </a:extLst>
              </p:cNvPr>
              <p:cNvSpPr/>
              <p:nvPr/>
            </p:nvSpPr>
            <p:spPr>
              <a:xfrm>
                <a:off x="3257550" y="2773150"/>
                <a:ext cx="2290211" cy="1836950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B601C451-9608-4D79-BE6F-160150AF889F}"/>
                  </a:ext>
                </a:extLst>
              </p:cNvPr>
              <p:cNvGrpSpPr/>
              <p:nvPr/>
            </p:nvGrpSpPr>
            <p:grpSpPr>
              <a:xfrm rot="20700000">
                <a:off x="2902505" y="2265907"/>
                <a:ext cx="2113016" cy="1705320"/>
                <a:chOff x="2933251" y="2499446"/>
                <a:chExt cx="1859916" cy="1501054"/>
              </a:xfrm>
              <a:solidFill>
                <a:srgbClr val="FF0000"/>
              </a:solidFill>
            </p:grpSpPr>
            <p:sp>
              <p:nvSpPr>
                <p:cNvPr id="1495" name="フリーフォーム: 図形 1494">
                  <a:extLst>
                    <a:ext uri="{FF2B5EF4-FFF2-40B4-BE49-F238E27FC236}">
                      <a16:creationId xmlns:a16="http://schemas.microsoft.com/office/drawing/2014/main" id="{44824F33-00B3-4921-8266-938239BE80A5}"/>
                    </a:ext>
                  </a:extLst>
                </p:cNvPr>
                <p:cNvSpPr/>
                <p:nvPr/>
              </p:nvSpPr>
              <p:spPr>
                <a:xfrm rot="6300000">
                  <a:off x="3123225" y="2309472"/>
                  <a:ext cx="1479968" cy="1859916"/>
                </a:xfrm>
                <a:custGeom>
                  <a:avLst/>
                  <a:gdLst>
                    <a:gd name="connsiteX0" fmla="*/ 60122 w 1479968"/>
                    <a:gd name="connsiteY0" fmla="*/ 1284627 h 1859916"/>
                    <a:gd name="connsiteX1" fmla="*/ 200249 w 1479968"/>
                    <a:gd name="connsiteY1" fmla="*/ 1276337 h 1859916"/>
                    <a:gd name="connsiteX2" fmla="*/ 205686 w 1479968"/>
                    <a:gd name="connsiteY2" fmla="*/ 1275267 h 1859916"/>
                    <a:gd name="connsiteX3" fmla="*/ 181507 w 1479968"/>
                    <a:gd name="connsiteY3" fmla="*/ 1268150 h 1859916"/>
                    <a:gd name="connsiteX4" fmla="*/ 5619 w 1479968"/>
                    <a:gd name="connsiteY4" fmla="*/ 1045756 h 1859916"/>
                    <a:gd name="connsiteX5" fmla="*/ 0 w 1479968"/>
                    <a:gd name="connsiteY5" fmla="*/ 985007 h 1859916"/>
                    <a:gd name="connsiteX6" fmla="*/ 137498 w 1479968"/>
                    <a:gd name="connsiteY6" fmla="*/ 1013267 h 1859916"/>
                    <a:gd name="connsiteX7" fmla="*/ 163652 w 1479968"/>
                    <a:gd name="connsiteY7" fmla="*/ 1015038 h 1859916"/>
                    <a:gd name="connsiteX8" fmla="*/ 119132 w 1479968"/>
                    <a:gd name="connsiteY8" fmla="*/ 979995 h 1859916"/>
                    <a:gd name="connsiteX9" fmla="*/ 49912 w 1479968"/>
                    <a:gd name="connsiteY9" fmla="*/ 861525 h 1859916"/>
                    <a:gd name="connsiteX10" fmla="*/ 47900 w 1479968"/>
                    <a:gd name="connsiteY10" fmla="*/ 686506 h 1859916"/>
                    <a:gd name="connsiteX11" fmla="*/ 173399 w 1479968"/>
                    <a:gd name="connsiteY11" fmla="*/ 749390 h 1859916"/>
                    <a:gd name="connsiteX12" fmla="*/ 180304 w 1479968"/>
                    <a:gd name="connsiteY12" fmla="*/ 751750 h 1859916"/>
                    <a:gd name="connsiteX13" fmla="*/ 150033 w 1479968"/>
                    <a:gd name="connsiteY13" fmla="*/ 717307 h 1859916"/>
                    <a:gd name="connsiteX14" fmla="*/ 106187 w 1479968"/>
                    <a:gd name="connsiteY14" fmla="*/ 617399 h 1859916"/>
                    <a:gd name="connsiteX15" fmla="*/ 142595 w 1479968"/>
                    <a:gd name="connsiteY15" fmla="*/ 392299 h 1859916"/>
                    <a:gd name="connsiteX16" fmla="*/ 247542 w 1479968"/>
                    <a:gd name="connsiteY16" fmla="*/ 485522 h 1859916"/>
                    <a:gd name="connsiteX17" fmla="*/ 324144 w 1479968"/>
                    <a:gd name="connsiteY17" fmla="*/ 536945 h 1859916"/>
                    <a:gd name="connsiteX18" fmla="*/ 319612 w 1479968"/>
                    <a:gd name="connsiteY18" fmla="*/ 527780 h 1859916"/>
                    <a:gd name="connsiteX19" fmla="*/ 396545 w 1479968"/>
                    <a:gd name="connsiteY19" fmla="*/ 211922 h 1859916"/>
                    <a:gd name="connsiteX20" fmla="*/ 473789 w 1479968"/>
                    <a:gd name="connsiteY20" fmla="*/ 329130 h 1859916"/>
                    <a:gd name="connsiteX21" fmla="*/ 516118 w 1479968"/>
                    <a:gd name="connsiteY21" fmla="*/ 377608 h 1859916"/>
                    <a:gd name="connsiteX22" fmla="*/ 507652 w 1479968"/>
                    <a:gd name="connsiteY22" fmla="*/ 307001 h 1859916"/>
                    <a:gd name="connsiteX23" fmla="*/ 664318 w 1479968"/>
                    <a:gd name="connsiteY23" fmla="*/ 62765 h 1859916"/>
                    <a:gd name="connsiteX24" fmla="*/ 708594 w 1479968"/>
                    <a:gd name="connsiteY24" fmla="*/ 195972 h 1859916"/>
                    <a:gd name="connsiteX25" fmla="*/ 738949 w 1479968"/>
                    <a:gd name="connsiteY25" fmla="*/ 257864 h 1859916"/>
                    <a:gd name="connsiteX26" fmla="*/ 743013 w 1479968"/>
                    <a:gd name="connsiteY26" fmla="*/ 220870 h 1859916"/>
                    <a:gd name="connsiteX27" fmla="*/ 1038323 w 1479968"/>
                    <a:gd name="connsiteY27" fmla="*/ 0 h 1859916"/>
                    <a:gd name="connsiteX28" fmla="*/ 1038323 w 1479968"/>
                    <a:gd name="connsiteY28" fmla="*/ 553235 h 1859916"/>
                    <a:gd name="connsiteX29" fmla="*/ 1038323 w 1479968"/>
                    <a:gd name="connsiteY29" fmla="*/ 553236 h 1859916"/>
                    <a:gd name="connsiteX30" fmla="*/ 977574 w 1479968"/>
                    <a:gd name="connsiteY30" fmla="*/ 547616 h 1859916"/>
                    <a:gd name="connsiteX31" fmla="*/ 935344 w 1479968"/>
                    <a:gd name="connsiteY31" fmla="*/ 535586 h 1859916"/>
                    <a:gd name="connsiteX32" fmla="*/ 940935 w 1479968"/>
                    <a:gd name="connsiteY32" fmla="*/ 541881 h 1859916"/>
                    <a:gd name="connsiteX33" fmla="*/ 940936 w 1479968"/>
                    <a:gd name="connsiteY33" fmla="*/ 541882 h 1859916"/>
                    <a:gd name="connsiteX34" fmla="*/ 771360 w 1479968"/>
                    <a:gd name="connsiteY34" fmla="*/ 585236 h 1859916"/>
                    <a:gd name="connsiteX35" fmla="*/ 758089 w 1479968"/>
                    <a:gd name="connsiteY35" fmla="*/ 583576 h 1859916"/>
                    <a:gd name="connsiteX36" fmla="*/ 787741 w 1479968"/>
                    <a:gd name="connsiteY36" fmla="*/ 603118 h 1859916"/>
                    <a:gd name="connsiteX37" fmla="*/ 787742 w 1479968"/>
                    <a:gd name="connsiteY37" fmla="*/ 603119 h 1859916"/>
                    <a:gd name="connsiteX38" fmla="*/ 635165 w 1479968"/>
                    <a:gd name="connsiteY38" fmla="*/ 688885 h 1859916"/>
                    <a:gd name="connsiteX39" fmla="*/ 604590 w 1479968"/>
                    <a:gd name="connsiteY39" fmla="*/ 693111 h 1859916"/>
                    <a:gd name="connsiteX40" fmla="*/ 586470 w 1479968"/>
                    <a:gd name="connsiteY40" fmla="*/ 718718 h 1859916"/>
                    <a:gd name="connsiteX41" fmla="*/ 464662 w 1479968"/>
                    <a:gd name="connsiteY41" fmla="*/ 806028 h 1859916"/>
                    <a:gd name="connsiteX42" fmla="*/ 424911 w 1479968"/>
                    <a:gd name="connsiteY42" fmla="*/ 818011 h 1859916"/>
                    <a:gd name="connsiteX43" fmla="*/ 442157 w 1479968"/>
                    <a:gd name="connsiteY43" fmla="*/ 821403 h 1859916"/>
                    <a:gd name="connsiteX44" fmla="*/ 582284 w 1479968"/>
                    <a:gd name="connsiteY44" fmla="*/ 829694 h 1859916"/>
                    <a:gd name="connsiteX45" fmla="*/ 582285 w 1479968"/>
                    <a:gd name="connsiteY45" fmla="*/ 829694 h 1859916"/>
                    <a:gd name="connsiteX46" fmla="*/ 493033 w 1479968"/>
                    <a:gd name="connsiteY46" fmla="*/ 980258 h 1859916"/>
                    <a:gd name="connsiteX47" fmla="*/ 463104 w 1479968"/>
                    <a:gd name="connsiteY47" fmla="*/ 1003531 h 1859916"/>
                    <a:gd name="connsiteX48" fmla="*/ 553235 w 1479968"/>
                    <a:gd name="connsiteY48" fmla="*/ 985007 h 1859916"/>
                    <a:gd name="connsiteX49" fmla="*/ 553236 w 1479968"/>
                    <a:gd name="connsiteY49" fmla="*/ 985007 h 1859916"/>
                    <a:gd name="connsiteX50" fmla="*/ 472216 w 1479968"/>
                    <a:gd name="connsiteY50" fmla="*/ 1198153 h 1859916"/>
                    <a:gd name="connsiteX51" fmla="*/ 463112 w 1479968"/>
                    <a:gd name="connsiteY51" fmla="*/ 1206338 h 1859916"/>
                    <a:gd name="connsiteX52" fmla="*/ 469006 w 1479968"/>
                    <a:gd name="connsiteY52" fmla="*/ 1204323 h 1859916"/>
                    <a:gd name="connsiteX53" fmla="*/ 594506 w 1479968"/>
                    <a:gd name="connsiteY53" fmla="*/ 1141440 h 1859916"/>
                    <a:gd name="connsiteX54" fmla="*/ 594506 w 1479968"/>
                    <a:gd name="connsiteY54" fmla="*/ 1141439 h 1859916"/>
                    <a:gd name="connsiteX55" fmla="*/ 603877 w 1479968"/>
                    <a:gd name="connsiteY55" fmla="*/ 1260399 h 1859916"/>
                    <a:gd name="connsiteX56" fmla="*/ 595378 w 1479968"/>
                    <a:gd name="connsiteY56" fmla="*/ 1302253 h 1859916"/>
                    <a:gd name="connsiteX57" fmla="*/ 642578 w 1479968"/>
                    <a:gd name="connsiteY57" fmla="*/ 1230633 h 1859916"/>
                    <a:gd name="connsiteX58" fmla="*/ 642579 w 1479968"/>
                    <a:gd name="connsiteY58" fmla="*/ 1230632 h 1859916"/>
                    <a:gd name="connsiteX59" fmla="*/ 710174 w 1479968"/>
                    <a:gd name="connsiteY59" fmla="*/ 1328969 h 1859916"/>
                    <a:gd name="connsiteX60" fmla="*/ 723464 w 1479968"/>
                    <a:gd name="connsiteY60" fmla="*/ 1368638 h 1859916"/>
                    <a:gd name="connsiteX61" fmla="*/ 726860 w 1479968"/>
                    <a:gd name="connsiteY61" fmla="*/ 1311246 h 1859916"/>
                    <a:gd name="connsiteX62" fmla="*/ 726860 w 1479968"/>
                    <a:gd name="connsiteY62" fmla="*/ 1311245 h 1859916"/>
                    <a:gd name="connsiteX63" fmla="*/ 834567 w 1479968"/>
                    <a:gd name="connsiteY63" fmla="*/ 1362610 h 1859916"/>
                    <a:gd name="connsiteX64" fmla="*/ 872731 w 1479968"/>
                    <a:gd name="connsiteY64" fmla="*/ 1396348 h 1859916"/>
                    <a:gd name="connsiteX65" fmla="*/ 837247 w 1479968"/>
                    <a:gd name="connsiteY65" fmla="*/ 1325532 h 1859916"/>
                    <a:gd name="connsiteX66" fmla="*/ 837247 w 1479968"/>
                    <a:gd name="connsiteY66" fmla="*/ 1325531 h 1859916"/>
                    <a:gd name="connsiteX67" fmla="*/ 956206 w 1479968"/>
                    <a:gd name="connsiteY67" fmla="*/ 1316160 h 1859916"/>
                    <a:gd name="connsiteX68" fmla="*/ 1002090 w 1479968"/>
                    <a:gd name="connsiteY68" fmla="*/ 1325477 h 1859916"/>
                    <a:gd name="connsiteX69" fmla="*/ 1042007 w 1479968"/>
                    <a:gd name="connsiteY69" fmla="*/ 1292320 h 1859916"/>
                    <a:gd name="connsiteX70" fmla="*/ 1403821 w 1479968"/>
                    <a:gd name="connsiteY70" fmla="*/ 1313755 h 1859916"/>
                    <a:gd name="connsiteX71" fmla="*/ 1386274 w 1479968"/>
                    <a:gd name="connsiteY71" fmla="*/ 1722499 h 1859916"/>
                    <a:gd name="connsiteX72" fmla="*/ 1217319 w 1479968"/>
                    <a:gd name="connsiteY72" fmla="*/ 1500258 h 1859916"/>
                    <a:gd name="connsiteX73" fmla="*/ 1182568 w 1479968"/>
                    <a:gd name="connsiteY73" fmla="*/ 1469914 h 1859916"/>
                    <a:gd name="connsiteX74" fmla="*/ 1200003 w 1479968"/>
                    <a:gd name="connsiteY74" fmla="*/ 1514706 h 1859916"/>
                    <a:gd name="connsiteX75" fmla="*/ 980435 w 1479968"/>
                    <a:gd name="connsiteY75" fmla="*/ 1859916 h 1859916"/>
                    <a:gd name="connsiteX76" fmla="*/ 972144 w 1479968"/>
                    <a:gd name="connsiteY76" fmla="*/ 1719789 h 1859916"/>
                    <a:gd name="connsiteX77" fmla="*/ 952243 w 1479968"/>
                    <a:gd name="connsiteY77" fmla="*/ 1618598 h 1859916"/>
                    <a:gd name="connsiteX78" fmla="*/ 946429 w 1479968"/>
                    <a:gd name="connsiteY78" fmla="*/ 1656455 h 1859916"/>
                    <a:gd name="connsiteX79" fmla="*/ 583672 w 1479968"/>
                    <a:gd name="connsiteY79" fmla="*/ 1845630 h 1859916"/>
                    <a:gd name="connsiteX80" fmla="*/ 646556 w 1479968"/>
                    <a:gd name="connsiteY80" fmla="*/ 1720131 h 1859916"/>
                    <a:gd name="connsiteX81" fmla="*/ 684590 w 1479968"/>
                    <a:gd name="connsiteY81" fmla="*/ 1608875 h 1859916"/>
                    <a:gd name="connsiteX82" fmla="*/ 660127 w 1479968"/>
                    <a:gd name="connsiteY82" fmla="*/ 1639376 h 1859916"/>
                    <a:gd name="connsiteX83" fmla="*/ 251382 w 1479968"/>
                    <a:gd name="connsiteY83" fmla="*/ 1621829 h 1859916"/>
                    <a:gd name="connsiteX84" fmla="*/ 368590 w 1479968"/>
                    <a:gd name="connsiteY84" fmla="*/ 1544585 h 1859916"/>
                    <a:gd name="connsiteX85" fmla="*/ 422501 w 1479968"/>
                    <a:gd name="connsiteY85" fmla="*/ 1497513 h 1859916"/>
                    <a:gd name="connsiteX86" fmla="*/ 405331 w 1479968"/>
                    <a:gd name="connsiteY86" fmla="*/ 1504196 h 1859916"/>
                    <a:gd name="connsiteX87" fmla="*/ 60122 w 1479968"/>
                    <a:gd name="connsiteY87" fmla="*/ 1284627 h 1859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9968" h="1859916">
                      <a:moveTo>
                        <a:pt x="60122" y="1284627"/>
                      </a:moveTo>
                      <a:cubicBezTo>
                        <a:pt x="107208" y="1285013"/>
                        <a:pt x="154004" y="1282226"/>
                        <a:pt x="200249" y="1276337"/>
                      </a:cubicBezTo>
                      <a:lnTo>
                        <a:pt x="205686" y="1275267"/>
                      </a:lnTo>
                      <a:lnTo>
                        <a:pt x="181507" y="1268150"/>
                      </a:lnTo>
                      <a:cubicBezTo>
                        <a:pt x="92536" y="1232651"/>
                        <a:pt x="24964" y="1148775"/>
                        <a:pt x="5619" y="1045756"/>
                      </a:cubicBezTo>
                      <a:cubicBezTo>
                        <a:pt x="1935" y="1026134"/>
                        <a:pt x="-1" y="1005817"/>
                        <a:pt x="0" y="985007"/>
                      </a:cubicBezTo>
                      <a:cubicBezTo>
                        <a:pt x="45382" y="997567"/>
                        <a:pt x="91305" y="1006987"/>
                        <a:pt x="137498" y="1013267"/>
                      </a:cubicBezTo>
                      <a:lnTo>
                        <a:pt x="163652" y="1015038"/>
                      </a:lnTo>
                      <a:lnTo>
                        <a:pt x="119132" y="979995"/>
                      </a:lnTo>
                      <a:cubicBezTo>
                        <a:pt x="87278" y="947439"/>
                        <a:pt x="63544" y="906683"/>
                        <a:pt x="49912" y="861525"/>
                      </a:cubicBezTo>
                      <a:cubicBezTo>
                        <a:pt x="33554" y="807335"/>
                        <a:pt x="31742" y="746808"/>
                        <a:pt x="47900" y="686506"/>
                      </a:cubicBezTo>
                      <a:cubicBezTo>
                        <a:pt x="88486" y="710384"/>
                        <a:pt x="130406" y="731368"/>
                        <a:pt x="173399" y="749390"/>
                      </a:cubicBezTo>
                      <a:lnTo>
                        <a:pt x="180304" y="751750"/>
                      </a:lnTo>
                      <a:lnTo>
                        <a:pt x="150033" y="717307"/>
                      </a:lnTo>
                      <a:cubicBezTo>
                        <a:pt x="129000" y="687550"/>
                        <a:pt x="114226" y="653534"/>
                        <a:pt x="106187" y="617399"/>
                      </a:cubicBezTo>
                      <a:cubicBezTo>
                        <a:pt x="90110" y="545129"/>
                        <a:pt x="100976" y="464386"/>
                        <a:pt x="142595" y="392299"/>
                      </a:cubicBezTo>
                      <a:cubicBezTo>
                        <a:pt x="175618" y="425868"/>
                        <a:pt x="210678" y="456987"/>
                        <a:pt x="247542" y="485522"/>
                      </a:cubicBezTo>
                      <a:lnTo>
                        <a:pt x="324144" y="536945"/>
                      </a:lnTo>
                      <a:lnTo>
                        <a:pt x="319612" y="527780"/>
                      </a:lnTo>
                      <a:cubicBezTo>
                        <a:pt x="281766" y="425220"/>
                        <a:pt x="308258" y="300210"/>
                        <a:pt x="396545" y="211922"/>
                      </a:cubicBezTo>
                      <a:cubicBezTo>
                        <a:pt x="419754" y="252893"/>
                        <a:pt x="445566" y="292026"/>
                        <a:pt x="473789" y="329130"/>
                      </a:cubicBezTo>
                      <a:lnTo>
                        <a:pt x="516118" y="377608"/>
                      </a:lnTo>
                      <a:lnTo>
                        <a:pt x="507652" y="307001"/>
                      </a:lnTo>
                      <a:cubicBezTo>
                        <a:pt x="513514" y="211419"/>
                        <a:pt x="569704" y="117391"/>
                        <a:pt x="664318" y="62765"/>
                      </a:cubicBezTo>
                      <a:cubicBezTo>
                        <a:pt x="676132" y="108348"/>
                        <a:pt x="690936" y="152828"/>
                        <a:pt x="708594" y="195972"/>
                      </a:cubicBezTo>
                      <a:lnTo>
                        <a:pt x="738949" y="257864"/>
                      </a:lnTo>
                      <a:lnTo>
                        <a:pt x="743013" y="220870"/>
                      </a:lnTo>
                      <a:cubicBezTo>
                        <a:pt x="771121" y="94819"/>
                        <a:pt x="892656" y="0"/>
                        <a:pt x="1038323" y="0"/>
                      </a:cubicBezTo>
                      <a:cubicBezTo>
                        <a:pt x="988084" y="181530"/>
                        <a:pt x="988084" y="371705"/>
                        <a:pt x="1038323" y="553235"/>
                      </a:cubicBezTo>
                      <a:lnTo>
                        <a:pt x="1038323" y="553236"/>
                      </a:lnTo>
                      <a:cubicBezTo>
                        <a:pt x="1017513" y="553236"/>
                        <a:pt x="997196" y="551301"/>
                        <a:pt x="977574" y="547616"/>
                      </a:cubicBezTo>
                      <a:lnTo>
                        <a:pt x="935344" y="535586"/>
                      </a:lnTo>
                      <a:lnTo>
                        <a:pt x="940935" y="541881"/>
                      </a:lnTo>
                      <a:lnTo>
                        <a:pt x="940936" y="541882"/>
                      </a:lnTo>
                      <a:cubicBezTo>
                        <a:pt x="886871" y="573096"/>
                        <a:pt x="827937" y="587012"/>
                        <a:pt x="771360" y="585236"/>
                      </a:cubicBezTo>
                      <a:lnTo>
                        <a:pt x="758089" y="583576"/>
                      </a:lnTo>
                      <a:lnTo>
                        <a:pt x="787741" y="603118"/>
                      </a:lnTo>
                      <a:lnTo>
                        <a:pt x="787742" y="603119"/>
                      </a:lnTo>
                      <a:cubicBezTo>
                        <a:pt x="743598" y="647263"/>
                        <a:pt x="690274" y="675957"/>
                        <a:pt x="635165" y="688885"/>
                      </a:cubicBezTo>
                      <a:lnTo>
                        <a:pt x="604590" y="693111"/>
                      </a:lnTo>
                      <a:lnTo>
                        <a:pt x="586470" y="718718"/>
                      </a:lnTo>
                      <a:cubicBezTo>
                        <a:pt x="552338" y="758490"/>
                        <a:pt x="510159" y="788089"/>
                        <a:pt x="464662" y="806028"/>
                      </a:cubicBezTo>
                      <a:lnTo>
                        <a:pt x="424911" y="818011"/>
                      </a:lnTo>
                      <a:lnTo>
                        <a:pt x="442157" y="821403"/>
                      </a:lnTo>
                      <a:cubicBezTo>
                        <a:pt x="488401" y="827293"/>
                        <a:pt x="535197" y="830080"/>
                        <a:pt x="582284" y="829694"/>
                      </a:cubicBezTo>
                      <a:lnTo>
                        <a:pt x="582285" y="829694"/>
                      </a:lnTo>
                      <a:cubicBezTo>
                        <a:pt x="566127" y="889996"/>
                        <a:pt x="534294" y="941508"/>
                        <a:pt x="493033" y="980258"/>
                      </a:cubicBezTo>
                      <a:lnTo>
                        <a:pt x="463104" y="1003531"/>
                      </a:lnTo>
                      <a:lnTo>
                        <a:pt x="553235" y="985007"/>
                      </a:lnTo>
                      <a:lnTo>
                        <a:pt x="553236" y="985007"/>
                      </a:lnTo>
                      <a:cubicBezTo>
                        <a:pt x="553235" y="1068245"/>
                        <a:pt x="522274" y="1143604"/>
                        <a:pt x="472216" y="1198153"/>
                      </a:cubicBezTo>
                      <a:lnTo>
                        <a:pt x="463112" y="1206338"/>
                      </a:lnTo>
                      <a:lnTo>
                        <a:pt x="469006" y="1204323"/>
                      </a:lnTo>
                      <a:cubicBezTo>
                        <a:pt x="512000" y="1186302"/>
                        <a:pt x="553920" y="1165317"/>
                        <a:pt x="594506" y="1141440"/>
                      </a:cubicBezTo>
                      <a:lnTo>
                        <a:pt x="594506" y="1141439"/>
                      </a:lnTo>
                      <a:cubicBezTo>
                        <a:pt x="605278" y="1181640"/>
                        <a:pt x="608064" y="1221942"/>
                        <a:pt x="603877" y="1260399"/>
                      </a:cubicBezTo>
                      <a:lnTo>
                        <a:pt x="595378" y="1302253"/>
                      </a:lnTo>
                      <a:lnTo>
                        <a:pt x="642578" y="1230633"/>
                      </a:lnTo>
                      <a:lnTo>
                        <a:pt x="642579" y="1230632"/>
                      </a:lnTo>
                      <a:cubicBezTo>
                        <a:pt x="672008" y="1260061"/>
                        <a:pt x="694571" y="1293571"/>
                        <a:pt x="710174" y="1328969"/>
                      </a:cubicBezTo>
                      <a:lnTo>
                        <a:pt x="723464" y="1368638"/>
                      </a:lnTo>
                      <a:lnTo>
                        <a:pt x="726860" y="1311246"/>
                      </a:lnTo>
                      <a:lnTo>
                        <a:pt x="726860" y="1311245"/>
                      </a:lnTo>
                      <a:cubicBezTo>
                        <a:pt x="767061" y="1322017"/>
                        <a:pt x="803356" y="1339756"/>
                        <a:pt x="834567" y="1362610"/>
                      </a:cubicBezTo>
                      <a:lnTo>
                        <a:pt x="872731" y="1396348"/>
                      </a:lnTo>
                      <a:lnTo>
                        <a:pt x="837247" y="1325532"/>
                      </a:lnTo>
                      <a:lnTo>
                        <a:pt x="837247" y="1325531"/>
                      </a:lnTo>
                      <a:cubicBezTo>
                        <a:pt x="877448" y="1314759"/>
                        <a:pt x="917749" y="1311973"/>
                        <a:pt x="956206" y="1316160"/>
                      </a:cubicBezTo>
                      <a:lnTo>
                        <a:pt x="1002090" y="1325477"/>
                      </a:lnTo>
                      <a:lnTo>
                        <a:pt x="1042007" y="1292320"/>
                      </a:lnTo>
                      <a:cubicBezTo>
                        <a:pt x="1157372" y="1213432"/>
                        <a:pt x="1309298" y="1219232"/>
                        <a:pt x="1403821" y="1313755"/>
                      </a:cubicBezTo>
                      <a:cubicBezTo>
                        <a:pt x="1511847" y="1421781"/>
                        <a:pt x="1503991" y="1604782"/>
                        <a:pt x="1386274" y="1722499"/>
                      </a:cubicBezTo>
                      <a:cubicBezTo>
                        <a:pt x="1339855" y="1640556"/>
                        <a:pt x="1283028" y="1565967"/>
                        <a:pt x="1217319" y="1500258"/>
                      </a:cubicBezTo>
                      <a:lnTo>
                        <a:pt x="1182568" y="1469914"/>
                      </a:lnTo>
                      <a:lnTo>
                        <a:pt x="1200003" y="1514706"/>
                      </a:lnTo>
                      <a:cubicBezTo>
                        <a:pt x="1239544" y="1662273"/>
                        <a:pt x="1141239" y="1816828"/>
                        <a:pt x="980435" y="1859916"/>
                      </a:cubicBezTo>
                      <a:cubicBezTo>
                        <a:pt x="980820" y="1812829"/>
                        <a:pt x="978034" y="1766033"/>
                        <a:pt x="972144" y="1719789"/>
                      </a:cubicBezTo>
                      <a:lnTo>
                        <a:pt x="952243" y="1618598"/>
                      </a:lnTo>
                      <a:lnTo>
                        <a:pt x="946429" y="1656455"/>
                      </a:lnTo>
                      <a:cubicBezTo>
                        <a:pt x="906888" y="1804021"/>
                        <a:pt x="744476" y="1888718"/>
                        <a:pt x="583672" y="1845630"/>
                      </a:cubicBezTo>
                      <a:cubicBezTo>
                        <a:pt x="607549" y="1805045"/>
                        <a:pt x="628534" y="1763125"/>
                        <a:pt x="646556" y="1720131"/>
                      </a:cubicBezTo>
                      <a:lnTo>
                        <a:pt x="684590" y="1608875"/>
                      </a:lnTo>
                      <a:lnTo>
                        <a:pt x="660127" y="1639376"/>
                      </a:lnTo>
                      <a:cubicBezTo>
                        <a:pt x="552101" y="1747402"/>
                        <a:pt x="369099" y="1739546"/>
                        <a:pt x="251382" y="1621829"/>
                      </a:cubicBezTo>
                      <a:cubicBezTo>
                        <a:pt x="292353" y="1598620"/>
                        <a:pt x="331487" y="1572808"/>
                        <a:pt x="368590" y="1544585"/>
                      </a:cubicBezTo>
                      <a:lnTo>
                        <a:pt x="422501" y="1497513"/>
                      </a:lnTo>
                      <a:lnTo>
                        <a:pt x="405331" y="1504196"/>
                      </a:lnTo>
                      <a:cubicBezTo>
                        <a:pt x="257764" y="1543736"/>
                        <a:pt x="103209" y="1445432"/>
                        <a:pt x="60122" y="1284627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6" name="四角形: 上の 2 つの角を丸める 1495">
                  <a:extLst>
                    <a:ext uri="{FF2B5EF4-FFF2-40B4-BE49-F238E27FC236}">
                      <a16:creationId xmlns:a16="http://schemas.microsoft.com/office/drawing/2014/main" id="{1D1C53DE-81C4-4A16-BAED-8C01BB0487DA}"/>
                    </a:ext>
                  </a:extLst>
                </p:cNvPr>
                <p:cNvSpPr/>
                <p:nvPr/>
              </p:nvSpPr>
              <p:spPr>
                <a:xfrm>
                  <a:off x="3253740" y="2773680"/>
                  <a:ext cx="1104900" cy="1226820"/>
                </a:xfrm>
                <a:prstGeom prst="round2SameRect">
                  <a:avLst>
                    <a:gd name="adj1" fmla="val 50000"/>
                    <a:gd name="adj2" fmla="val 13534"/>
                  </a:avLst>
                </a:pr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7" name="四角形: 上の 2 つの角を丸める 1496">
                  <a:extLst>
                    <a:ext uri="{FF2B5EF4-FFF2-40B4-BE49-F238E27FC236}">
                      <a16:creationId xmlns:a16="http://schemas.microsoft.com/office/drawing/2014/main" id="{0992BE4E-B12B-48DE-A7F1-149714D7C9DA}"/>
                    </a:ext>
                  </a:extLst>
                </p:cNvPr>
                <p:cNvSpPr/>
                <p:nvPr/>
              </p:nvSpPr>
              <p:spPr>
                <a:xfrm>
                  <a:off x="3590449" y="3380422"/>
                  <a:ext cx="431482" cy="28479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8" name="四角形: 上の 2 つの角を丸める 1497">
                  <a:extLst>
                    <a:ext uri="{FF2B5EF4-FFF2-40B4-BE49-F238E27FC236}">
                      <a16:creationId xmlns:a16="http://schemas.microsoft.com/office/drawing/2014/main" id="{D9F806F5-E8D5-40BF-BE90-FFB8F7A4D41A}"/>
                    </a:ext>
                  </a:extLst>
                </p:cNvPr>
                <p:cNvSpPr/>
                <p:nvPr/>
              </p:nvSpPr>
              <p:spPr>
                <a:xfrm>
                  <a:off x="3672840" y="3192780"/>
                  <a:ext cx="266700" cy="472440"/>
                </a:xfrm>
                <a:prstGeom prst="round2SameRect">
                  <a:avLst>
                    <a:gd name="adj1" fmla="val 50000"/>
                    <a:gd name="adj2" fmla="val 13534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9" name="フリーフォーム: 図形 1498">
                  <a:extLst>
                    <a:ext uri="{FF2B5EF4-FFF2-40B4-BE49-F238E27FC236}">
                      <a16:creationId xmlns:a16="http://schemas.microsoft.com/office/drawing/2014/main" id="{14DE8759-67B8-4BC8-B30F-8453D6178DDE}"/>
                    </a:ext>
                  </a:extLst>
                </p:cNvPr>
                <p:cNvSpPr/>
                <p:nvPr/>
              </p:nvSpPr>
              <p:spPr>
                <a:xfrm>
                  <a:off x="3381597" y="3769519"/>
                  <a:ext cx="849186" cy="114300"/>
                </a:xfrm>
                <a:custGeom>
                  <a:avLst/>
                  <a:gdLst>
                    <a:gd name="connsiteX0" fmla="*/ 0 w 849186"/>
                    <a:gd name="connsiteY0" fmla="*/ 0 h 114300"/>
                    <a:gd name="connsiteX1" fmla="*/ 849186 w 849186"/>
                    <a:gd name="connsiteY1" fmla="*/ 0 h 114300"/>
                    <a:gd name="connsiteX2" fmla="*/ 849186 w 849186"/>
                    <a:gd name="connsiteY2" fmla="*/ 63103 h 114300"/>
                    <a:gd name="connsiteX3" fmla="*/ 840484 w 849186"/>
                    <a:gd name="connsiteY3" fmla="*/ 106203 h 114300"/>
                    <a:gd name="connsiteX4" fmla="*/ 835025 w 849186"/>
                    <a:gd name="connsiteY4" fmla="*/ 114300 h 114300"/>
                    <a:gd name="connsiteX5" fmla="*/ 14161 w 849186"/>
                    <a:gd name="connsiteY5" fmla="*/ 114300 h 114300"/>
                    <a:gd name="connsiteX6" fmla="*/ 8702 w 849186"/>
                    <a:gd name="connsiteY6" fmla="*/ 106203 h 114300"/>
                    <a:gd name="connsiteX7" fmla="*/ 0 w 849186"/>
                    <a:gd name="connsiteY7" fmla="*/ 63103 h 114300"/>
                    <a:gd name="connsiteX8" fmla="*/ 0 w 849186"/>
                    <a:gd name="connsiteY8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9186" h="114300">
                      <a:moveTo>
                        <a:pt x="0" y="0"/>
                      </a:moveTo>
                      <a:lnTo>
                        <a:pt x="849186" y="0"/>
                      </a:lnTo>
                      <a:lnTo>
                        <a:pt x="849186" y="63103"/>
                      </a:lnTo>
                      <a:cubicBezTo>
                        <a:pt x="849186" y="78391"/>
                        <a:pt x="846088" y="92956"/>
                        <a:pt x="840484" y="106203"/>
                      </a:cubicBezTo>
                      <a:lnTo>
                        <a:pt x="835025" y="114300"/>
                      </a:lnTo>
                      <a:lnTo>
                        <a:pt x="14161" y="114300"/>
                      </a:lnTo>
                      <a:lnTo>
                        <a:pt x="8702" y="106203"/>
                      </a:lnTo>
                      <a:cubicBezTo>
                        <a:pt x="3099" y="92956"/>
                        <a:pt x="0" y="78391"/>
                        <a:pt x="0" y="6310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0" name="フリーフォーム: 図形 1499">
                  <a:extLst>
                    <a:ext uri="{FF2B5EF4-FFF2-40B4-BE49-F238E27FC236}">
                      <a16:creationId xmlns:a16="http://schemas.microsoft.com/office/drawing/2014/main" id="{657931CF-9101-4E7B-9462-98398A62F82C}"/>
                    </a:ext>
                  </a:extLst>
                </p:cNvPr>
                <p:cNvSpPr/>
                <p:nvPr/>
              </p:nvSpPr>
              <p:spPr>
                <a:xfrm>
                  <a:off x="3381597" y="3721895"/>
                  <a:ext cx="849186" cy="47625"/>
                </a:xfrm>
                <a:custGeom>
                  <a:avLst/>
                  <a:gdLst>
                    <a:gd name="connsiteX0" fmla="*/ 18613 w 849186"/>
                    <a:gd name="connsiteY0" fmla="*/ 0 h 47625"/>
                    <a:gd name="connsiteX1" fmla="*/ 830573 w 849186"/>
                    <a:gd name="connsiteY1" fmla="*/ 0 h 47625"/>
                    <a:gd name="connsiteX2" fmla="*/ 849186 w 849186"/>
                    <a:gd name="connsiteY2" fmla="*/ 18613 h 47625"/>
                    <a:gd name="connsiteX3" fmla="*/ 849186 w 849186"/>
                    <a:gd name="connsiteY3" fmla="*/ 47625 h 47625"/>
                    <a:gd name="connsiteX4" fmla="*/ 0 w 849186"/>
                    <a:gd name="connsiteY4" fmla="*/ 47625 h 47625"/>
                    <a:gd name="connsiteX5" fmla="*/ 0 w 849186"/>
                    <a:gd name="connsiteY5" fmla="*/ 18613 h 47625"/>
                    <a:gd name="connsiteX6" fmla="*/ 18613 w 849186"/>
                    <a:gd name="connsiteY6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9186" h="47625">
                      <a:moveTo>
                        <a:pt x="18613" y="0"/>
                      </a:moveTo>
                      <a:lnTo>
                        <a:pt x="830573" y="0"/>
                      </a:lnTo>
                      <a:cubicBezTo>
                        <a:pt x="840853" y="0"/>
                        <a:pt x="849186" y="8333"/>
                        <a:pt x="849186" y="18613"/>
                      </a:cubicBezTo>
                      <a:lnTo>
                        <a:pt x="849186" y="47625"/>
                      </a:lnTo>
                      <a:lnTo>
                        <a:pt x="0" y="47625"/>
                      </a:lnTo>
                      <a:lnTo>
                        <a:pt x="0" y="18613"/>
                      </a:lnTo>
                      <a:cubicBezTo>
                        <a:pt x="0" y="8333"/>
                        <a:pt x="8333" y="0"/>
                        <a:pt x="186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1" name="フリーフォーム: 図形 1500">
                  <a:extLst>
                    <a:ext uri="{FF2B5EF4-FFF2-40B4-BE49-F238E27FC236}">
                      <a16:creationId xmlns:a16="http://schemas.microsoft.com/office/drawing/2014/main" id="{FA95367A-F7E9-4C6D-94B1-C971D140B8BD}"/>
                    </a:ext>
                  </a:extLst>
                </p:cNvPr>
                <p:cNvSpPr/>
                <p:nvPr/>
              </p:nvSpPr>
              <p:spPr>
                <a:xfrm>
                  <a:off x="3395758" y="3883820"/>
                  <a:ext cx="820864" cy="59531"/>
                </a:xfrm>
                <a:custGeom>
                  <a:avLst/>
                  <a:gdLst>
                    <a:gd name="connsiteX0" fmla="*/ 0 w 820864"/>
                    <a:gd name="connsiteY0" fmla="*/ 0 h 59531"/>
                    <a:gd name="connsiteX1" fmla="*/ 820864 w 820864"/>
                    <a:gd name="connsiteY1" fmla="*/ 0 h 59531"/>
                    <a:gd name="connsiteX2" fmla="*/ 802593 w 820864"/>
                    <a:gd name="connsiteY2" fmla="*/ 27099 h 59531"/>
                    <a:gd name="connsiteX3" fmla="*/ 724297 w 820864"/>
                    <a:gd name="connsiteY3" fmla="*/ 59531 h 59531"/>
                    <a:gd name="connsiteX4" fmla="*/ 96567 w 820864"/>
                    <a:gd name="connsiteY4" fmla="*/ 59531 h 59531"/>
                    <a:gd name="connsiteX5" fmla="*/ 18271 w 820864"/>
                    <a:gd name="connsiteY5" fmla="*/ 27099 h 59531"/>
                    <a:gd name="connsiteX6" fmla="*/ 0 w 820864"/>
                    <a:gd name="connsiteY6" fmla="*/ 0 h 59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20864" h="59531">
                      <a:moveTo>
                        <a:pt x="0" y="0"/>
                      </a:moveTo>
                      <a:lnTo>
                        <a:pt x="820864" y="0"/>
                      </a:lnTo>
                      <a:lnTo>
                        <a:pt x="802593" y="27099"/>
                      </a:lnTo>
                      <a:cubicBezTo>
                        <a:pt x="782556" y="47137"/>
                        <a:pt x="754874" y="59531"/>
                        <a:pt x="724297" y="59531"/>
                      </a:cubicBezTo>
                      <a:lnTo>
                        <a:pt x="96567" y="59531"/>
                      </a:lnTo>
                      <a:cubicBezTo>
                        <a:pt x="65991" y="59531"/>
                        <a:pt x="38309" y="47137"/>
                        <a:pt x="18271" y="270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502" name="グループ化 1501">
                  <a:extLst>
                    <a:ext uri="{FF2B5EF4-FFF2-40B4-BE49-F238E27FC236}">
                      <a16:creationId xmlns:a16="http://schemas.microsoft.com/office/drawing/2014/main" id="{42281329-3E61-4C65-8B5B-83E36FEAAED4}"/>
                    </a:ext>
                  </a:extLst>
                </p:cNvPr>
                <p:cNvGrpSpPr/>
                <p:nvPr/>
              </p:nvGrpSpPr>
              <p:grpSpPr>
                <a:xfrm rot="900000">
                  <a:off x="3290075" y="3130142"/>
                  <a:ext cx="355668" cy="256224"/>
                  <a:chOff x="2371320" y="3072765"/>
                  <a:chExt cx="458964" cy="256224"/>
                </a:xfrm>
                <a:grpFill/>
              </p:grpSpPr>
              <p:sp>
                <p:nvSpPr>
                  <p:cNvPr id="1516" name="フリーフォーム: 図形 1515">
                    <a:extLst>
                      <a:ext uri="{FF2B5EF4-FFF2-40B4-BE49-F238E27FC236}">
                        <a16:creationId xmlns:a16="http://schemas.microsoft.com/office/drawing/2014/main" id="{D9F99B62-91E6-497B-9C4C-190B0E4887F0}"/>
                      </a:ext>
                    </a:extLst>
                  </p:cNvPr>
                  <p:cNvSpPr/>
                  <p:nvPr/>
                </p:nvSpPr>
                <p:spPr>
                  <a:xfrm>
                    <a:off x="2371320" y="3072765"/>
                    <a:ext cx="458964" cy="256224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7" name="フリーフォーム: 図形 1516">
                    <a:extLst>
                      <a:ext uri="{FF2B5EF4-FFF2-40B4-BE49-F238E27FC236}">
                        <a16:creationId xmlns:a16="http://schemas.microsoft.com/office/drawing/2014/main" id="{613936E0-F4EC-4FF0-A3DF-EB110BC6F56B}"/>
                      </a:ext>
                    </a:extLst>
                  </p:cNvPr>
                  <p:cNvSpPr/>
                  <p:nvPr/>
                </p:nvSpPr>
                <p:spPr>
                  <a:xfrm>
                    <a:off x="2371320" y="3117056"/>
                    <a:ext cx="458964" cy="167642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503" name="グループ化 1502">
                  <a:extLst>
                    <a:ext uri="{FF2B5EF4-FFF2-40B4-BE49-F238E27FC236}">
                      <a16:creationId xmlns:a16="http://schemas.microsoft.com/office/drawing/2014/main" id="{3CC3B258-4B77-4215-9354-2C8B74BD40A7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3975873" y="3130142"/>
                  <a:ext cx="355668" cy="256224"/>
                  <a:chOff x="2371320" y="3072765"/>
                  <a:chExt cx="458964" cy="256224"/>
                </a:xfrm>
                <a:grpFill/>
              </p:grpSpPr>
              <p:sp>
                <p:nvSpPr>
                  <p:cNvPr id="1514" name="フリーフォーム: 図形 1513">
                    <a:extLst>
                      <a:ext uri="{FF2B5EF4-FFF2-40B4-BE49-F238E27FC236}">
                        <a16:creationId xmlns:a16="http://schemas.microsoft.com/office/drawing/2014/main" id="{4B78418C-1BE9-4748-907C-E892419EBB39}"/>
                      </a:ext>
                    </a:extLst>
                  </p:cNvPr>
                  <p:cNvSpPr/>
                  <p:nvPr/>
                </p:nvSpPr>
                <p:spPr>
                  <a:xfrm>
                    <a:off x="2371320" y="3072765"/>
                    <a:ext cx="458964" cy="256224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5" name="フリーフォーム: 図形 1514">
                    <a:extLst>
                      <a:ext uri="{FF2B5EF4-FFF2-40B4-BE49-F238E27FC236}">
                        <a16:creationId xmlns:a16="http://schemas.microsoft.com/office/drawing/2014/main" id="{04454C78-72F4-47D8-8B02-6E057843F661}"/>
                      </a:ext>
                    </a:extLst>
                  </p:cNvPr>
                  <p:cNvSpPr/>
                  <p:nvPr/>
                </p:nvSpPr>
                <p:spPr>
                  <a:xfrm>
                    <a:off x="2371320" y="3117056"/>
                    <a:ext cx="458964" cy="167642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504" name="楕円 1503">
                  <a:extLst>
                    <a:ext uri="{FF2B5EF4-FFF2-40B4-BE49-F238E27FC236}">
                      <a16:creationId xmlns:a16="http://schemas.microsoft.com/office/drawing/2014/main" id="{E4728E3F-0ACF-4CFD-89CD-8DD168FAC605}"/>
                    </a:ext>
                  </a:extLst>
                </p:cNvPr>
                <p:cNvSpPr/>
                <p:nvPr/>
              </p:nvSpPr>
              <p:spPr>
                <a:xfrm>
                  <a:off x="3545297" y="3239430"/>
                  <a:ext cx="57565" cy="575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5" name="楕円 1504">
                  <a:extLst>
                    <a:ext uri="{FF2B5EF4-FFF2-40B4-BE49-F238E27FC236}">
                      <a16:creationId xmlns:a16="http://schemas.microsoft.com/office/drawing/2014/main" id="{6D0CA8EB-07D6-4B9A-8C7D-52FF9C28FCC5}"/>
                    </a:ext>
                  </a:extLst>
                </p:cNvPr>
                <p:cNvSpPr/>
                <p:nvPr/>
              </p:nvSpPr>
              <p:spPr>
                <a:xfrm>
                  <a:off x="4173947" y="3239430"/>
                  <a:ext cx="57565" cy="57565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6" name="月 1505">
                  <a:extLst>
                    <a:ext uri="{FF2B5EF4-FFF2-40B4-BE49-F238E27FC236}">
                      <a16:creationId xmlns:a16="http://schemas.microsoft.com/office/drawing/2014/main" id="{7C259780-8A56-40D6-ADC6-11A0F5875D83}"/>
                    </a:ext>
                  </a:extLst>
                </p:cNvPr>
                <p:cNvSpPr/>
                <p:nvPr/>
              </p:nvSpPr>
              <p:spPr>
                <a:xfrm rot="7676640">
                  <a:off x="3475748" y="2918605"/>
                  <a:ext cx="140272" cy="376612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7" name="月 1506">
                  <a:extLst>
                    <a:ext uri="{FF2B5EF4-FFF2-40B4-BE49-F238E27FC236}">
                      <a16:creationId xmlns:a16="http://schemas.microsoft.com/office/drawing/2014/main" id="{99AA75BC-E3C0-4224-8F2E-B6D067A34042}"/>
                    </a:ext>
                  </a:extLst>
                </p:cNvPr>
                <p:cNvSpPr/>
                <p:nvPr/>
              </p:nvSpPr>
              <p:spPr>
                <a:xfrm rot="9270721">
                  <a:off x="3648846" y="2963459"/>
                  <a:ext cx="63538" cy="201676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8" name="月 1507">
                  <a:extLst>
                    <a:ext uri="{FF2B5EF4-FFF2-40B4-BE49-F238E27FC236}">
                      <a16:creationId xmlns:a16="http://schemas.microsoft.com/office/drawing/2014/main" id="{CC565FE5-64D4-4471-A114-F94661BB9B4E}"/>
                    </a:ext>
                  </a:extLst>
                </p:cNvPr>
                <p:cNvSpPr/>
                <p:nvPr/>
              </p:nvSpPr>
              <p:spPr>
                <a:xfrm rot="12329279" flipH="1">
                  <a:off x="3907770" y="2963458"/>
                  <a:ext cx="63538" cy="201676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9" name="月 1508">
                  <a:extLst>
                    <a:ext uri="{FF2B5EF4-FFF2-40B4-BE49-F238E27FC236}">
                      <a16:creationId xmlns:a16="http://schemas.microsoft.com/office/drawing/2014/main" id="{ADA75CC9-D3A6-49E9-8A0A-8688F412E550}"/>
                    </a:ext>
                  </a:extLst>
                </p:cNvPr>
                <p:cNvSpPr/>
                <p:nvPr/>
              </p:nvSpPr>
              <p:spPr>
                <a:xfrm rot="13923360" flipH="1">
                  <a:off x="4007468" y="2918606"/>
                  <a:ext cx="140272" cy="376612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0" name="月 1509">
                  <a:extLst>
                    <a:ext uri="{FF2B5EF4-FFF2-40B4-BE49-F238E27FC236}">
                      <a16:creationId xmlns:a16="http://schemas.microsoft.com/office/drawing/2014/main" id="{E55B26A4-D934-4835-876F-0DD0F0B689FC}"/>
                    </a:ext>
                  </a:extLst>
                </p:cNvPr>
                <p:cNvSpPr/>
                <p:nvPr/>
              </p:nvSpPr>
              <p:spPr>
                <a:xfrm rot="9900000">
                  <a:off x="3751794" y="3017221"/>
                  <a:ext cx="46993" cy="149160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1" name="月 1510">
                  <a:extLst>
                    <a:ext uri="{FF2B5EF4-FFF2-40B4-BE49-F238E27FC236}">
                      <a16:creationId xmlns:a16="http://schemas.microsoft.com/office/drawing/2014/main" id="{51E6F3DD-CDE3-4599-9C8E-1B4228906A6A}"/>
                    </a:ext>
                  </a:extLst>
                </p:cNvPr>
                <p:cNvSpPr/>
                <p:nvPr/>
              </p:nvSpPr>
              <p:spPr>
                <a:xfrm rot="11700000" flipH="1">
                  <a:off x="3832543" y="3012939"/>
                  <a:ext cx="46993" cy="149160"/>
                </a:xfrm>
                <a:prstGeom prst="moon">
                  <a:avLst>
                    <a:gd name="adj" fmla="val 65588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2" name="月 1511">
                  <a:extLst>
                    <a:ext uri="{FF2B5EF4-FFF2-40B4-BE49-F238E27FC236}">
                      <a16:creationId xmlns:a16="http://schemas.microsoft.com/office/drawing/2014/main" id="{5863A3C7-DC07-4C05-B85D-CBDA7EF0022B}"/>
                    </a:ext>
                  </a:extLst>
                </p:cNvPr>
                <p:cNvSpPr/>
                <p:nvPr/>
              </p:nvSpPr>
              <p:spPr>
                <a:xfrm rot="16200000">
                  <a:off x="3383645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3" name="月 1512">
                  <a:extLst>
                    <a:ext uri="{FF2B5EF4-FFF2-40B4-BE49-F238E27FC236}">
                      <a16:creationId xmlns:a16="http://schemas.microsoft.com/office/drawing/2014/main" id="{966A653D-27E7-4847-8170-1295CD0ADFDF}"/>
                    </a:ext>
                  </a:extLst>
                </p:cNvPr>
                <p:cNvSpPr/>
                <p:nvPr/>
              </p:nvSpPr>
              <p:spPr>
                <a:xfrm rot="16200000">
                  <a:off x="4128976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62" name="四角形: 上の 2 つの角を丸める 1461">
                <a:extLst>
                  <a:ext uri="{FF2B5EF4-FFF2-40B4-BE49-F238E27FC236}">
                    <a16:creationId xmlns:a16="http://schemas.microsoft.com/office/drawing/2014/main" id="{F315A927-5161-4A12-9DC1-190808372C11}"/>
                  </a:ext>
                </a:extLst>
              </p:cNvPr>
              <p:cNvSpPr/>
              <p:nvPr/>
            </p:nvSpPr>
            <p:spPr>
              <a:xfrm>
                <a:off x="4837522" y="3574832"/>
                <a:ext cx="1154012" cy="1040780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3" name="四角形: 上の 2 つの角を丸める 1462">
                <a:extLst>
                  <a:ext uri="{FF2B5EF4-FFF2-40B4-BE49-F238E27FC236}">
                    <a16:creationId xmlns:a16="http://schemas.microsoft.com/office/drawing/2014/main" id="{B782D239-2616-40C2-8571-EAA2ABE24B56}"/>
                  </a:ext>
                </a:extLst>
              </p:cNvPr>
              <p:cNvSpPr/>
              <p:nvPr/>
            </p:nvSpPr>
            <p:spPr>
              <a:xfrm>
                <a:off x="4999447" y="3703016"/>
                <a:ext cx="914822" cy="912595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4" name="四角形: 上の 2 つの角を丸める 1463">
                <a:extLst>
                  <a:ext uri="{FF2B5EF4-FFF2-40B4-BE49-F238E27FC236}">
                    <a16:creationId xmlns:a16="http://schemas.microsoft.com/office/drawing/2014/main" id="{C3A808B6-0431-4A6F-AD26-67F78EA46190}"/>
                  </a:ext>
                </a:extLst>
              </p:cNvPr>
              <p:cNvSpPr/>
              <p:nvPr/>
            </p:nvSpPr>
            <p:spPr>
              <a:xfrm rot="18900000">
                <a:off x="4899616" y="3602857"/>
                <a:ext cx="376484" cy="987087"/>
              </a:xfrm>
              <a:prstGeom prst="round2SameRect">
                <a:avLst>
                  <a:gd name="adj1" fmla="val 36907"/>
                  <a:gd name="adj2" fmla="val 23256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5" name="四角形: 上の 2 つの角を丸める 1464">
                <a:extLst>
                  <a:ext uri="{FF2B5EF4-FFF2-40B4-BE49-F238E27FC236}">
                    <a16:creationId xmlns:a16="http://schemas.microsoft.com/office/drawing/2014/main" id="{EA785133-030F-458B-B0C9-8DCCE5CF06EA}"/>
                  </a:ext>
                </a:extLst>
              </p:cNvPr>
              <p:cNvSpPr/>
              <p:nvPr/>
            </p:nvSpPr>
            <p:spPr>
              <a:xfrm rot="18900000">
                <a:off x="4933152" y="3570960"/>
                <a:ext cx="337680" cy="883510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6" name="四角形: 上の 2 つの角を丸める 1465">
                <a:extLst>
                  <a:ext uri="{FF2B5EF4-FFF2-40B4-BE49-F238E27FC236}">
                    <a16:creationId xmlns:a16="http://schemas.microsoft.com/office/drawing/2014/main" id="{D29F4890-EEBD-49C1-BE74-9F6C6A6186CA}"/>
                  </a:ext>
                </a:extLst>
              </p:cNvPr>
              <p:cNvSpPr/>
              <p:nvPr/>
            </p:nvSpPr>
            <p:spPr>
              <a:xfrm rot="8392352">
                <a:off x="5636681" y="4145513"/>
                <a:ext cx="422305" cy="468115"/>
              </a:xfrm>
              <a:prstGeom prst="round2SameRect">
                <a:avLst>
                  <a:gd name="adj1" fmla="val 36907"/>
                  <a:gd name="adj2" fmla="val 23256"/>
                </a:avLst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7" name="四角形: 上の 2 つの角を丸める 1466">
                <a:extLst>
                  <a:ext uri="{FF2B5EF4-FFF2-40B4-BE49-F238E27FC236}">
                    <a16:creationId xmlns:a16="http://schemas.microsoft.com/office/drawing/2014/main" id="{5D94D981-3911-410A-B254-A55A83D732E0}"/>
                  </a:ext>
                </a:extLst>
              </p:cNvPr>
              <p:cNvSpPr/>
              <p:nvPr/>
            </p:nvSpPr>
            <p:spPr>
              <a:xfrm rot="8392352">
                <a:off x="5727000" y="4367629"/>
                <a:ext cx="422305" cy="231621"/>
              </a:xfrm>
              <a:prstGeom prst="round2SameRect">
                <a:avLst>
                  <a:gd name="adj1" fmla="val 50000"/>
                  <a:gd name="adj2" fmla="val 23256"/>
                </a:avLst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8" name="フリーフォーム: 図形 1467">
                <a:extLst>
                  <a:ext uri="{FF2B5EF4-FFF2-40B4-BE49-F238E27FC236}">
                    <a16:creationId xmlns:a16="http://schemas.microsoft.com/office/drawing/2014/main" id="{33DE6639-105D-47BD-9B96-6F8CA17AC6E2}"/>
                  </a:ext>
                </a:extLst>
              </p:cNvPr>
              <p:cNvSpPr/>
              <p:nvPr/>
            </p:nvSpPr>
            <p:spPr>
              <a:xfrm rot="900000" flipH="1">
                <a:off x="4203215" y="1758940"/>
                <a:ext cx="1674729" cy="166704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11123 w 1674729"/>
                  <a:gd name="connsiteY20" fmla="*/ 615948 h 1667042"/>
                  <a:gd name="connsiteX21" fmla="*/ 41475 w 1674729"/>
                  <a:gd name="connsiteY21" fmla="*/ 502673 h 1667042"/>
                  <a:gd name="connsiteX22" fmla="*/ 72686 w 1674729"/>
                  <a:gd name="connsiteY22" fmla="*/ 492178 h 1667042"/>
                  <a:gd name="connsiteX23" fmla="*/ 154750 w 1674729"/>
                  <a:gd name="connsiteY23" fmla="*/ 533025 h 1667042"/>
                  <a:gd name="connsiteX24" fmla="*/ 343923 w 1674729"/>
                  <a:gd name="connsiteY24" fmla="*/ 860684 h 1667042"/>
                  <a:gd name="connsiteX25" fmla="*/ 369200 w 1674729"/>
                  <a:gd name="connsiteY25" fmla="*/ 839828 h 1667042"/>
                  <a:gd name="connsiteX26" fmla="*/ 215975 w 1674729"/>
                  <a:gd name="connsiteY26" fmla="*/ 267988 h 1667042"/>
                  <a:gd name="connsiteX27" fmla="*/ 292870 w 1674729"/>
                  <a:gd name="connsiteY27" fmla="*/ 134804 h 1667042"/>
                  <a:gd name="connsiteX28" fmla="*/ 335967 w 1674729"/>
                  <a:gd name="connsiteY28" fmla="*/ 132103 h 1667042"/>
                  <a:gd name="connsiteX29" fmla="*/ 426053 w 1674729"/>
                  <a:gd name="connsiteY29" fmla="*/ 211698 h 1667042"/>
                  <a:gd name="connsiteX30" fmla="*/ 578656 w 1674729"/>
                  <a:gd name="connsiteY30" fmla="*/ 781218 h 1667042"/>
                  <a:gd name="connsiteX31" fmla="*/ 614705 w 1674729"/>
                  <a:gd name="connsiteY31" fmla="*/ 781218 h 1667042"/>
                  <a:gd name="connsiteX32" fmla="*/ 614705 w 1674729"/>
                  <a:gd name="connsiteY32" fmla="*/ 108744 h 1667042"/>
                  <a:gd name="connsiteX33" fmla="*/ 723449 w 1674729"/>
                  <a:gd name="connsiteY33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476388 w 1674729"/>
                  <a:gd name="connsiteY10" fmla="*/ 854933 h 1667042"/>
                  <a:gd name="connsiteX11" fmla="*/ 1656994 w 1674729"/>
                  <a:gd name="connsiteY11" fmla="*/ 903326 h 1667042"/>
                  <a:gd name="connsiteX12" fmla="*/ 1608601 w 1674729"/>
                  <a:gd name="connsiteY12" fmla="*/ 1083932 h 1667042"/>
                  <a:gd name="connsiteX13" fmla="*/ 1155573 w 1674729"/>
                  <a:gd name="connsiteY13" fmla="*/ 1345488 h 1667042"/>
                  <a:gd name="connsiteX14" fmla="*/ 1139728 w 1674729"/>
                  <a:gd name="connsiteY14" fmla="*/ 1396532 h 1667042"/>
                  <a:gd name="connsiteX15" fmla="*/ 731622 w 1674729"/>
                  <a:gd name="connsiteY15" fmla="*/ 1667042 h 1667042"/>
                  <a:gd name="connsiteX16" fmla="*/ 688759 w 1674729"/>
                  <a:gd name="connsiteY16" fmla="*/ 1667042 h 1667042"/>
                  <a:gd name="connsiteX17" fmla="*/ 245847 w 1674729"/>
                  <a:gd name="connsiteY17" fmla="*/ 1224130 h 1667042"/>
                  <a:gd name="connsiteX18" fmla="*/ 245847 w 1674729"/>
                  <a:gd name="connsiteY18" fmla="*/ 1081255 h 1667042"/>
                  <a:gd name="connsiteX19" fmla="*/ 11123 w 1674729"/>
                  <a:gd name="connsiteY19" fmla="*/ 615948 h 1667042"/>
                  <a:gd name="connsiteX20" fmla="*/ 41475 w 1674729"/>
                  <a:gd name="connsiteY20" fmla="*/ 502673 h 1667042"/>
                  <a:gd name="connsiteX21" fmla="*/ 72686 w 1674729"/>
                  <a:gd name="connsiteY21" fmla="*/ 492178 h 1667042"/>
                  <a:gd name="connsiteX22" fmla="*/ 154750 w 1674729"/>
                  <a:gd name="connsiteY22" fmla="*/ 533025 h 1667042"/>
                  <a:gd name="connsiteX23" fmla="*/ 343923 w 1674729"/>
                  <a:gd name="connsiteY23" fmla="*/ 860684 h 1667042"/>
                  <a:gd name="connsiteX24" fmla="*/ 369200 w 1674729"/>
                  <a:gd name="connsiteY24" fmla="*/ 839828 h 1667042"/>
                  <a:gd name="connsiteX25" fmla="*/ 215975 w 1674729"/>
                  <a:gd name="connsiteY25" fmla="*/ 267988 h 1667042"/>
                  <a:gd name="connsiteX26" fmla="*/ 292870 w 1674729"/>
                  <a:gd name="connsiteY26" fmla="*/ 134804 h 1667042"/>
                  <a:gd name="connsiteX27" fmla="*/ 335967 w 1674729"/>
                  <a:gd name="connsiteY27" fmla="*/ 132103 h 1667042"/>
                  <a:gd name="connsiteX28" fmla="*/ 426053 w 1674729"/>
                  <a:gd name="connsiteY28" fmla="*/ 211698 h 1667042"/>
                  <a:gd name="connsiteX29" fmla="*/ 578656 w 1674729"/>
                  <a:gd name="connsiteY29" fmla="*/ 781218 h 1667042"/>
                  <a:gd name="connsiteX30" fmla="*/ 614705 w 1674729"/>
                  <a:gd name="connsiteY30" fmla="*/ 781218 h 1667042"/>
                  <a:gd name="connsiteX31" fmla="*/ 614705 w 1674729"/>
                  <a:gd name="connsiteY31" fmla="*/ 108744 h 1667042"/>
                  <a:gd name="connsiteX32" fmla="*/ 723449 w 1674729"/>
                  <a:gd name="connsiteY32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9" name="グループ化 1468">
                <a:extLst>
                  <a:ext uri="{FF2B5EF4-FFF2-40B4-BE49-F238E27FC236}">
                    <a16:creationId xmlns:a16="http://schemas.microsoft.com/office/drawing/2014/main" id="{533B34A4-3E88-40BB-8077-AF72C4259739}"/>
                  </a:ext>
                </a:extLst>
              </p:cNvPr>
              <p:cNvGrpSpPr/>
              <p:nvPr/>
            </p:nvGrpSpPr>
            <p:grpSpPr>
              <a:xfrm rot="1800000">
                <a:off x="4984281" y="2864966"/>
                <a:ext cx="1076846" cy="1269224"/>
                <a:chOff x="5033958" y="2322748"/>
                <a:chExt cx="1516388" cy="1787290"/>
              </a:xfrm>
            </p:grpSpPr>
            <p:sp>
              <p:nvSpPr>
                <p:cNvPr id="1476" name="四角形: 上の 2 つの角を丸める 1475">
                  <a:extLst>
                    <a:ext uri="{FF2B5EF4-FFF2-40B4-BE49-F238E27FC236}">
                      <a16:creationId xmlns:a16="http://schemas.microsoft.com/office/drawing/2014/main" id="{9CB35955-FA10-4BA9-8AD4-B65C14C79330}"/>
                    </a:ext>
                  </a:extLst>
                </p:cNvPr>
                <p:cNvSpPr/>
                <p:nvPr/>
              </p:nvSpPr>
              <p:spPr>
                <a:xfrm>
                  <a:off x="5133975" y="2681288"/>
                  <a:ext cx="1328738" cy="1336358"/>
                </a:xfrm>
                <a:prstGeom prst="round2SameRect">
                  <a:avLst>
                    <a:gd name="adj1" fmla="val 50000"/>
                    <a:gd name="adj2" fmla="val 12111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7" name="フリーフォーム: 図形 1476">
                  <a:extLst>
                    <a:ext uri="{FF2B5EF4-FFF2-40B4-BE49-F238E27FC236}">
                      <a16:creationId xmlns:a16="http://schemas.microsoft.com/office/drawing/2014/main" id="{3AEE62F3-D90D-4DB7-B238-FF407F64B3AB}"/>
                    </a:ext>
                  </a:extLst>
                </p:cNvPr>
                <p:cNvSpPr/>
                <p:nvPr/>
              </p:nvSpPr>
              <p:spPr>
                <a:xfrm flipH="1">
                  <a:off x="6111569" y="3161105"/>
                  <a:ext cx="438777" cy="662357"/>
                </a:xfrm>
                <a:custGeom>
                  <a:avLst/>
                  <a:gdLst>
                    <a:gd name="connsiteX0" fmla="*/ 176526 w 438777"/>
                    <a:gd name="connsiteY0" fmla="*/ 0 h 662357"/>
                    <a:gd name="connsiteX1" fmla="*/ 353052 w 438777"/>
                    <a:gd name="connsiteY1" fmla="*/ 202591 h 662357"/>
                    <a:gd name="connsiteX2" fmla="*/ 339489 w 438777"/>
                    <a:gd name="connsiteY2" fmla="*/ 279693 h 662357"/>
                    <a:gd name="connsiteX3" fmla="*/ 387074 w 438777"/>
                    <a:gd name="connsiteY3" fmla="*/ 316513 h 662357"/>
                    <a:gd name="connsiteX4" fmla="*/ 438777 w 438777"/>
                    <a:gd name="connsiteY4" fmla="*/ 459766 h 662357"/>
                    <a:gd name="connsiteX5" fmla="*/ 262251 w 438777"/>
                    <a:gd name="connsiteY5" fmla="*/ 662357 h 662357"/>
                    <a:gd name="connsiteX6" fmla="*/ 85725 w 438777"/>
                    <a:gd name="connsiteY6" fmla="*/ 459766 h 662357"/>
                    <a:gd name="connsiteX7" fmla="*/ 99289 w 438777"/>
                    <a:gd name="connsiteY7" fmla="*/ 382665 h 662357"/>
                    <a:gd name="connsiteX8" fmla="*/ 51703 w 438777"/>
                    <a:gd name="connsiteY8" fmla="*/ 345845 h 662357"/>
                    <a:gd name="connsiteX9" fmla="*/ 0 w 438777"/>
                    <a:gd name="connsiteY9" fmla="*/ 202591 h 662357"/>
                    <a:gd name="connsiteX10" fmla="*/ 176526 w 438777"/>
                    <a:gd name="connsiteY10" fmla="*/ 0 h 66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8777" h="662357">
                      <a:moveTo>
                        <a:pt x="176526" y="0"/>
                      </a:moveTo>
                      <a:cubicBezTo>
                        <a:pt x="274019" y="0"/>
                        <a:pt x="353052" y="90703"/>
                        <a:pt x="353052" y="202591"/>
                      </a:cubicBezTo>
                      <a:lnTo>
                        <a:pt x="339489" y="279693"/>
                      </a:lnTo>
                      <a:lnTo>
                        <a:pt x="387074" y="316513"/>
                      </a:lnTo>
                      <a:cubicBezTo>
                        <a:pt x="419019" y="353174"/>
                        <a:pt x="438777" y="403822"/>
                        <a:pt x="438777" y="459766"/>
                      </a:cubicBezTo>
                      <a:cubicBezTo>
                        <a:pt x="438777" y="571654"/>
                        <a:pt x="359744" y="662357"/>
                        <a:pt x="262251" y="662357"/>
                      </a:cubicBezTo>
                      <a:cubicBezTo>
                        <a:pt x="164758" y="662357"/>
                        <a:pt x="85725" y="571654"/>
                        <a:pt x="85725" y="459766"/>
                      </a:cubicBezTo>
                      <a:lnTo>
                        <a:pt x="99289" y="382665"/>
                      </a:lnTo>
                      <a:lnTo>
                        <a:pt x="51703" y="345845"/>
                      </a:lnTo>
                      <a:cubicBezTo>
                        <a:pt x="19758" y="309183"/>
                        <a:pt x="0" y="258535"/>
                        <a:pt x="0" y="202591"/>
                      </a:cubicBezTo>
                      <a:cubicBezTo>
                        <a:pt x="0" y="90703"/>
                        <a:pt x="79033" y="0"/>
                        <a:pt x="1765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8" name="フリーフォーム: 図形 1477">
                  <a:extLst>
                    <a:ext uri="{FF2B5EF4-FFF2-40B4-BE49-F238E27FC236}">
                      <a16:creationId xmlns:a16="http://schemas.microsoft.com/office/drawing/2014/main" id="{6BCB10FA-56B5-46A2-B17A-12651534A315}"/>
                    </a:ext>
                  </a:extLst>
                </p:cNvPr>
                <p:cNvSpPr/>
                <p:nvPr/>
              </p:nvSpPr>
              <p:spPr>
                <a:xfrm>
                  <a:off x="5033958" y="3161105"/>
                  <a:ext cx="438777" cy="662357"/>
                </a:xfrm>
                <a:custGeom>
                  <a:avLst/>
                  <a:gdLst>
                    <a:gd name="connsiteX0" fmla="*/ 176526 w 438777"/>
                    <a:gd name="connsiteY0" fmla="*/ 0 h 662357"/>
                    <a:gd name="connsiteX1" fmla="*/ 353052 w 438777"/>
                    <a:gd name="connsiteY1" fmla="*/ 202591 h 662357"/>
                    <a:gd name="connsiteX2" fmla="*/ 339489 w 438777"/>
                    <a:gd name="connsiteY2" fmla="*/ 279693 h 662357"/>
                    <a:gd name="connsiteX3" fmla="*/ 387074 w 438777"/>
                    <a:gd name="connsiteY3" fmla="*/ 316513 h 662357"/>
                    <a:gd name="connsiteX4" fmla="*/ 438777 w 438777"/>
                    <a:gd name="connsiteY4" fmla="*/ 459766 h 662357"/>
                    <a:gd name="connsiteX5" fmla="*/ 262251 w 438777"/>
                    <a:gd name="connsiteY5" fmla="*/ 662357 h 662357"/>
                    <a:gd name="connsiteX6" fmla="*/ 85725 w 438777"/>
                    <a:gd name="connsiteY6" fmla="*/ 459766 h 662357"/>
                    <a:gd name="connsiteX7" fmla="*/ 99289 w 438777"/>
                    <a:gd name="connsiteY7" fmla="*/ 382665 h 662357"/>
                    <a:gd name="connsiteX8" fmla="*/ 51703 w 438777"/>
                    <a:gd name="connsiteY8" fmla="*/ 345845 h 662357"/>
                    <a:gd name="connsiteX9" fmla="*/ 0 w 438777"/>
                    <a:gd name="connsiteY9" fmla="*/ 202591 h 662357"/>
                    <a:gd name="connsiteX10" fmla="*/ 176526 w 438777"/>
                    <a:gd name="connsiteY10" fmla="*/ 0 h 66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8777" h="662357">
                      <a:moveTo>
                        <a:pt x="176526" y="0"/>
                      </a:moveTo>
                      <a:cubicBezTo>
                        <a:pt x="274019" y="0"/>
                        <a:pt x="353052" y="90703"/>
                        <a:pt x="353052" y="202591"/>
                      </a:cubicBezTo>
                      <a:lnTo>
                        <a:pt x="339489" y="279693"/>
                      </a:lnTo>
                      <a:lnTo>
                        <a:pt x="387074" y="316513"/>
                      </a:lnTo>
                      <a:cubicBezTo>
                        <a:pt x="419019" y="353174"/>
                        <a:pt x="438777" y="403822"/>
                        <a:pt x="438777" y="459766"/>
                      </a:cubicBezTo>
                      <a:cubicBezTo>
                        <a:pt x="438777" y="571654"/>
                        <a:pt x="359744" y="662357"/>
                        <a:pt x="262251" y="662357"/>
                      </a:cubicBezTo>
                      <a:cubicBezTo>
                        <a:pt x="164758" y="662357"/>
                        <a:pt x="85725" y="571654"/>
                        <a:pt x="85725" y="459766"/>
                      </a:cubicBezTo>
                      <a:lnTo>
                        <a:pt x="99289" y="382665"/>
                      </a:lnTo>
                      <a:lnTo>
                        <a:pt x="51703" y="345845"/>
                      </a:lnTo>
                      <a:cubicBezTo>
                        <a:pt x="19758" y="309183"/>
                        <a:pt x="0" y="258535"/>
                        <a:pt x="0" y="202591"/>
                      </a:cubicBezTo>
                      <a:cubicBezTo>
                        <a:pt x="0" y="90703"/>
                        <a:pt x="79033" y="0"/>
                        <a:pt x="176526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9" name="四角形: 上の 2 つの角を丸める 1478">
                  <a:extLst>
                    <a:ext uri="{FF2B5EF4-FFF2-40B4-BE49-F238E27FC236}">
                      <a16:creationId xmlns:a16="http://schemas.microsoft.com/office/drawing/2014/main" id="{EADF3A81-7FDB-42EC-AC16-FDE44DC8F7ED}"/>
                    </a:ext>
                  </a:extLst>
                </p:cNvPr>
                <p:cNvSpPr/>
                <p:nvPr/>
              </p:nvSpPr>
              <p:spPr>
                <a:xfrm>
                  <a:off x="5239702" y="2773680"/>
                  <a:ext cx="1104900" cy="1336358"/>
                </a:xfrm>
                <a:prstGeom prst="round2SameRect">
                  <a:avLst>
                    <a:gd name="adj1" fmla="val 50000"/>
                    <a:gd name="adj2" fmla="val 43706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0" name="フリーフォーム: 図形 1479">
                  <a:extLst>
                    <a:ext uri="{FF2B5EF4-FFF2-40B4-BE49-F238E27FC236}">
                      <a16:creationId xmlns:a16="http://schemas.microsoft.com/office/drawing/2014/main" id="{9222ACCE-BE43-4509-8535-6498A964F991}"/>
                    </a:ext>
                  </a:extLst>
                </p:cNvPr>
                <p:cNvSpPr/>
                <p:nvPr/>
              </p:nvSpPr>
              <p:spPr>
                <a:xfrm rot="11700000" flipH="1">
                  <a:off x="5644640" y="3117420"/>
                  <a:ext cx="263276" cy="174728"/>
                </a:xfrm>
                <a:custGeom>
                  <a:avLst/>
                  <a:gdLst>
                    <a:gd name="connsiteX0" fmla="*/ 130565 w 389330"/>
                    <a:gd name="connsiteY0" fmla="*/ 148096 h 258385"/>
                    <a:gd name="connsiteX1" fmla="*/ 208552 w 389330"/>
                    <a:gd name="connsiteY1" fmla="*/ 107004 h 258385"/>
                    <a:gd name="connsiteX2" fmla="*/ 205145 w 389330"/>
                    <a:gd name="connsiteY2" fmla="*/ 18919 h 258385"/>
                    <a:gd name="connsiteX3" fmla="*/ 181859 w 389330"/>
                    <a:gd name="connsiteY3" fmla="*/ 91593 h 258385"/>
                    <a:gd name="connsiteX4" fmla="*/ 130565 w 389330"/>
                    <a:gd name="connsiteY4" fmla="*/ 148096 h 258385"/>
                    <a:gd name="connsiteX5" fmla="*/ 288589 w 389330"/>
                    <a:gd name="connsiteY5" fmla="*/ 194871 h 258385"/>
                    <a:gd name="connsiteX6" fmla="*/ 272418 w 389330"/>
                    <a:gd name="connsiteY6" fmla="*/ 120291 h 258385"/>
                    <a:gd name="connsiteX7" fmla="*/ 288589 w 389330"/>
                    <a:gd name="connsiteY7" fmla="*/ 45711 h 258385"/>
                    <a:gd name="connsiteX8" fmla="*/ 241596 w 389330"/>
                    <a:gd name="connsiteY8" fmla="*/ 120291 h 258385"/>
                    <a:gd name="connsiteX9" fmla="*/ 288589 w 389330"/>
                    <a:gd name="connsiteY9" fmla="*/ 194871 h 258385"/>
                    <a:gd name="connsiteX10" fmla="*/ 23955 w 389330"/>
                    <a:gd name="connsiteY10" fmla="*/ 163414 h 258385"/>
                    <a:gd name="connsiteX11" fmla="*/ 113797 w 389330"/>
                    <a:gd name="connsiteY11" fmla="*/ 117946 h 258385"/>
                    <a:gd name="connsiteX12" fmla="*/ 130946 w 389330"/>
                    <a:gd name="connsiteY12" fmla="*/ 0 h 258385"/>
                    <a:gd name="connsiteX13" fmla="*/ 82103 w 389330"/>
                    <a:gd name="connsiteY13" fmla="*/ 90888 h 258385"/>
                    <a:gd name="connsiteX14" fmla="*/ 0 w 389330"/>
                    <a:gd name="connsiteY14" fmla="*/ 153383 h 258385"/>
                    <a:gd name="connsiteX15" fmla="*/ 23955 w 389330"/>
                    <a:gd name="connsiteY15" fmla="*/ 163414 h 258385"/>
                    <a:gd name="connsiteX16" fmla="*/ 363569 w 389330"/>
                    <a:gd name="connsiteY16" fmla="*/ 254414 h 258385"/>
                    <a:gd name="connsiteX17" fmla="*/ 389330 w 389330"/>
                    <a:gd name="connsiteY17" fmla="*/ 257704 h 258385"/>
                    <a:gd name="connsiteX18" fmla="*/ 349475 w 389330"/>
                    <a:gd name="connsiteY18" fmla="*/ 162531 h 258385"/>
                    <a:gd name="connsiteX19" fmla="*/ 352619 w 389330"/>
                    <a:gd name="connsiteY19" fmla="*/ 59398 h 258385"/>
                    <a:gd name="connsiteX20" fmla="*/ 308498 w 389330"/>
                    <a:gd name="connsiteY20" fmla="*/ 170117 h 258385"/>
                    <a:gd name="connsiteX21" fmla="*/ 363569 w 389330"/>
                    <a:gd name="connsiteY21" fmla="*/ 254414 h 2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9330" h="258385">
                      <a:moveTo>
                        <a:pt x="130565" y="148096"/>
                      </a:moveTo>
                      <a:cubicBezTo>
                        <a:pt x="153041" y="161072"/>
                        <a:pt x="187957" y="142674"/>
                        <a:pt x="208552" y="107004"/>
                      </a:cubicBezTo>
                      <a:cubicBezTo>
                        <a:pt x="229146" y="71333"/>
                        <a:pt x="227622" y="31896"/>
                        <a:pt x="205145" y="18919"/>
                      </a:cubicBezTo>
                      <a:cubicBezTo>
                        <a:pt x="203568" y="42608"/>
                        <a:pt x="195372" y="68188"/>
                        <a:pt x="181859" y="91593"/>
                      </a:cubicBezTo>
                      <a:cubicBezTo>
                        <a:pt x="168346" y="114998"/>
                        <a:pt x="150291" y="134886"/>
                        <a:pt x="130565" y="148096"/>
                      </a:cubicBezTo>
                      <a:close/>
                      <a:moveTo>
                        <a:pt x="288589" y="194871"/>
                      </a:moveTo>
                      <a:cubicBezTo>
                        <a:pt x="278110" y="173568"/>
                        <a:pt x="272418" y="147317"/>
                        <a:pt x="272418" y="120291"/>
                      </a:cubicBezTo>
                      <a:cubicBezTo>
                        <a:pt x="272418" y="93265"/>
                        <a:pt x="278110" y="67014"/>
                        <a:pt x="288589" y="45711"/>
                      </a:cubicBezTo>
                      <a:cubicBezTo>
                        <a:pt x="262635" y="45711"/>
                        <a:pt x="241596" y="79102"/>
                        <a:pt x="241596" y="120291"/>
                      </a:cubicBezTo>
                      <a:cubicBezTo>
                        <a:pt x="241596" y="161480"/>
                        <a:pt x="262635" y="194871"/>
                        <a:pt x="288589" y="194871"/>
                      </a:cubicBezTo>
                      <a:close/>
                      <a:moveTo>
                        <a:pt x="23955" y="163414"/>
                      </a:moveTo>
                      <a:cubicBezTo>
                        <a:pt x="51239" y="166578"/>
                        <a:pt x="86677" y="149712"/>
                        <a:pt x="113797" y="117946"/>
                      </a:cubicBezTo>
                      <a:cubicBezTo>
                        <a:pt x="149956" y="75590"/>
                        <a:pt x="157635" y="22784"/>
                        <a:pt x="130946" y="0"/>
                      </a:cubicBezTo>
                      <a:cubicBezTo>
                        <a:pt x="123021" y="31105"/>
                        <a:pt x="105829" y="63097"/>
                        <a:pt x="82103" y="90888"/>
                      </a:cubicBezTo>
                      <a:cubicBezTo>
                        <a:pt x="58376" y="118680"/>
                        <a:pt x="29478" y="140677"/>
                        <a:pt x="0" y="153383"/>
                      </a:cubicBezTo>
                      <a:cubicBezTo>
                        <a:pt x="6673" y="159079"/>
                        <a:pt x="14861" y="162359"/>
                        <a:pt x="23955" y="163414"/>
                      </a:cubicBezTo>
                      <a:close/>
                      <a:moveTo>
                        <a:pt x="363569" y="254414"/>
                      </a:moveTo>
                      <a:cubicBezTo>
                        <a:pt x="371972" y="258048"/>
                        <a:pt x="380704" y="259301"/>
                        <a:pt x="389330" y="257704"/>
                      </a:cubicBezTo>
                      <a:cubicBezTo>
                        <a:pt x="370155" y="231962"/>
                        <a:pt x="356127" y="198463"/>
                        <a:pt x="349475" y="162531"/>
                      </a:cubicBezTo>
                      <a:cubicBezTo>
                        <a:pt x="342823" y="126601"/>
                        <a:pt x="343930" y="90299"/>
                        <a:pt x="352619" y="59398"/>
                      </a:cubicBezTo>
                      <a:cubicBezTo>
                        <a:pt x="318114" y="65785"/>
                        <a:pt x="298361" y="115356"/>
                        <a:pt x="308498" y="170117"/>
                      </a:cubicBezTo>
                      <a:cubicBezTo>
                        <a:pt x="316101" y="211187"/>
                        <a:pt x="338359" y="243513"/>
                        <a:pt x="363569" y="25441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1" name="月 1480">
                  <a:extLst>
                    <a:ext uri="{FF2B5EF4-FFF2-40B4-BE49-F238E27FC236}">
                      <a16:creationId xmlns:a16="http://schemas.microsoft.com/office/drawing/2014/main" id="{EDEABB86-128A-4BE9-B0E7-5702431C273F}"/>
                    </a:ext>
                  </a:extLst>
                </p:cNvPr>
                <p:cNvSpPr/>
                <p:nvPr/>
              </p:nvSpPr>
              <p:spPr>
                <a:xfrm rot="16200000">
                  <a:off x="5369607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2" name="月 1481">
                  <a:extLst>
                    <a:ext uri="{FF2B5EF4-FFF2-40B4-BE49-F238E27FC236}">
                      <a16:creationId xmlns:a16="http://schemas.microsoft.com/office/drawing/2014/main" id="{2EDE06CB-F9B3-463A-BE50-8A02CBF3596C}"/>
                    </a:ext>
                  </a:extLst>
                </p:cNvPr>
                <p:cNvSpPr/>
                <p:nvPr/>
              </p:nvSpPr>
              <p:spPr>
                <a:xfrm rot="16200000">
                  <a:off x="6114938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83" name="グループ化 1482">
                  <a:extLst>
                    <a:ext uri="{FF2B5EF4-FFF2-40B4-BE49-F238E27FC236}">
                      <a16:creationId xmlns:a16="http://schemas.microsoft.com/office/drawing/2014/main" id="{44880BB1-6CF3-45DB-A317-3A7BD36A5859}"/>
                    </a:ext>
                  </a:extLst>
                </p:cNvPr>
                <p:cNvGrpSpPr/>
                <p:nvPr/>
              </p:nvGrpSpPr>
              <p:grpSpPr>
                <a:xfrm>
                  <a:off x="5497829" y="3721894"/>
                  <a:ext cx="588646" cy="278605"/>
                  <a:chOff x="5367559" y="3721895"/>
                  <a:chExt cx="849186" cy="221456"/>
                </a:xfrm>
              </p:grpSpPr>
              <p:sp>
                <p:nvSpPr>
                  <p:cNvPr id="1492" name="フリーフォーム: 図形 1491">
                    <a:extLst>
                      <a:ext uri="{FF2B5EF4-FFF2-40B4-BE49-F238E27FC236}">
                        <a16:creationId xmlns:a16="http://schemas.microsoft.com/office/drawing/2014/main" id="{034AE7C6-5C32-440E-BCB7-AAD0703268EF}"/>
                      </a:ext>
                    </a:extLst>
                  </p:cNvPr>
                  <p:cNvSpPr/>
                  <p:nvPr/>
                </p:nvSpPr>
                <p:spPr>
                  <a:xfrm>
                    <a:off x="5367559" y="3769519"/>
                    <a:ext cx="849186" cy="114300"/>
                  </a:xfrm>
                  <a:custGeom>
                    <a:avLst/>
                    <a:gdLst>
                      <a:gd name="connsiteX0" fmla="*/ 0 w 849186"/>
                      <a:gd name="connsiteY0" fmla="*/ 0 h 114300"/>
                      <a:gd name="connsiteX1" fmla="*/ 849186 w 849186"/>
                      <a:gd name="connsiteY1" fmla="*/ 0 h 114300"/>
                      <a:gd name="connsiteX2" fmla="*/ 849186 w 849186"/>
                      <a:gd name="connsiteY2" fmla="*/ 63103 h 114300"/>
                      <a:gd name="connsiteX3" fmla="*/ 840484 w 849186"/>
                      <a:gd name="connsiteY3" fmla="*/ 106203 h 114300"/>
                      <a:gd name="connsiteX4" fmla="*/ 835025 w 849186"/>
                      <a:gd name="connsiteY4" fmla="*/ 114300 h 114300"/>
                      <a:gd name="connsiteX5" fmla="*/ 14161 w 849186"/>
                      <a:gd name="connsiteY5" fmla="*/ 114300 h 114300"/>
                      <a:gd name="connsiteX6" fmla="*/ 8702 w 849186"/>
                      <a:gd name="connsiteY6" fmla="*/ 106203 h 114300"/>
                      <a:gd name="connsiteX7" fmla="*/ 0 w 849186"/>
                      <a:gd name="connsiteY7" fmla="*/ 63103 h 114300"/>
                      <a:gd name="connsiteX8" fmla="*/ 0 w 849186"/>
                      <a:gd name="connsiteY8" fmla="*/ 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9186" h="114300">
                        <a:moveTo>
                          <a:pt x="0" y="0"/>
                        </a:moveTo>
                        <a:lnTo>
                          <a:pt x="849186" y="0"/>
                        </a:lnTo>
                        <a:lnTo>
                          <a:pt x="849186" y="63103"/>
                        </a:lnTo>
                        <a:cubicBezTo>
                          <a:pt x="849186" y="78391"/>
                          <a:pt x="846088" y="92956"/>
                          <a:pt x="840484" y="106203"/>
                        </a:cubicBezTo>
                        <a:lnTo>
                          <a:pt x="835025" y="114300"/>
                        </a:lnTo>
                        <a:lnTo>
                          <a:pt x="14161" y="114300"/>
                        </a:lnTo>
                        <a:lnTo>
                          <a:pt x="8702" y="106203"/>
                        </a:lnTo>
                        <a:cubicBezTo>
                          <a:pt x="3099" y="92956"/>
                          <a:pt x="0" y="78391"/>
                          <a:pt x="0" y="6310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3" name="フリーフォーム: 図形 1492">
                    <a:extLst>
                      <a:ext uri="{FF2B5EF4-FFF2-40B4-BE49-F238E27FC236}">
                        <a16:creationId xmlns:a16="http://schemas.microsoft.com/office/drawing/2014/main" id="{B683D2A4-BBD7-4621-8651-99C5E4BC351C}"/>
                      </a:ext>
                    </a:extLst>
                  </p:cNvPr>
                  <p:cNvSpPr/>
                  <p:nvPr/>
                </p:nvSpPr>
                <p:spPr>
                  <a:xfrm>
                    <a:off x="5367559" y="3721895"/>
                    <a:ext cx="849186" cy="47625"/>
                  </a:xfrm>
                  <a:custGeom>
                    <a:avLst/>
                    <a:gdLst>
                      <a:gd name="connsiteX0" fmla="*/ 18613 w 849186"/>
                      <a:gd name="connsiteY0" fmla="*/ 0 h 47625"/>
                      <a:gd name="connsiteX1" fmla="*/ 830573 w 849186"/>
                      <a:gd name="connsiteY1" fmla="*/ 0 h 47625"/>
                      <a:gd name="connsiteX2" fmla="*/ 849186 w 849186"/>
                      <a:gd name="connsiteY2" fmla="*/ 18613 h 47625"/>
                      <a:gd name="connsiteX3" fmla="*/ 849186 w 849186"/>
                      <a:gd name="connsiteY3" fmla="*/ 47625 h 47625"/>
                      <a:gd name="connsiteX4" fmla="*/ 0 w 849186"/>
                      <a:gd name="connsiteY4" fmla="*/ 47625 h 47625"/>
                      <a:gd name="connsiteX5" fmla="*/ 0 w 849186"/>
                      <a:gd name="connsiteY5" fmla="*/ 18613 h 47625"/>
                      <a:gd name="connsiteX6" fmla="*/ 18613 w 849186"/>
                      <a:gd name="connsiteY6" fmla="*/ 0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49186" h="47625">
                        <a:moveTo>
                          <a:pt x="18613" y="0"/>
                        </a:moveTo>
                        <a:lnTo>
                          <a:pt x="830573" y="0"/>
                        </a:lnTo>
                        <a:cubicBezTo>
                          <a:pt x="840853" y="0"/>
                          <a:pt x="849186" y="8333"/>
                          <a:pt x="849186" y="18613"/>
                        </a:cubicBezTo>
                        <a:lnTo>
                          <a:pt x="849186" y="47625"/>
                        </a:lnTo>
                        <a:lnTo>
                          <a:pt x="0" y="47625"/>
                        </a:lnTo>
                        <a:lnTo>
                          <a:pt x="0" y="18613"/>
                        </a:lnTo>
                        <a:cubicBezTo>
                          <a:pt x="0" y="8333"/>
                          <a:pt x="8333" y="0"/>
                          <a:pt x="18613" y="0"/>
                        </a:cubicBez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94" name="フリーフォーム: 図形 1493">
                    <a:extLst>
                      <a:ext uri="{FF2B5EF4-FFF2-40B4-BE49-F238E27FC236}">
                        <a16:creationId xmlns:a16="http://schemas.microsoft.com/office/drawing/2014/main" id="{4DB82E3D-6F0A-4B9F-BEBD-D299AD35AA2A}"/>
                      </a:ext>
                    </a:extLst>
                  </p:cNvPr>
                  <p:cNvSpPr/>
                  <p:nvPr/>
                </p:nvSpPr>
                <p:spPr>
                  <a:xfrm>
                    <a:off x="5381720" y="3883820"/>
                    <a:ext cx="820864" cy="59531"/>
                  </a:xfrm>
                  <a:custGeom>
                    <a:avLst/>
                    <a:gdLst>
                      <a:gd name="connsiteX0" fmla="*/ 0 w 820864"/>
                      <a:gd name="connsiteY0" fmla="*/ 0 h 59531"/>
                      <a:gd name="connsiteX1" fmla="*/ 820864 w 820864"/>
                      <a:gd name="connsiteY1" fmla="*/ 0 h 59531"/>
                      <a:gd name="connsiteX2" fmla="*/ 802593 w 820864"/>
                      <a:gd name="connsiteY2" fmla="*/ 27099 h 59531"/>
                      <a:gd name="connsiteX3" fmla="*/ 724297 w 820864"/>
                      <a:gd name="connsiteY3" fmla="*/ 59531 h 59531"/>
                      <a:gd name="connsiteX4" fmla="*/ 96567 w 820864"/>
                      <a:gd name="connsiteY4" fmla="*/ 59531 h 59531"/>
                      <a:gd name="connsiteX5" fmla="*/ 18271 w 820864"/>
                      <a:gd name="connsiteY5" fmla="*/ 27099 h 59531"/>
                      <a:gd name="connsiteX6" fmla="*/ 0 w 820864"/>
                      <a:gd name="connsiteY6" fmla="*/ 0 h 59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20864" h="59531">
                        <a:moveTo>
                          <a:pt x="0" y="0"/>
                        </a:moveTo>
                        <a:lnTo>
                          <a:pt x="820864" y="0"/>
                        </a:lnTo>
                        <a:lnTo>
                          <a:pt x="802593" y="27099"/>
                        </a:lnTo>
                        <a:cubicBezTo>
                          <a:pt x="782556" y="47137"/>
                          <a:pt x="754874" y="59531"/>
                          <a:pt x="724297" y="59531"/>
                        </a:cubicBezTo>
                        <a:lnTo>
                          <a:pt x="96567" y="59531"/>
                        </a:lnTo>
                        <a:cubicBezTo>
                          <a:pt x="65991" y="59531"/>
                          <a:pt x="38309" y="47137"/>
                          <a:pt x="18271" y="2709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484" name="四角形: 上の 2 つの角を丸める 1483">
                  <a:extLst>
                    <a:ext uri="{FF2B5EF4-FFF2-40B4-BE49-F238E27FC236}">
                      <a16:creationId xmlns:a16="http://schemas.microsoft.com/office/drawing/2014/main" id="{3E1A7B8B-2FD5-4A4A-BD8E-392A3F3BCC16}"/>
                    </a:ext>
                  </a:extLst>
                </p:cNvPr>
                <p:cNvSpPr/>
                <p:nvPr/>
              </p:nvSpPr>
              <p:spPr>
                <a:xfrm>
                  <a:off x="5593079" y="3557588"/>
                  <a:ext cx="398146" cy="1514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5" name="四角形: 上の 2 つの角を丸める 1484">
                  <a:extLst>
                    <a:ext uri="{FF2B5EF4-FFF2-40B4-BE49-F238E27FC236}">
                      <a16:creationId xmlns:a16="http://schemas.microsoft.com/office/drawing/2014/main" id="{023890BC-2237-4982-9506-662D1DAB3563}"/>
                    </a:ext>
                  </a:extLst>
                </p:cNvPr>
                <p:cNvSpPr/>
                <p:nvPr/>
              </p:nvSpPr>
              <p:spPr>
                <a:xfrm>
                  <a:off x="5697854" y="3401358"/>
                  <a:ext cx="188596" cy="3714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ED7D31">
                    <a:lumMod val="75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6" name="弦 1485">
                  <a:extLst>
                    <a:ext uri="{FF2B5EF4-FFF2-40B4-BE49-F238E27FC236}">
                      <a16:creationId xmlns:a16="http://schemas.microsoft.com/office/drawing/2014/main" id="{936F44DC-253A-4260-A44D-1CE1EBA802C0}"/>
                    </a:ext>
                  </a:extLst>
                </p:cNvPr>
                <p:cNvSpPr/>
                <p:nvPr/>
              </p:nvSpPr>
              <p:spPr>
                <a:xfrm>
                  <a:off x="5289706" y="3087851"/>
                  <a:ext cx="404808" cy="404808"/>
                </a:xfrm>
                <a:prstGeom prst="chord">
                  <a:avLst>
                    <a:gd name="adj1" fmla="val 1020773"/>
                    <a:gd name="adj2" fmla="val 13420041"/>
                  </a:avLst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7" name="弦 1486">
                  <a:extLst>
                    <a:ext uri="{FF2B5EF4-FFF2-40B4-BE49-F238E27FC236}">
                      <a16:creationId xmlns:a16="http://schemas.microsoft.com/office/drawing/2014/main" id="{CB99C705-AF8E-43DB-97FB-4AECA4FD718A}"/>
                    </a:ext>
                  </a:extLst>
                </p:cNvPr>
                <p:cNvSpPr/>
                <p:nvPr/>
              </p:nvSpPr>
              <p:spPr>
                <a:xfrm flipH="1">
                  <a:off x="5878437" y="3087851"/>
                  <a:ext cx="404808" cy="404808"/>
                </a:xfrm>
                <a:prstGeom prst="chord">
                  <a:avLst>
                    <a:gd name="adj1" fmla="val 1020773"/>
                    <a:gd name="adj2" fmla="val 13420041"/>
                  </a:avLst>
                </a:prstGeom>
                <a:solidFill>
                  <a:sysClr val="window" lastClr="FFFFFF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8" name="台形 1487">
                  <a:extLst>
                    <a:ext uri="{FF2B5EF4-FFF2-40B4-BE49-F238E27FC236}">
                      <a16:creationId xmlns:a16="http://schemas.microsoft.com/office/drawing/2014/main" id="{4A5468AB-16AE-42D7-9AA3-56C030DF0E3F}"/>
                    </a:ext>
                  </a:extLst>
                </p:cNvPr>
                <p:cNvSpPr/>
                <p:nvPr/>
              </p:nvSpPr>
              <p:spPr>
                <a:xfrm rot="7200000">
                  <a:off x="5449358" y="3010531"/>
                  <a:ext cx="141383" cy="442267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9" name="台形 1488">
                  <a:extLst>
                    <a:ext uri="{FF2B5EF4-FFF2-40B4-BE49-F238E27FC236}">
                      <a16:creationId xmlns:a16="http://schemas.microsoft.com/office/drawing/2014/main" id="{D66AE2C8-2CCD-4E0D-AEA4-7E9AD68AAE14}"/>
                    </a:ext>
                  </a:extLst>
                </p:cNvPr>
                <p:cNvSpPr/>
                <p:nvPr/>
              </p:nvSpPr>
              <p:spPr>
                <a:xfrm rot="14400000" flipH="1">
                  <a:off x="5990694" y="3010533"/>
                  <a:ext cx="141383" cy="442267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0" name="四角形: 上の 2 つの角を丸める 1489">
                  <a:extLst>
                    <a:ext uri="{FF2B5EF4-FFF2-40B4-BE49-F238E27FC236}">
                      <a16:creationId xmlns:a16="http://schemas.microsoft.com/office/drawing/2014/main" id="{3E9D1A71-0318-4467-BC3C-5DFF61B6338C}"/>
                    </a:ext>
                  </a:extLst>
                </p:cNvPr>
                <p:cNvSpPr/>
                <p:nvPr/>
              </p:nvSpPr>
              <p:spPr>
                <a:xfrm>
                  <a:off x="5225172" y="2322748"/>
                  <a:ext cx="1139909" cy="6623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91" name="四角形: 上の 2 つの角を丸める 1490">
                  <a:extLst>
                    <a:ext uri="{FF2B5EF4-FFF2-40B4-BE49-F238E27FC236}">
                      <a16:creationId xmlns:a16="http://schemas.microsoft.com/office/drawing/2014/main" id="{A834B6DF-6D56-42DE-8E67-DC72D179597D}"/>
                    </a:ext>
                  </a:extLst>
                </p:cNvPr>
                <p:cNvSpPr/>
                <p:nvPr/>
              </p:nvSpPr>
              <p:spPr>
                <a:xfrm>
                  <a:off x="5760953" y="2330755"/>
                  <a:ext cx="68348" cy="6623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70" name="四角形: 上の 2 つの角を丸める 1469">
                <a:extLst>
                  <a:ext uri="{FF2B5EF4-FFF2-40B4-BE49-F238E27FC236}">
                    <a16:creationId xmlns:a16="http://schemas.microsoft.com/office/drawing/2014/main" id="{05EAEE02-4F9E-4728-BE63-68DE1E17DD8E}"/>
                  </a:ext>
                </a:extLst>
              </p:cNvPr>
              <p:cNvSpPr/>
              <p:nvPr/>
            </p:nvSpPr>
            <p:spPr>
              <a:xfrm rot="18900000">
                <a:off x="5323986" y="4340641"/>
                <a:ext cx="337680" cy="278214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1" name="四角形: 上の 2 つの角を丸める 1470">
                <a:extLst>
                  <a:ext uri="{FF2B5EF4-FFF2-40B4-BE49-F238E27FC236}">
                    <a16:creationId xmlns:a16="http://schemas.microsoft.com/office/drawing/2014/main" id="{46696A8D-C761-406F-8CA5-3EFE753C6233}"/>
                  </a:ext>
                </a:extLst>
              </p:cNvPr>
              <p:cNvSpPr/>
              <p:nvPr/>
            </p:nvSpPr>
            <p:spPr>
              <a:xfrm rot="18900000">
                <a:off x="5561313" y="4106040"/>
                <a:ext cx="337680" cy="278214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2" name="矢印: 五方向 1471">
                <a:extLst>
                  <a:ext uri="{FF2B5EF4-FFF2-40B4-BE49-F238E27FC236}">
                    <a16:creationId xmlns:a16="http://schemas.microsoft.com/office/drawing/2014/main" id="{C64A5FBE-BEAB-45C0-9F49-FAA0E9C6F56D}"/>
                  </a:ext>
                </a:extLst>
              </p:cNvPr>
              <p:cNvSpPr/>
              <p:nvPr/>
            </p:nvSpPr>
            <p:spPr>
              <a:xfrm rot="18900000">
                <a:off x="5689199" y="3602464"/>
                <a:ext cx="1320939" cy="45719"/>
              </a:xfrm>
              <a:prstGeom prst="homePlate">
                <a:avLst/>
              </a:prstGeom>
              <a:solidFill>
                <a:sysClr val="window" lastClr="FFFFFF">
                  <a:lumMod val="50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3" name="四角形: 角を丸くする 1472">
                <a:extLst>
                  <a:ext uri="{FF2B5EF4-FFF2-40B4-BE49-F238E27FC236}">
                    <a16:creationId xmlns:a16="http://schemas.microsoft.com/office/drawing/2014/main" id="{94B7F499-472A-423C-9E6C-D5E23EA8D2A9}"/>
                  </a:ext>
                </a:extLst>
              </p:cNvPr>
              <p:cNvSpPr/>
              <p:nvPr/>
            </p:nvSpPr>
            <p:spPr>
              <a:xfrm rot="18900000">
                <a:off x="5832336" y="3901066"/>
                <a:ext cx="79188" cy="386590"/>
              </a:xfrm>
              <a:prstGeom prst="roundRect">
                <a:avLst/>
              </a:prstGeom>
              <a:solidFill>
                <a:srgbClr val="FFFF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4" name="楕円 1473">
                <a:extLst>
                  <a:ext uri="{FF2B5EF4-FFF2-40B4-BE49-F238E27FC236}">
                    <a16:creationId xmlns:a16="http://schemas.microsoft.com/office/drawing/2014/main" id="{497EAB2B-1C82-4369-907D-B2266C90469F}"/>
                  </a:ext>
                </a:extLst>
              </p:cNvPr>
              <p:cNvSpPr/>
              <p:nvPr/>
            </p:nvSpPr>
            <p:spPr>
              <a:xfrm>
                <a:off x="5186362" y="3393613"/>
                <a:ext cx="87635" cy="876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5" name="楕円 1474">
                <a:extLst>
                  <a:ext uri="{FF2B5EF4-FFF2-40B4-BE49-F238E27FC236}">
                    <a16:creationId xmlns:a16="http://schemas.microsoft.com/office/drawing/2014/main" id="{F23382B1-DB0B-4D57-ADDB-48A3FB36A440}"/>
                  </a:ext>
                </a:extLst>
              </p:cNvPr>
              <p:cNvSpPr/>
              <p:nvPr/>
            </p:nvSpPr>
            <p:spPr>
              <a:xfrm>
                <a:off x="5567362" y="3647613"/>
                <a:ext cx="87635" cy="87635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50" name="月 1449">
              <a:extLst>
                <a:ext uri="{FF2B5EF4-FFF2-40B4-BE49-F238E27FC236}">
                  <a16:creationId xmlns:a16="http://schemas.microsoft.com/office/drawing/2014/main" id="{B29B9873-4BB0-42F7-8C63-46E13B866F91}"/>
                </a:ext>
              </a:extLst>
            </p:cNvPr>
            <p:cNvSpPr/>
            <p:nvPr/>
          </p:nvSpPr>
          <p:spPr>
            <a:xfrm rot="8360439">
              <a:off x="4957541" y="2681535"/>
              <a:ext cx="101600" cy="469020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1" name="月 1450">
              <a:extLst>
                <a:ext uri="{FF2B5EF4-FFF2-40B4-BE49-F238E27FC236}">
                  <a16:creationId xmlns:a16="http://schemas.microsoft.com/office/drawing/2014/main" id="{086BA80E-9DEE-4CD5-8B82-F446B50F6F5E}"/>
                </a:ext>
              </a:extLst>
            </p:cNvPr>
            <p:cNvSpPr/>
            <p:nvPr/>
          </p:nvSpPr>
          <p:spPr>
            <a:xfrm rot="15300000">
              <a:off x="4575878" y="4119724"/>
              <a:ext cx="102975" cy="38369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2" name="月 1451">
              <a:extLst>
                <a:ext uri="{FF2B5EF4-FFF2-40B4-BE49-F238E27FC236}">
                  <a16:creationId xmlns:a16="http://schemas.microsoft.com/office/drawing/2014/main" id="{BDF1BD79-B961-4939-95D7-EA9671A77457}"/>
                </a:ext>
              </a:extLst>
            </p:cNvPr>
            <p:cNvSpPr/>
            <p:nvPr/>
          </p:nvSpPr>
          <p:spPr>
            <a:xfrm rot="16031621">
              <a:off x="3941773" y="4103585"/>
              <a:ext cx="97274" cy="52405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3" name="フリーフォーム: 図形 1452">
              <a:extLst>
                <a:ext uri="{FF2B5EF4-FFF2-40B4-BE49-F238E27FC236}">
                  <a16:creationId xmlns:a16="http://schemas.microsoft.com/office/drawing/2014/main" id="{E667F4C9-1D8C-43AD-BBA0-4723099FDE6B}"/>
                </a:ext>
              </a:extLst>
            </p:cNvPr>
            <p:cNvSpPr/>
            <p:nvPr/>
          </p:nvSpPr>
          <p:spPr>
            <a:xfrm>
              <a:off x="3213100" y="4053443"/>
              <a:ext cx="813236" cy="570644"/>
            </a:xfrm>
            <a:custGeom>
              <a:avLst/>
              <a:gdLst>
                <a:gd name="connsiteX0" fmla="*/ 575390 w 813236"/>
                <a:gd name="connsiteY0" fmla="*/ 0 h 570644"/>
                <a:gd name="connsiteX1" fmla="*/ 658174 w 813236"/>
                <a:gd name="connsiteY1" fmla="*/ 0 h 570644"/>
                <a:gd name="connsiteX2" fmla="*/ 716972 w 813236"/>
                <a:gd name="connsiteY2" fmla="*/ 58798 h 570644"/>
                <a:gd name="connsiteX3" fmla="*/ 716972 w 813236"/>
                <a:gd name="connsiteY3" fmla="*/ 163381 h 570644"/>
                <a:gd name="connsiteX4" fmla="*/ 716972 w 813236"/>
                <a:gd name="connsiteY4" fmla="*/ 205021 h 570644"/>
                <a:gd name="connsiteX5" fmla="*/ 760321 w 813236"/>
                <a:gd name="connsiteY5" fmla="*/ 230049 h 570644"/>
                <a:gd name="connsiteX6" fmla="*/ 799045 w 813236"/>
                <a:gd name="connsiteY6" fmla="*/ 374568 h 570644"/>
                <a:gd name="connsiteX7" fmla="*/ 747425 w 813236"/>
                <a:gd name="connsiteY7" fmla="*/ 463976 h 570644"/>
                <a:gd name="connsiteX8" fmla="*/ 719634 w 813236"/>
                <a:gd name="connsiteY8" fmla="*/ 495482 h 570644"/>
                <a:gd name="connsiteX9" fmla="*/ 715027 w 813236"/>
                <a:gd name="connsiteY9" fmla="*/ 497730 h 570644"/>
                <a:gd name="connsiteX10" fmla="*/ 710485 w 813236"/>
                <a:gd name="connsiteY10" fmla="*/ 520227 h 570644"/>
                <a:gd name="connsiteX11" fmla="*/ 634423 w 813236"/>
                <a:gd name="connsiteY11" fmla="*/ 570644 h 570644"/>
                <a:gd name="connsiteX12" fmla="*/ 82549 w 813236"/>
                <a:gd name="connsiteY12" fmla="*/ 570644 h 570644"/>
                <a:gd name="connsiteX13" fmla="*/ 0 w 813236"/>
                <a:gd name="connsiteY13" fmla="*/ 488095 h 570644"/>
                <a:gd name="connsiteX14" fmla="*/ 0 w 813236"/>
                <a:gd name="connsiteY14" fmla="*/ 163381 h 570644"/>
                <a:gd name="connsiteX15" fmla="*/ 81455 w 813236"/>
                <a:gd name="connsiteY15" fmla="*/ 81926 h 570644"/>
                <a:gd name="connsiteX16" fmla="*/ 138360 w 813236"/>
                <a:gd name="connsiteY16" fmla="*/ 81926 h 570644"/>
                <a:gd name="connsiteX17" fmla="*/ 149639 w 813236"/>
                <a:gd name="connsiteY17" fmla="*/ 54698 h 570644"/>
                <a:gd name="connsiteX18" fmla="*/ 191215 w 813236"/>
                <a:gd name="connsiteY18" fmla="*/ 37476 h 570644"/>
                <a:gd name="connsiteX19" fmla="*/ 273999 w 813236"/>
                <a:gd name="connsiteY19" fmla="*/ 37476 h 570644"/>
                <a:gd name="connsiteX20" fmla="*/ 315576 w 813236"/>
                <a:gd name="connsiteY20" fmla="*/ 54698 h 570644"/>
                <a:gd name="connsiteX21" fmla="*/ 320437 w 813236"/>
                <a:gd name="connsiteY21" fmla="*/ 66434 h 570644"/>
                <a:gd name="connsiteX22" fmla="*/ 324363 w 813236"/>
                <a:gd name="connsiteY22" fmla="*/ 46989 h 570644"/>
                <a:gd name="connsiteX23" fmla="*/ 378540 w 813236"/>
                <a:gd name="connsiteY23" fmla="*/ 11078 h 570644"/>
                <a:gd name="connsiteX24" fmla="*/ 461324 w 813236"/>
                <a:gd name="connsiteY24" fmla="*/ 11078 h 570644"/>
                <a:gd name="connsiteX25" fmla="*/ 515501 w 813236"/>
                <a:gd name="connsiteY25" fmla="*/ 46989 h 570644"/>
                <a:gd name="connsiteX26" fmla="*/ 517239 w 813236"/>
                <a:gd name="connsiteY26" fmla="*/ 55595 h 570644"/>
                <a:gd name="connsiteX27" fmla="*/ 521213 w 813236"/>
                <a:gd name="connsiteY27" fmla="*/ 35911 h 570644"/>
                <a:gd name="connsiteX28" fmla="*/ 575390 w 813236"/>
                <a:gd name="connsiteY28" fmla="*/ 0 h 5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13236" h="570644">
                  <a:moveTo>
                    <a:pt x="575390" y="0"/>
                  </a:moveTo>
                  <a:lnTo>
                    <a:pt x="658174" y="0"/>
                  </a:lnTo>
                  <a:cubicBezTo>
                    <a:pt x="690647" y="0"/>
                    <a:pt x="716972" y="26325"/>
                    <a:pt x="716972" y="58798"/>
                  </a:cubicBezTo>
                  <a:lnTo>
                    <a:pt x="716972" y="163381"/>
                  </a:lnTo>
                  <a:lnTo>
                    <a:pt x="716972" y="205021"/>
                  </a:lnTo>
                  <a:lnTo>
                    <a:pt x="760321" y="230049"/>
                  </a:lnTo>
                  <a:cubicBezTo>
                    <a:pt x="810922" y="259263"/>
                    <a:pt x="828259" y="323967"/>
                    <a:pt x="799045" y="374568"/>
                  </a:cubicBezTo>
                  <a:lnTo>
                    <a:pt x="747425" y="463976"/>
                  </a:lnTo>
                  <a:cubicBezTo>
                    <a:pt x="740121" y="476626"/>
                    <a:pt x="730599" y="487197"/>
                    <a:pt x="719634" y="495482"/>
                  </a:cubicBezTo>
                  <a:lnTo>
                    <a:pt x="715027" y="497730"/>
                  </a:lnTo>
                  <a:lnTo>
                    <a:pt x="710485" y="520227"/>
                  </a:lnTo>
                  <a:cubicBezTo>
                    <a:pt x="697954" y="549855"/>
                    <a:pt x="668616" y="570644"/>
                    <a:pt x="634423" y="570644"/>
                  </a:cubicBezTo>
                  <a:lnTo>
                    <a:pt x="82549" y="570644"/>
                  </a:lnTo>
                  <a:cubicBezTo>
                    <a:pt x="36958" y="570644"/>
                    <a:pt x="0" y="533686"/>
                    <a:pt x="0" y="488095"/>
                  </a:cubicBezTo>
                  <a:lnTo>
                    <a:pt x="0" y="163381"/>
                  </a:lnTo>
                  <a:cubicBezTo>
                    <a:pt x="0" y="118395"/>
                    <a:pt x="36469" y="81926"/>
                    <a:pt x="81455" y="81926"/>
                  </a:cubicBezTo>
                  <a:lnTo>
                    <a:pt x="138360" y="81926"/>
                  </a:lnTo>
                  <a:lnTo>
                    <a:pt x="149639" y="54698"/>
                  </a:lnTo>
                  <a:cubicBezTo>
                    <a:pt x="160279" y="44057"/>
                    <a:pt x="174979" y="37476"/>
                    <a:pt x="191215" y="37476"/>
                  </a:cubicBezTo>
                  <a:lnTo>
                    <a:pt x="273999" y="37476"/>
                  </a:lnTo>
                  <a:cubicBezTo>
                    <a:pt x="290236" y="37476"/>
                    <a:pt x="304935" y="44057"/>
                    <a:pt x="315576" y="54698"/>
                  </a:cubicBezTo>
                  <a:lnTo>
                    <a:pt x="320437" y="66434"/>
                  </a:lnTo>
                  <a:lnTo>
                    <a:pt x="324363" y="46989"/>
                  </a:lnTo>
                  <a:cubicBezTo>
                    <a:pt x="333289" y="25886"/>
                    <a:pt x="354185" y="11078"/>
                    <a:pt x="378540" y="11078"/>
                  </a:cubicBezTo>
                  <a:lnTo>
                    <a:pt x="461324" y="11078"/>
                  </a:lnTo>
                  <a:cubicBezTo>
                    <a:pt x="485679" y="11078"/>
                    <a:pt x="506575" y="25886"/>
                    <a:pt x="515501" y="46989"/>
                  </a:cubicBezTo>
                  <a:lnTo>
                    <a:pt x="517239" y="55595"/>
                  </a:lnTo>
                  <a:lnTo>
                    <a:pt x="521213" y="35911"/>
                  </a:lnTo>
                  <a:cubicBezTo>
                    <a:pt x="530139" y="14808"/>
                    <a:pt x="551035" y="0"/>
                    <a:pt x="575390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4" name="矢印: 五方向 1453">
              <a:extLst>
                <a:ext uri="{FF2B5EF4-FFF2-40B4-BE49-F238E27FC236}">
                  <a16:creationId xmlns:a16="http://schemas.microsoft.com/office/drawing/2014/main" id="{B1B47CA0-0AAA-4E9E-96E3-67353174C201}"/>
                </a:ext>
              </a:extLst>
            </p:cNvPr>
            <p:cNvSpPr/>
            <p:nvPr/>
          </p:nvSpPr>
          <p:spPr>
            <a:xfrm rot="16200000">
              <a:off x="2794051" y="3936995"/>
              <a:ext cx="753549" cy="630099"/>
            </a:xfrm>
            <a:prstGeom prst="homePlate">
              <a:avLst>
                <a:gd name="adj" fmla="val 30852"/>
              </a:avLst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5" name="月 1454">
              <a:extLst>
                <a:ext uri="{FF2B5EF4-FFF2-40B4-BE49-F238E27FC236}">
                  <a16:creationId xmlns:a16="http://schemas.microsoft.com/office/drawing/2014/main" id="{F85E3E84-38FF-4D42-91D1-02DC79BF0DCF}"/>
                </a:ext>
              </a:extLst>
            </p:cNvPr>
            <p:cNvSpPr/>
            <p:nvPr/>
          </p:nvSpPr>
          <p:spPr>
            <a:xfrm rot="16648699">
              <a:off x="4412075" y="3786162"/>
              <a:ext cx="97274" cy="52405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6" name="月 1455">
              <a:extLst>
                <a:ext uri="{FF2B5EF4-FFF2-40B4-BE49-F238E27FC236}">
                  <a16:creationId xmlns:a16="http://schemas.microsoft.com/office/drawing/2014/main" id="{66B01801-BDA6-4A43-BE32-353609CBA61F}"/>
                </a:ext>
              </a:extLst>
            </p:cNvPr>
            <p:cNvSpPr/>
            <p:nvPr/>
          </p:nvSpPr>
          <p:spPr>
            <a:xfrm rot="16648699">
              <a:off x="4545425" y="4230661"/>
              <a:ext cx="97274" cy="52405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7" name="台形 1456">
              <a:extLst>
                <a:ext uri="{FF2B5EF4-FFF2-40B4-BE49-F238E27FC236}">
                  <a16:creationId xmlns:a16="http://schemas.microsoft.com/office/drawing/2014/main" id="{9D8035DB-65F3-47A0-9265-690BE711EACD}"/>
                </a:ext>
              </a:extLst>
            </p:cNvPr>
            <p:cNvSpPr/>
            <p:nvPr/>
          </p:nvSpPr>
          <p:spPr>
            <a:xfrm rot="12600000">
              <a:off x="5045854" y="3974678"/>
              <a:ext cx="230089" cy="205365"/>
            </a:xfrm>
            <a:prstGeom prst="trapezoid">
              <a:avLst>
                <a:gd name="adj" fmla="val 49736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522" name="テキスト ボックス 1521">
            <a:extLst>
              <a:ext uri="{FF2B5EF4-FFF2-40B4-BE49-F238E27FC236}">
                <a16:creationId xmlns:a16="http://schemas.microsoft.com/office/drawing/2014/main" id="{BA89CCD7-B6C4-45F4-A714-55675C8BE77E}"/>
              </a:ext>
            </a:extLst>
          </p:cNvPr>
          <p:cNvSpPr txBox="1"/>
          <p:nvPr/>
        </p:nvSpPr>
        <p:spPr>
          <a:xfrm>
            <a:off x="800478" y="640201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ねぶた祭</a:t>
            </a:r>
          </a:p>
        </p:txBody>
      </p:sp>
      <p:sp>
        <p:nvSpPr>
          <p:cNvPr id="1523" name="吹き出し: 円形 1522">
            <a:extLst>
              <a:ext uri="{FF2B5EF4-FFF2-40B4-BE49-F238E27FC236}">
                <a16:creationId xmlns:a16="http://schemas.microsoft.com/office/drawing/2014/main" id="{821166D3-A348-4998-A2AD-17F53FC0A397}"/>
              </a:ext>
            </a:extLst>
          </p:cNvPr>
          <p:cNvSpPr/>
          <p:nvPr/>
        </p:nvSpPr>
        <p:spPr>
          <a:xfrm>
            <a:off x="676443" y="4074864"/>
            <a:ext cx="1651102" cy="559029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本州最北端</a:t>
            </a:r>
          </a:p>
        </p:txBody>
      </p:sp>
      <p:grpSp>
        <p:nvGrpSpPr>
          <p:cNvPr id="1682" name="グループ化 1681">
            <a:extLst>
              <a:ext uri="{FF2B5EF4-FFF2-40B4-BE49-F238E27FC236}">
                <a16:creationId xmlns:a16="http://schemas.microsoft.com/office/drawing/2014/main" id="{A2F40CEA-2AC0-4BA7-9EDA-FD68204841D0}"/>
              </a:ext>
            </a:extLst>
          </p:cNvPr>
          <p:cNvGrpSpPr/>
          <p:nvPr/>
        </p:nvGrpSpPr>
        <p:grpSpPr>
          <a:xfrm>
            <a:off x="3275946" y="2400666"/>
            <a:ext cx="1605533" cy="687246"/>
            <a:chOff x="614363" y="3388948"/>
            <a:chExt cx="4090987" cy="1626109"/>
          </a:xfrm>
        </p:grpSpPr>
        <p:sp>
          <p:nvSpPr>
            <p:cNvPr id="1683" name="フリーフォーム: 図形 1682">
              <a:extLst>
                <a:ext uri="{FF2B5EF4-FFF2-40B4-BE49-F238E27FC236}">
                  <a16:creationId xmlns:a16="http://schemas.microsoft.com/office/drawing/2014/main" id="{E473504E-658C-4E55-A6D6-9C98581F5583}"/>
                </a:ext>
              </a:extLst>
            </p:cNvPr>
            <p:cNvSpPr/>
            <p:nvPr/>
          </p:nvSpPr>
          <p:spPr>
            <a:xfrm>
              <a:off x="626444" y="3388948"/>
              <a:ext cx="4075311" cy="1626109"/>
            </a:xfrm>
            <a:custGeom>
              <a:avLst/>
              <a:gdLst>
                <a:gd name="connsiteX0" fmla="*/ 0 w 1933575"/>
                <a:gd name="connsiteY0" fmla="*/ 209550 h 771525"/>
                <a:gd name="connsiteX1" fmla="*/ 1540669 w 1933575"/>
                <a:gd name="connsiteY1" fmla="*/ 764382 h 771525"/>
                <a:gd name="connsiteX2" fmla="*/ 1788319 w 1933575"/>
                <a:gd name="connsiteY2" fmla="*/ 771525 h 771525"/>
                <a:gd name="connsiteX3" fmla="*/ 1890713 w 1933575"/>
                <a:gd name="connsiteY3" fmla="*/ 714375 h 771525"/>
                <a:gd name="connsiteX4" fmla="*/ 1907381 w 1933575"/>
                <a:gd name="connsiteY4" fmla="*/ 702469 h 771525"/>
                <a:gd name="connsiteX5" fmla="*/ 1933575 w 1933575"/>
                <a:gd name="connsiteY5" fmla="*/ 619125 h 771525"/>
                <a:gd name="connsiteX6" fmla="*/ 1840706 w 1933575"/>
                <a:gd name="connsiteY6" fmla="*/ 504825 h 771525"/>
                <a:gd name="connsiteX7" fmla="*/ 1669256 w 1933575"/>
                <a:gd name="connsiteY7" fmla="*/ 419100 h 771525"/>
                <a:gd name="connsiteX8" fmla="*/ 1397794 w 1933575"/>
                <a:gd name="connsiteY8" fmla="*/ 161925 h 771525"/>
                <a:gd name="connsiteX9" fmla="*/ 1288256 w 1933575"/>
                <a:gd name="connsiteY9" fmla="*/ 140494 h 771525"/>
                <a:gd name="connsiteX10" fmla="*/ 59531 w 1933575"/>
                <a:gd name="connsiteY10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3575" h="771525">
                  <a:moveTo>
                    <a:pt x="0" y="209550"/>
                  </a:moveTo>
                  <a:lnTo>
                    <a:pt x="1540669" y="764382"/>
                  </a:lnTo>
                  <a:lnTo>
                    <a:pt x="1788319" y="771525"/>
                  </a:lnTo>
                  <a:lnTo>
                    <a:pt x="1890713" y="714375"/>
                  </a:lnTo>
                  <a:lnTo>
                    <a:pt x="1907381" y="702469"/>
                  </a:lnTo>
                  <a:lnTo>
                    <a:pt x="1933575" y="619125"/>
                  </a:lnTo>
                  <a:lnTo>
                    <a:pt x="1840706" y="504825"/>
                  </a:lnTo>
                  <a:lnTo>
                    <a:pt x="1669256" y="419100"/>
                  </a:lnTo>
                  <a:lnTo>
                    <a:pt x="1397794" y="161925"/>
                  </a:lnTo>
                  <a:lnTo>
                    <a:pt x="1288256" y="140494"/>
                  </a:lnTo>
                  <a:lnTo>
                    <a:pt x="59531" y="0"/>
                  </a:lnTo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フリーフォーム: 図形 1683">
              <a:extLst>
                <a:ext uri="{FF2B5EF4-FFF2-40B4-BE49-F238E27FC236}">
                  <a16:creationId xmlns:a16="http://schemas.microsoft.com/office/drawing/2014/main" id="{186CFD2C-A4F3-4791-8F44-BBB4AF371984}"/>
                </a:ext>
              </a:extLst>
            </p:cNvPr>
            <p:cNvSpPr/>
            <p:nvPr/>
          </p:nvSpPr>
          <p:spPr>
            <a:xfrm>
              <a:off x="614363" y="3665538"/>
              <a:ext cx="4024312" cy="1344612"/>
            </a:xfrm>
            <a:custGeom>
              <a:avLst/>
              <a:gdLst>
                <a:gd name="connsiteX0" fmla="*/ 0 w 4024312"/>
                <a:gd name="connsiteY0" fmla="*/ 152400 h 1338262"/>
                <a:gd name="connsiteX1" fmla="*/ 3276600 w 4024312"/>
                <a:gd name="connsiteY1" fmla="*/ 1338262 h 1338262"/>
                <a:gd name="connsiteX2" fmla="*/ 3786187 w 4024312"/>
                <a:gd name="connsiteY2" fmla="*/ 1338262 h 1338262"/>
                <a:gd name="connsiteX3" fmla="*/ 4024312 w 4024312"/>
                <a:gd name="connsiteY3" fmla="*/ 1204912 h 1338262"/>
                <a:gd name="connsiteX4" fmla="*/ 3671887 w 4024312"/>
                <a:gd name="connsiteY4" fmla="*/ 1204912 h 1338262"/>
                <a:gd name="connsiteX5" fmla="*/ 3529012 w 4024312"/>
                <a:gd name="connsiteY5" fmla="*/ 1085850 h 1338262"/>
                <a:gd name="connsiteX6" fmla="*/ 3529012 w 4024312"/>
                <a:gd name="connsiteY6" fmla="*/ 1028700 h 1338262"/>
                <a:gd name="connsiteX7" fmla="*/ 3167062 w 4024312"/>
                <a:gd name="connsiteY7" fmla="*/ 942975 h 1338262"/>
                <a:gd name="connsiteX8" fmla="*/ 3014662 w 4024312"/>
                <a:gd name="connsiteY8" fmla="*/ 752475 h 1338262"/>
                <a:gd name="connsiteX9" fmla="*/ 90487 w 4024312"/>
                <a:gd name="connsiteY9" fmla="*/ 0 h 1338262"/>
                <a:gd name="connsiteX0" fmla="*/ 0 w 4024312"/>
                <a:gd name="connsiteY0" fmla="*/ 171450 h 1357312"/>
                <a:gd name="connsiteX1" fmla="*/ 3276600 w 4024312"/>
                <a:gd name="connsiteY1" fmla="*/ 1357312 h 1357312"/>
                <a:gd name="connsiteX2" fmla="*/ 3786187 w 4024312"/>
                <a:gd name="connsiteY2" fmla="*/ 1357312 h 1357312"/>
                <a:gd name="connsiteX3" fmla="*/ 4024312 w 4024312"/>
                <a:gd name="connsiteY3" fmla="*/ 1223962 h 1357312"/>
                <a:gd name="connsiteX4" fmla="*/ 3671887 w 4024312"/>
                <a:gd name="connsiteY4" fmla="*/ 1223962 h 1357312"/>
                <a:gd name="connsiteX5" fmla="*/ 3529012 w 4024312"/>
                <a:gd name="connsiteY5" fmla="*/ 1104900 h 1357312"/>
                <a:gd name="connsiteX6" fmla="*/ 3529012 w 4024312"/>
                <a:gd name="connsiteY6" fmla="*/ 1047750 h 1357312"/>
                <a:gd name="connsiteX7" fmla="*/ 3167062 w 4024312"/>
                <a:gd name="connsiteY7" fmla="*/ 962025 h 1357312"/>
                <a:gd name="connsiteX8" fmla="*/ 3014662 w 4024312"/>
                <a:gd name="connsiteY8" fmla="*/ 771525 h 1357312"/>
                <a:gd name="connsiteX9" fmla="*/ 1587 w 4024312"/>
                <a:gd name="connsiteY9" fmla="*/ 0 h 1357312"/>
                <a:gd name="connsiteX0" fmla="*/ 0 w 4024312"/>
                <a:gd name="connsiteY0" fmla="*/ 177800 h 1363662"/>
                <a:gd name="connsiteX1" fmla="*/ 3276600 w 4024312"/>
                <a:gd name="connsiteY1" fmla="*/ 1363662 h 1363662"/>
                <a:gd name="connsiteX2" fmla="*/ 3786187 w 4024312"/>
                <a:gd name="connsiteY2" fmla="*/ 1363662 h 1363662"/>
                <a:gd name="connsiteX3" fmla="*/ 4024312 w 4024312"/>
                <a:gd name="connsiteY3" fmla="*/ 1230312 h 1363662"/>
                <a:gd name="connsiteX4" fmla="*/ 3671887 w 4024312"/>
                <a:gd name="connsiteY4" fmla="*/ 1230312 h 1363662"/>
                <a:gd name="connsiteX5" fmla="*/ 3529012 w 4024312"/>
                <a:gd name="connsiteY5" fmla="*/ 1111250 h 1363662"/>
                <a:gd name="connsiteX6" fmla="*/ 3529012 w 4024312"/>
                <a:gd name="connsiteY6" fmla="*/ 1054100 h 1363662"/>
                <a:gd name="connsiteX7" fmla="*/ 3167062 w 4024312"/>
                <a:gd name="connsiteY7" fmla="*/ 968375 h 1363662"/>
                <a:gd name="connsiteX8" fmla="*/ 3014662 w 4024312"/>
                <a:gd name="connsiteY8" fmla="*/ 777875 h 1363662"/>
                <a:gd name="connsiteX9" fmla="*/ 33337 w 4024312"/>
                <a:gd name="connsiteY9" fmla="*/ 0 h 136366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167062 w 4024312"/>
                <a:gd name="connsiteY7" fmla="*/ 949325 h 1344612"/>
                <a:gd name="connsiteX8" fmla="*/ 3014662 w 4024312"/>
                <a:gd name="connsiteY8" fmla="*/ 758825 h 1344612"/>
                <a:gd name="connsiteX9" fmla="*/ 65087 w 4024312"/>
                <a:gd name="connsiteY9" fmla="*/ 0 h 134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4312" h="1344612">
                  <a:moveTo>
                    <a:pt x="0" y="158750"/>
                  </a:moveTo>
                  <a:lnTo>
                    <a:pt x="3276600" y="1344612"/>
                  </a:lnTo>
                  <a:lnTo>
                    <a:pt x="3786187" y="1344612"/>
                  </a:lnTo>
                  <a:lnTo>
                    <a:pt x="4024312" y="1211262"/>
                  </a:lnTo>
                  <a:lnTo>
                    <a:pt x="3671887" y="1211262"/>
                  </a:lnTo>
                  <a:lnTo>
                    <a:pt x="3529012" y="1092200"/>
                  </a:lnTo>
                  <a:lnTo>
                    <a:pt x="3529012" y="1035050"/>
                  </a:lnTo>
                  <a:lnTo>
                    <a:pt x="3167062" y="949325"/>
                  </a:lnTo>
                  <a:lnTo>
                    <a:pt x="3014662" y="758825"/>
                  </a:lnTo>
                  <a:lnTo>
                    <a:pt x="65087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フリーフォーム: 図形 1684">
              <a:extLst>
                <a:ext uri="{FF2B5EF4-FFF2-40B4-BE49-F238E27FC236}">
                  <a16:creationId xmlns:a16="http://schemas.microsoft.com/office/drawing/2014/main" id="{0E89C161-200A-4578-8415-F577DF892BCE}"/>
                </a:ext>
              </a:extLst>
            </p:cNvPr>
            <p:cNvSpPr/>
            <p:nvPr/>
          </p:nvSpPr>
          <p:spPr>
            <a:xfrm>
              <a:off x="665918" y="3632994"/>
              <a:ext cx="2905957" cy="772319"/>
            </a:xfrm>
            <a:custGeom>
              <a:avLst/>
              <a:gdLst>
                <a:gd name="connsiteX0" fmla="*/ 4763 w 2928938"/>
                <a:gd name="connsiteY0" fmla="*/ 0 h 800100"/>
                <a:gd name="connsiteX1" fmla="*/ 2771775 w 2928938"/>
                <a:gd name="connsiteY1" fmla="*/ 719137 h 800100"/>
                <a:gd name="connsiteX2" fmla="*/ 2928938 w 2928938"/>
                <a:gd name="connsiteY2" fmla="*/ 800100 h 800100"/>
                <a:gd name="connsiteX3" fmla="*/ 0 w 2928938"/>
                <a:gd name="connsiteY3" fmla="*/ 52387 h 800100"/>
                <a:gd name="connsiteX0" fmla="*/ 1562 w 2928938"/>
                <a:gd name="connsiteY0" fmla="*/ 0 h 784225"/>
                <a:gd name="connsiteX1" fmla="*/ 2771775 w 2928938"/>
                <a:gd name="connsiteY1" fmla="*/ 703262 h 784225"/>
                <a:gd name="connsiteX2" fmla="*/ 2928938 w 2928938"/>
                <a:gd name="connsiteY2" fmla="*/ 784225 h 784225"/>
                <a:gd name="connsiteX3" fmla="*/ 0 w 2928938"/>
                <a:gd name="connsiteY3" fmla="*/ 36512 h 784225"/>
                <a:gd name="connsiteX0" fmla="*/ 0 w 2929777"/>
                <a:gd name="connsiteY0" fmla="*/ 0 h 772319"/>
                <a:gd name="connsiteX1" fmla="*/ 2772614 w 2929777"/>
                <a:gd name="connsiteY1" fmla="*/ 691356 h 772319"/>
                <a:gd name="connsiteX2" fmla="*/ 2929777 w 2929777"/>
                <a:gd name="connsiteY2" fmla="*/ 772319 h 772319"/>
                <a:gd name="connsiteX3" fmla="*/ 839 w 2929777"/>
                <a:gd name="connsiteY3" fmla="*/ 24606 h 77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9777" h="772319">
                  <a:moveTo>
                    <a:pt x="0" y="0"/>
                  </a:moveTo>
                  <a:lnTo>
                    <a:pt x="2772614" y="691356"/>
                  </a:lnTo>
                  <a:lnTo>
                    <a:pt x="2929777" y="772319"/>
                  </a:lnTo>
                  <a:lnTo>
                    <a:pt x="839" y="24606"/>
                  </a:lnTo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フリーフォーム: 図形 1685">
              <a:extLst>
                <a:ext uri="{FF2B5EF4-FFF2-40B4-BE49-F238E27FC236}">
                  <a16:creationId xmlns:a16="http://schemas.microsoft.com/office/drawing/2014/main" id="{2D37C8F1-5CAB-483A-93E6-1636F1BD78EA}"/>
                </a:ext>
              </a:extLst>
            </p:cNvPr>
            <p:cNvSpPr/>
            <p:nvPr/>
          </p:nvSpPr>
          <p:spPr>
            <a:xfrm>
              <a:off x="4152900" y="4481512"/>
              <a:ext cx="552450" cy="304801"/>
            </a:xfrm>
            <a:custGeom>
              <a:avLst/>
              <a:gdLst>
                <a:gd name="connsiteX0" fmla="*/ 0 w 552450"/>
                <a:gd name="connsiteY0" fmla="*/ 200025 h 290513"/>
                <a:gd name="connsiteX1" fmla="*/ 14288 w 552450"/>
                <a:gd name="connsiteY1" fmla="*/ 138113 h 290513"/>
                <a:gd name="connsiteX2" fmla="*/ 171450 w 552450"/>
                <a:gd name="connsiteY2" fmla="*/ 14288 h 290513"/>
                <a:gd name="connsiteX3" fmla="*/ 361950 w 552450"/>
                <a:gd name="connsiteY3" fmla="*/ 0 h 290513"/>
                <a:gd name="connsiteX4" fmla="*/ 552450 w 552450"/>
                <a:gd name="connsiteY4" fmla="*/ 200025 h 290513"/>
                <a:gd name="connsiteX5" fmla="*/ 366713 w 552450"/>
                <a:gd name="connsiteY5" fmla="*/ 290513 h 290513"/>
                <a:gd name="connsiteX6" fmla="*/ 157163 w 552450"/>
                <a:gd name="connsiteY6" fmla="*/ 271463 h 290513"/>
                <a:gd name="connsiteX7" fmla="*/ 0 w 552450"/>
                <a:gd name="connsiteY7" fmla="*/ 200025 h 290513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40005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38100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2450" h="304801">
                  <a:moveTo>
                    <a:pt x="0" y="214313"/>
                  </a:moveTo>
                  <a:lnTo>
                    <a:pt x="14288" y="152401"/>
                  </a:lnTo>
                  <a:lnTo>
                    <a:pt x="171450" y="28576"/>
                  </a:lnTo>
                  <a:lnTo>
                    <a:pt x="381000" y="0"/>
                  </a:lnTo>
                  <a:lnTo>
                    <a:pt x="552450" y="214313"/>
                  </a:lnTo>
                  <a:lnTo>
                    <a:pt x="366713" y="304801"/>
                  </a:lnTo>
                  <a:lnTo>
                    <a:pt x="157163" y="285751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フリーフォーム: 図形 1686">
              <a:extLst>
                <a:ext uri="{FF2B5EF4-FFF2-40B4-BE49-F238E27FC236}">
                  <a16:creationId xmlns:a16="http://schemas.microsoft.com/office/drawing/2014/main" id="{BAD8B1D0-9766-4430-87E1-23618839F4E1}"/>
                </a:ext>
              </a:extLst>
            </p:cNvPr>
            <p:cNvSpPr/>
            <p:nvPr/>
          </p:nvSpPr>
          <p:spPr>
            <a:xfrm>
              <a:off x="4138613" y="4695825"/>
              <a:ext cx="566737" cy="209550"/>
            </a:xfrm>
            <a:custGeom>
              <a:avLst/>
              <a:gdLst>
                <a:gd name="connsiteX0" fmla="*/ 0 w 566737"/>
                <a:gd name="connsiteY0" fmla="*/ 0 h 190500"/>
                <a:gd name="connsiteX1" fmla="*/ 338137 w 566737"/>
                <a:gd name="connsiteY1" fmla="*/ 42863 h 190500"/>
                <a:gd name="connsiteX2" fmla="*/ 566737 w 566737"/>
                <a:gd name="connsiteY2" fmla="*/ 4763 h 190500"/>
                <a:gd name="connsiteX3" fmla="*/ 514350 w 566737"/>
                <a:gd name="connsiteY3" fmla="*/ 185738 h 190500"/>
                <a:gd name="connsiteX4" fmla="*/ 157162 w 566737"/>
                <a:gd name="connsiteY4" fmla="*/ 190500 h 190500"/>
                <a:gd name="connsiteX5" fmla="*/ 9525 w 566737"/>
                <a:gd name="connsiteY5" fmla="*/ 85725 h 190500"/>
                <a:gd name="connsiteX6" fmla="*/ 0 w 566737"/>
                <a:gd name="connsiteY6" fmla="*/ 0 h 19050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14350 w 566737"/>
                <a:gd name="connsiteY3" fmla="*/ 185738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737" h="209550">
                  <a:moveTo>
                    <a:pt x="0" y="0"/>
                  </a:moveTo>
                  <a:lnTo>
                    <a:pt x="338137" y="42863"/>
                  </a:lnTo>
                  <a:lnTo>
                    <a:pt x="566737" y="4763"/>
                  </a:lnTo>
                  <a:lnTo>
                    <a:pt x="523875" y="176213"/>
                  </a:lnTo>
                  <a:cubicBezTo>
                    <a:pt x="456671" y="195792"/>
                    <a:pt x="379941" y="209021"/>
                    <a:pt x="312737" y="209550"/>
                  </a:cubicBezTo>
                  <a:lnTo>
                    <a:pt x="157162" y="190500"/>
                  </a:lnTo>
                  <a:lnTo>
                    <a:pt x="9525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楕円 1687">
              <a:extLst>
                <a:ext uri="{FF2B5EF4-FFF2-40B4-BE49-F238E27FC236}">
                  <a16:creationId xmlns:a16="http://schemas.microsoft.com/office/drawing/2014/main" id="{A82BE886-B69B-4AB5-B3B7-F886505BC7E3}"/>
                </a:ext>
              </a:extLst>
            </p:cNvPr>
            <p:cNvSpPr/>
            <p:nvPr/>
          </p:nvSpPr>
          <p:spPr>
            <a:xfrm rot="490351">
              <a:off x="859275" y="3599548"/>
              <a:ext cx="1923418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楕円 633">
              <a:extLst>
                <a:ext uri="{FF2B5EF4-FFF2-40B4-BE49-F238E27FC236}">
                  <a16:creationId xmlns:a16="http://schemas.microsoft.com/office/drawing/2014/main" id="{AD810349-4B3C-4CCC-9AED-CF4044F816E3}"/>
                </a:ext>
              </a:extLst>
            </p:cNvPr>
            <p:cNvSpPr/>
            <p:nvPr/>
          </p:nvSpPr>
          <p:spPr>
            <a:xfrm rot="2055978">
              <a:off x="2843086" y="4001539"/>
              <a:ext cx="850288" cy="50815"/>
            </a:xfrm>
            <a:custGeom>
              <a:avLst/>
              <a:gdLst>
                <a:gd name="connsiteX0" fmla="*/ 0 w 769626"/>
                <a:gd name="connsiteY0" fmla="*/ 22860 h 45719"/>
                <a:gd name="connsiteX1" fmla="*/ 384813 w 769626"/>
                <a:gd name="connsiteY1" fmla="*/ 0 h 45719"/>
                <a:gd name="connsiteX2" fmla="*/ 769626 w 769626"/>
                <a:gd name="connsiteY2" fmla="*/ 22860 h 45719"/>
                <a:gd name="connsiteX3" fmla="*/ 384813 w 769626"/>
                <a:gd name="connsiteY3" fmla="*/ 45720 h 45719"/>
                <a:gd name="connsiteX4" fmla="*/ 0 w 769626"/>
                <a:gd name="connsiteY4" fmla="*/ 22860 h 45719"/>
                <a:gd name="connsiteX0" fmla="*/ 0 w 868885"/>
                <a:gd name="connsiteY0" fmla="*/ 7943 h 50081"/>
                <a:gd name="connsiteX1" fmla="*/ 484072 w 868885"/>
                <a:gd name="connsiteY1" fmla="*/ 3899 h 50081"/>
                <a:gd name="connsiteX2" fmla="*/ 868885 w 868885"/>
                <a:gd name="connsiteY2" fmla="*/ 26759 h 50081"/>
                <a:gd name="connsiteX3" fmla="*/ 484072 w 868885"/>
                <a:gd name="connsiteY3" fmla="*/ 49619 h 50081"/>
                <a:gd name="connsiteX4" fmla="*/ 0 w 868885"/>
                <a:gd name="connsiteY4" fmla="*/ 7943 h 50081"/>
                <a:gd name="connsiteX0" fmla="*/ 6 w 868891"/>
                <a:gd name="connsiteY0" fmla="*/ 7220 h 67708"/>
                <a:gd name="connsiteX1" fmla="*/ 484078 w 868891"/>
                <a:gd name="connsiteY1" fmla="*/ 3176 h 67708"/>
                <a:gd name="connsiteX2" fmla="*/ 868891 w 868891"/>
                <a:gd name="connsiteY2" fmla="*/ 26036 h 67708"/>
                <a:gd name="connsiteX3" fmla="*/ 473697 w 868891"/>
                <a:gd name="connsiteY3" fmla="*/ 67493 h 67708"/>
                <a:gd name="connsiteX4" fmla="*/ 6 w 868891"/>
                <a:gd name="connsiteY4" fmla="*/ 7220 h 67708"/>
                <a:gd name="connsiteX0" fmla="*/ 1 w 868886"/>
                <a:gd name="connsiteY0" fmla="*/ 651 h 61139"/>
                <a:gd name="connsiteX1" fmla="*/ 471184 w 868886"/>
                <a:gd name="connsiteY1" fmla="*/ 28439 h 61139"/>
                <a:gd name="connsiteX2" fmla="*/ 868886 w 868886"/>
                <a:gd name="connsiteY2" fmla="*/ 19467 h 61139"/>
                <a:gd name="connsiteX3" fmla="*/ 473692 w 868886"/>
                <a:gd name="connsiteY3" fmla="*/ 60924 h 61139"/>
                <a:gd name="connsiteX4" fmla="*/ 1 w 868886"/>
                <a:gd name="connsiteY4" fmla="*/ 651 h 61139"/>
                <a:gd name="connsiteX0" fmla="*/ 1 w 850288"/>
                <a:gd name="connsiteY0" fmla="*/ 876 h 50815"/>
                <a:gd name="connsiteX1" fmla="*/ 452586 w 850288"/>
                <a:gd name="connsiteY1" fmla="*/ 18283 h 50815"/>
                <a:gd name="connsiteX2" fmla="*/ 850288 w 850288"/>
                <a:gd name="connsiteY2" fmla="*/ 9311 h 50815"/>
                <a:gd name="connsiteX3" fmla="*/ 455094 w 850288"/>
                <a:gd name="connsiteY3" fmla="*/ 50768 h 50815"/>
                <a:gd name="connsiteX4" fmla="*/ 1 w 850288"/>
                <a:gd name="connsiteY4" fmla="*/ 876 h 5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288" h="50815">
                  <a:moveTo>
                    <a:pt x="1" y="876"/>
                  </a:moveTo>
                  <a:cubicBezTo>
                    <a:pt x="-417" y="-4538"/>
                    <a:pt x="310872" y="16877"/>
                    <a:pt x="452586" y="18283"/>
                  </a:cubicBezTo>
                  <a:cubicBezTo>
                    <a:pt x="594301" y="19689"/>
                    <a:pt x="850288" y="-3314"/>
                    <a:pt x="850288" y="9311"/>
                  </a:cubicBezTo>
                  <a:cubicBezTo>
                    <a:pt x="850288" y="21936"/>
                    <a:pt x="596809" y="52174"/>
                    <a:pt x="455094" y="50768"/>
                  </a:cubicBezTo>
                  <a:cubicBezTo>
                    <a:pt x="313380" y="49362"/>
                    <a:pt x="419" y="6290"/>
                    <a:pt x="1" y="8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フリーフォーム: 図形 1689">
              <a:extLst>
                <a:ext uri="{FF2B5EF4-FFF2-40B4-BE49-F238E27FC236}">
                  <a16:creationId xmlns:a16="http://schemas.microsoft.com/office/drawing/2014/main" id="{AC28F1A9-545F-497D-A662-A311212BA2DF}"/>
                </a:ext>
              </a:extLst>
            </p:cNvPr>
            <p:cNvSpPr/>
            <p:nvPr/>
          </p:nvSpPr>
          <p:spPr>
            <a:xfrm>
              <a:off x="3405188" y="3825355"/>
              <a:ext cx="604837" cy="352425"/>
            </a:xfrm>
            <a:custGeom>
              <a:avLst/>
              <a:gdLst>
                <a:gd name="connsiteX0" fmla="*/ 304800 w 642937"/>
                <a:gd name="connsiteY0" fmla="*/ 0 h 352425"/>
                <a:gd name="connsiteX1" fmla="*/ 0 w 642937"/>
                <a:gd name="connsiteY1" fmla="*/ 0 h 352425"/>
                <a:gd name="connsiteX2" fmla="*/ 47625 w 642937"/>
                <a:gd name="connsiteY2" fmla="*/ 209550 h 352425"/>
                <a:gd name="connsiteX3" fmla="*/ 347662 w 642937"/>
                <a:gd name="connsiteY3" fmla="*/ 352425 h 352425"/>
                <a:gd name="connsiteX4" fmla="*/ 642937 w 642937"/>
                <a:gd name="connsiteY4" fmla="*/ 333375 h 352425"/>
                <a:gd name="connsiteX5" fmla="*/ 304800 w 642937"/>
                <a:gd name="connsiteY5" fmla="*/ 0 h 352425"/>
                <a:gd name="connsiteX0" fmla="*/ 304800 w 604837"/>
                <a:gd name="connsiteY0" fmla="*/ 0 h 352425"/>
                <a:gd name="connsiteX1" fmla="*/ 0 w 604837"/>
                <a:gd name="connsiteY1" fmla="*/ 0 h 352425"/>
                <a:gd name="connsiteX2" fmla="*/ 47625 w 604837"/>
                <a:gd name="connsiteY2" fmla="*/ 209550 h 352425"/>
                <a:gd name="connsiteX3" fmla="*/ 347662 w 604837"/>
                <a:gd name="connsiteY3" fmla="*/ 352425 h 352425"/>
                <a:gd name="connsiteX4" fmla="*/ 604837 w 604837"/>
                <a:gd name="connsiteY4" fmla="*/ 314325 h 352425"/>
                <a:gd name="connsiteX5" fmla="*/ 304800 w 604837"/>
                <a:gd name="connsiteY5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837" h="352425">
                  <a:moveTo>
                    <a:pt x="304800" y="0"/>
                  </a:moveTo>
                  <a:lnTo>
                    <a:pt x="0" y="0"/>
                  </a:lnTo>
                  <a:lnTo>
                    <a:pt x="47625" y="209550"/>
                  </a:lnTo>
                  <a:lnTo>
                    <a:pt x="347662" y="352425"/>
                  </a:lnTo>
                  <a:lnTo>
                    <a:pt x="604837" y="314325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フリーフォーム: 図形 1690">
              <a:extLst>
                <a:ext uri="{FF2B5EF4-FFF2-40B4-BE49-F238E27FC236}">
                  <a16:creationId xmlns:a16="http://schemas.microsoft.com/office/drawing/2014/main" id="{B2D75491-5180-48F9-A37C-D3BB0AB5849C}"/>
                </a:ext>
              </a:extLst>
            </p:cNvPr>
            <p:cNvSpPr/>
            <p:nvPr/>
          </p:nvSpPr>
          <p:spPr>
            <a:xfrm>
              <a:off x="3524250" y="3943350"/>
              <a:ext cx="523875" cy="242888"/>
            </a:xfrm>
            <a:custGeom>
              <a:avLst/>
              <a:gdLst>
                <a:gd name="connsiteX0" fmla="*/ 38100 w 523875"/>
                <a:gd name="connsiteY0" fmla="*/ 14288 h 242888"/>
                <a:gd name="connsiteX1" fmla="*/ 0 w 523875"/>
                <a:gd name="connsiteY1" fmla="*/ 138113 h 242888"/>
                <a:gd name="connsiteX2" fmla="*/ 109538 w 523875"/>
                <a:gd name="connsiteY2" fmla="*/ 204788 h 242888"/>
                <a:gd name="connsiteX3" fmla="*/ 257175 w 523875"/>
                <a:gd name="connsiteY3" fmla="*/ 242888 h 242888"/>
                <a:gd name="connsiteX4" fmla="*/ 523875 w 523875"/>
                <a:gd name="connsiteY4" fmla="*/ 233363 h 242888"/>
                <a:gd name="connsiteX5" fmla="*/ 400050 w 523875"/>
                <a:gd name="connsiteY5" fmla="*/ 66675 h 242888"/>
                <a:gd name="connsiteX6" fmla="*/ 319088 w 523875"/>
                <a:gd name="connsiteY6" fmla="*/ 0 h 242888"/>
                <a:gd name="connsiteX7" fmla="*/ 38100 w 523875"/>
                <a:gd name="connsiteY7" fmla="*/ 14288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242888">
                  <a:moveTo>
                    <a:pt x="38100" y="14288"/>
                  </a:moveTo>
                  <a:lnTo>
                    <a:pt x="0" y="138113"/>
                  </a:lnTo>
                  <a:lnTo>
                    <a:pt x="109538" y="204788"/>
                  </a:lnTo>
                  <a:lnTo>
                    <a:pt x="257175" y="242888"/>
                  </a:lnTo>
                  <a:lnTo>
                    <a:pt x="523875" y="233363"/>
                  </a:lnTo>
                  <a:lnTo>
                    <a:pt x="400050" y="66675"/>
                  </a:lnTo>
                  <a:lnTo>
                    <a:pt x="319088" y="0"/>
                  </a:lnTo>
                  <a:lnTo>
                    <a:pt x="38100" y="142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平行四辺形 1691">
              <a:extLst>
                <a:ext uri="{FF2B5EF4-FFF2-40B4-BE49-F238E27FC236}">
                  <a16:creationId xmlns:a16="http://schemas.microsoft.com/office/drawing/2014/main" id="{365940DF-A5F3-4B2D-845D-F15F92A4B2B7}"/>
                </a:ext>
              </a:extLst>
            </p:cNvPr>
            <p:cNvSpPr/>
            <p:nvPr/>
          </p:nvSpPr>
          <p:spPr>
            <a:xfrm>
              <a:off x="3688381" y="39695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平行四辺形 1692">
              <a:extLst>
                <a:ext uri="{FF2B5EF4-FFF2-40B4-BE49-F238E27FC236}">
                  <a16:creationId xmlns:a16="http://schemas.microsoft.com/office/drawing/2014/main" id="{E9043665-04EF-42F1-B48B-337318DB2C9B}"/>
                </a:ext>
              </a:extLst>
            </p:cNvPr>
            <p:cNvSpPr/>
            <p:nvPr/>
          </p:nvSpPr>
          <p:spPr>
            <a:xfrm>
              <a:off x="3724100" y="40076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フリーフォーム: 図形 1693">
              <a:extLst>
                <a:ext uri="{FF2B5EF4-FFF2-40B4-BE49-F238E27FC236}">
                  <a16:creationId xmlns:a16="http://schemas.microsoft.com/office/drawing/2014/main" id="{0130CFCC-9758-4CBD-A8A2-35C68425A5C9}"/>
                </a:ext>
              </a:extLst>
            </p:cNvPr>
            <p:cNvSpPr/>
            <p:nvPr/>
          </p:nvSpPr>
          <p:spPr>
            <a:xfrm>
              <a:off x="3819525" y="4629150"/>
              <a:ext cx="549275" cy="330200"/>
            </a:xfrm>
            <a:custGeom>
              <a:avLst/>
              <a:gdLst>
                <a:gd name="connsiteX0" fmla="*/ 0 w 549275"/>
                <a:gd name="connsiteY0" fmla="*/ 0 h 330200"/>
                <a:gd name="connsiteX1" fmla="*/ 130175 w 549275"/>
                <a:gd name="connsiteY1" fmla="*/ 225425 h 330200"/>
                <a:gd name="connsiteX2" fmla="*/ 342900 w 549275"/>
                <a:gd name="connsiteY2" fmla="*/ 317500 h 330200"/>
                <a:gd name="connsiteX3" fmla="*/ 488950 w 549275"/>
                <a:gd name="connsiteY3" fmla="*/ 330200 h 330200"/>
                <a:gd name="connsiteX4" fmla="*/ 549275 w 549275"/>
                <a:gd name="connsiteY4" fmla="*/ 254000 h 330200"/>
                <a:gd name="connsiteX5" fmla="*/ 463550 w 549275"/>
                <a:gd name="connsiteY5" fmla="*/ 238125 h 330200"/>
                <a:gd name="connsiteX6" fmla="*/ 327025 w 549275"/>
                <a:gd name="connsiteY6" fmla="*/ 149225 h 330200"/>
                <a:gd name="connsiteX7" fmla="*/ 323850 w 549275"/>
                <a:gd name="connsiteY7" fmla="*/ 69850 h 330200"/>
                <a:gd name="connsiteX8" fmla="*/ 0 w 549275"/>
                <a:gd name="connsiteY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275" h="330200">
                  <a:moveTo>
                    <a:pt x="0" y="0"/>
                  </a:moveTo>
                  <a:lnTo>
                    <a:pt x="130175" y="225425"/>
                  </a:lnTo>
                  <a:lnTo>
                    <a:pt x="342900" y="317500"/>
                  </a:lnTo>
                  <a:lnTo>
                    <a:pt x="488950" y="330200"/>
                  </a:lnTo>
                  <a:lnTo>
                    <a:pt x="549275" y="254000"/>
                  </a:lnTo>
                  <a:lnTo>
                    <a:pt x="463550" y="238125"/>
                  </a:lnTo>
                  <a:lnTo>
                    <a:pt x="327025" y="149225"/>
                  </a:lnTo>
                  <a:lnTo>
                    <a:pt x="323850" y="69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フリーフォーム: 図形 1694">
              <a:extLst>
                <a:ext uri="{FF2B5EF4-FFF2-40B4-BE49-F238E27FC236}">
                  <a16:creationId xmlns:a16="http://schemas.microsoft.com/office/drawing/2014/main" id="{6B167439-2218-44F0-9DBB-AF7BF213A91D}"/>
                </a:ext>
              </a:extLst>
            </p:cNvPr>
            <p:cNvSpPr/>
            <p:nvPr/>
          </p:nvSpPr>
          <p:spPr>
            <a:xfrm>
              <a:off x="3813175" y="4911725"/>
              <a:ext cx="635000" cy="92075"/>
            </a:xfrm>
            <a:custGeom>
              <a:avLst/>
              <a:gdLst>
                <a:gd name="connsiteX0" fmla="*/ 73025 w 635000"/>
                <a:gd name="connsiteY0" fmla="*/ 0 h 92075"/>
                <a:gd name="connsiteX1" fmla="*/ 0 w 635000"/>
                <a:gd name="connsiteY1" fmla="*/ 9525 h 92075"/>
                <a:gd name="connsiteX2" fmla="*/ 6350 w 635000"/>
                <a:gd name="connsiteY2" fmla="*/ 41275 h 92075"/>
                <a:gd name="connsiteX3" fmla="*/ 120650 w 635000"/>
                <a:gd name="connsiteY3" fmla="*/ 57150 h 92075"/>
                <a:gd name="connsiteX4" fmla="*/ 209550 w 635000"/>
                <a:gd name="connsiteY4" fmla="*/ 82550 h 92075"/>
                <a:gd name="connsiteX5" fmla="*/ 587375 w 635000"/>
                <a:gd name="connsiteY5" fmla="*/ 92075 h 92075"/>
                <a:gd name="connsiteX6" fmla="*/ 635000 w 635000"/>
                <a:gd name="connsiteY6" fmla="*/ 47625 h 92075"/>
                <a:gd name="connsiteX7" fmla="*/ 631825 w 635000"/>
                <a:gd name="connsiteY7" fmla="*/ 19050 h 92075"/>
                <a:gd name="connsiteX8" fmla="*/ 533400 w 635000"/>
                <a:gd name="connsiteY8" fmla="*/ 19050 h 92075"/>
                <a:gd name="connsiteX9" fmla="*/ 492125 w 635000"/>
                <a:gd name="connsiteY9" fmla="*/ 57150 h 92075"/>
                <a:gd name="connsiteX10" fmla="*/ 177800 w 635000"/>
                <a:gd name="connsiteY10" fmla="*/ 44450 h 92075"/>
                <a:gd name="connsiteX11" fmla="*/ 73025 w 635000"/>
                <a:gd name="connsiteY11" fmla="*/ 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5000" h="92075">
                  <a:moveTo>
                    <a:pt x="73025" y="0"/>
                  </a:moveTo>
                  <a:lnTo>
                    <a:pt x="0" y="9525"/>
                  </a:lnTo>
                  <a:lnTo>
                    <a:pt x="6350" y="41275"/>
                  </a:lnTo>
                  <a:lnTo>
                    <a:pt x="120650" y="57150"/>
                  </a:lnTo>
                  <a:lnTo>
                    <a:pt x="209550" y="82550"/>
                  </a:lnTo>
                  <a:lnTo>
                    <a:pt x="587375" y="92075"/>
                  </a:lnTo>
                  <a:lnTo>
                    <a:pt x="635000" y="47625"/>
                  </a:lnTo>
                  <a:lnTo>
                    <a:pt x="631825" y="19050"/>
                  </a:lnTo>
                  <a:lnTo>
                    <a:pt x="533400" y="19050"/>
                  </a:lnTo>
                  <a:lnTo>
                    <a:pt x="492125" y="57150"/>
                  </a:lnTo>
                  <a:lnTo>
                    <a:pt x="177800" y="44450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フリーフォーム: 図形 1695">
              <a:extLst>
                <a:ext uri="{FF2B5EF4-FFF2-40B4-BE49-F238E27FC236}">
                  <a16:creationId xmlns:a16="http://schemas.microsoft.com/office/drawing/2014/main" id="{100821C5-72A5-40A5-98C2-03A103ED5B45}"/>
                </a:ext>
              </a:extLst>
            </p:cNvPr>
            <p:cNvSpPr/>
            <p:nvPr/>
          </p:nvSpPr>
          <p:spPr>
            <a:xfrm>
              <a:off x="888206" y="3609975"/>
              <a:ext cx="1862138" cy="500063"/>
            </a:xfrm>
            <a:custGeom>
              <a:avLst/>
              <a:gdLst>
                <a:gd name="connsiteX0" fmla="*/ 1819895 w 1862138"/>
                <a:gd name="connsiteY0" fmla="*/ 342093 h 500063"/>
                <a:gd name="connsiteX1" fmla="*/ 1862138 w 1862138"/>
                <a:gd name="connsiteY1" fmla="*/ 350044 h 500063"/>
                <a:gd name="connsiteX2" fmla="*/ 1862138 w 1862138"/>
                <a:gd name="connsiteY2" fmla="*/ 500063 h 500063"/>
                <a:gd name="connsiteX3" fmla="*/ 1819895 w 1862138"/>
                <a:gd name="connsiteY3" fmla="*/ 490016 h 500063"/>
                <a:gd name="connsiteX4" fmla="*/ 1744080 w 1862138"/>
                <a:gd name="connsiteY4" fmla="*/ 327823 h 500063"/>
                <a:gd name="connsiteX5" fmla="*/ 1789501 w 1862138"/>
                <a:gd name="connsiteY5" fmla="*/ 336372 h 500063"/>
                <a:gd name="connsiteX6" fmla="*/ 1789501 w 1862138"/>
                <a:gd name="connsiteY6" fmla="*/ 482786 h 500063"/>
                <a:gd name="connsiteX7" fmla="*/ 1744080 w 1862138"/>
                <a:gd name="connsiteY7" fmla="*/ 471983 h 500063"/>
                <a:gd name="connsiteX8" fmla="*/ 1668265 w 1862138"/>
                <a:gd name="connsiteY8" fmla="*/ 313553 h 500063"/>
                <a:gd name="connsiteX9" fmla="*/ 1713686 w 1862138"/>
                <a:gd name="connsiteY9" fmla="*/ 322102 h 500063"/>
                <a:gd name="connsiteX10" fmla="*/ 1713686 w 1862138"/>
                <a:gd name="connsiteY10" fmla="*/ 464754 h 500063"/>
                <a:gd name="connsiteX11" fmla="*/ 1668265 w 1862138"/>
                <a:gd name="connsiteY11" fmla="*/ 453950 h 500063"/>
                <a:gd name="connsiteX12" fmla="*/ 1592450 w 1862138"/>
                <a:gd name="connsiteY12" fmla="*/ 299283 h 500063"/>
                <a:gd name="connsiteX13" fmla="*/ 1637871 w 1862138"/>
                <a:gd name="connsiteY13" fmla="*/ 307833 h 500063"/>
                <a:gd name="connsiteX14" fmla="*/ 1637871 w 1862138"/>
                <a:gd name="connsiteY14" fmla="*/ 446721 h 500063"/>
                <a:gd name="connsiteX15" fmla="*/ 1592450 w 1862138"/>
                <a:gd name="connsiteY15" fmla="*/ 435917 h 500063"/>
                <a:gd name="connsiteX16" fmla="*/ 1516635 w 1862138"/>
                <a:gd name="connsiteY16" fmla="*/ 285013 h 500063"/>
                <a:gd name="connsiteX17" fmla="*/ 1562056 w 1862138"/>
                <a:gd name="connsiteY17" fmla="*/ 293563 h 500063"/>
                <a:gd name="connsiteX18" fmla="*/ 1562056 w 1862138"/>
                <a:gd name="connsiteY18" fmla="*/ 428688 h 500063"/>
                <a:gd name="connsiteX19" fmla="*/ 1516635 w 1862138"/>
                <a:gd name="connsiteY19" fmla="*/ 417885 h 500063"/>
                <a:gd name="connsiteX20" fmla="*/ 1097758 w 1862138"/>
                <a:gd name="connsiteY20" fmla="*/ 206173 h 500063"/>
                <a:gd name="connsiteX21" fmla="*/ 1138238 w 1862138"/>
                <a:gd name="connsiteY21" fmla="*/ 213792 h 500063"/>
                <a:gd name="connsiteX22" fmla="*/ 1138238 w 1862138"/>
                <a:gd name="connsiteY22" fmla="*/ 327882 h 500063"/>
                <a:gd name="connsiteX23" fmla="*/ 1097758 w 1862138"/>
                <a:gd name="connsiteY23" fmla="*/ 318254 h 500063"/>
                <a:gd name="connsiteX24" fmla="*/ 1069853 w 1862138"/>
                <a:gd name="connsiteY24" fmla="*/ 200921 h 500063"/>
                <a:gd name="connsiteX25" fmla="*/ 1085396 w 1862138"/>
                <a:gd name="connsiteY25" fmla="*/ 203846 h 500063"/>
                <a:gd name="connsiteX26" fmla="*/ 1085396 w 1862138"/>
                <a:gd name="connsiteY26" fmla="*/ 315314 h 500063"/>
                <a:gd name="connsiteX27" fmla="*/ 1069853 w 1862138"/>
                <a:gd name="connsiteY27" fmla="*/ 311617 h 500063"/>
                <a:gd name="connsiteX28" fmla="*/ 1041948 w 1862138"/>
                <a:gd name="connsiteY28" fmla="*/ 195668 h 500063"/>
                <a:gd name="connsiteX29" fmla="*/ 1057491 w 1862138"/>
                <a:gd name="connsiteY29" fmla="*/ 198594 h 500063"/>
                <a:gd name="connsiteX30" fmla="*/ 1057491 w 1862138"/>
                <a:gd name="connsiteY30" fmla="*/ 308676 h 500063"/>
                <a:gd name="connsiteX31" fmla="*/ 1041948 w 1862138"/>
                <a:gd name="connsiteY31" fmla="*/ 304979 h 500063"/>
                <a:gd name="connsiteX32" fmla="*/ 1014043 w 1862138"/>
                <a:gd name="connsiteY32" fmla="*/ 190416 h 500063"/>
                <a:gd name="connsiteX33" fmla="*/ 1029587 w 1862138"/>
                <a:gd name="connsiteY33" fmla="*/ 193342 h 500063"/>
                <a:gd name="connsiteX34" fmla="*/ 1029587 w 1862138"/>
                <a:gd name="connsiteY34" fmla="*/ 302039 h 500063"/>
                <a:gd name="connsiteX35" fmla="*/ 1014043 w 1862138"/>
                <a:gd name="connsiteY35" fmla="*/ 298342 h 500063"/>
                <a:gd name="connsiteX36" fmla="*/ 986138 w 1862138"/>
                <a:gd name="connsiteY36" fmla="*/ 185164 h 500063"/>
                <a:gd name="connsiteX37" fmla="*/ 1001682 w 1862138"/>
                <a:gd name="connsiteY37" fmla="*/ 188089 h 500063"/>
                <a:gd name="connsiteX38" fmla="*/ 1001682 w 1862138"/>
                <a:gd name="connsiteY38" fmla="*/ 295402 h 500063"/>
                <a:gd name="connsiteX39" fmla="*/ 986138 w 1862138"/>
                <a:gd name="connsiteY39" fmla="*/ 291705 h 500063"/>
                <a:gd name="connsiteX40" fmla="*/ 958233 w 1862138"/>
                <a:gd name="connsiteY40" fmla="*/ 179911 h 500063"/>
                <a:gd name="connsiteX41" fmla="*/ 973777 w 1862138"/>
                <a:gd name="connsiteY41" fmla="*/ 182837 h 500063"/>
                <a:gd name="connsiteX42" fmla="*/ 973777 w 1862138"/>
                <a:gd name="connsiteY42" fmla="*/ 288765 h 500063"/>
                <a:gd name="connsiteX43" fmla="*/ 958233 w 1862138"/>
                <a:gd name="connsiteY43" fmla="*/ 285068 h 500063"/>
                <a:gd name="connsiteX44" fmla="*/ 930329 w 1862138"/>
                <a:gd name="connsiteY44" fmla="*/ 174659 h 500063"/>
                <a:gd name="connsiteX45" fmla="*/ 945872 w 1862138"/>
                <a:gd name="connsiteY45" fmla="*/ 177585 h 500063"/>
                <a:gd name="connsiteX46" fmla="*/ 945872 w 1862138"/>
                <a:gd name="connsiteY46" fmla="*/ 282127 h 500063"/>
                <a:gd name="connsiteX47" fmla="*/ 930329 w 1862138"/>
                <a:gd name="connsiteY47" fmla="*/ 278430 h 500063"/>
                <a:gd name="connsiteX48" fmla="*/ 902424 w 1862138"/>
                <a:gd name="connsiteY48" fmla="*/ 169407 h 500063"/>
                <a:gd name="connsiteX49" fmla="*/ 917967 w 1862138"/>
                <a:gd name="connsiteY49" fmla="*/ 172332 h 500063"/>
                <a:gd name="connsiteX50" fmla="*/ 917967 w 1862138"/>
                <a:gd name="connsiteY50" fmla="*/ 275490 h 500063"/>
                <a:gd name="connsiteX51" fmla="*/ 902424 w 1862138"/>
                <a:gd name="connsiteY51" fmla="*/ 271793 h 500063"/>
                <a:gd name="connsiteX52" fmla="*/ 874519 w 1862138"/>
                <a:gd name="connsiteY52" fmla="*/ 164154 h 500063"/>
                <a:gd name="connsiteX53" fmla="*/ 890062 w 1862138"/>
                <a:gd name="connsiteY53" fmla="*/ 167080 h 500063"/>
                <a:gd name="connsiteX54" fmla="*/ 890062 w 1862138"/>
                <a:gd name="connsiteY54" fmla="*/ 268853 h 500063"/>
                <a:gd name="connsiteX55" fmla="*/ 874519 w 1862138"/>
                <a:gd name="connsiteY55" fmla="*/ 265156 h 500063"/>
                <a:gd name="connsiteX56" fmla="*/ 846614 w 1862138"/>
                <a:gd name="connsiteY56" fmla="*/ 158902 h 500063"/>
                <a:gd name="connsiteX57" fmla="*/ 862157 w 1862138"/>
                <a:gd name="connsiteY57" fmla="*/ 161828 h 500063"/>
                <a:gd name="connsiteX58" fmla="*/ 862157 w 1862138"/>
                <a:gd name="connsiteY58" fmla="*/ 262216 h 500063"/>
                <a:gd name="connsiteX59" fmla="*/ 846614 w 1862138"/>
                <a:gd name="connsiteY59" fmla="*/ 258519 h 500063"/>
                <a:gd name="connsiteX60" fmla="*/ 818709 w 1862138"/>
                <a:gd name="connsiteY60" fmla="*/ 153650 h 500063"/>
                <a:gd name="connsiteX61" fmla="*/ 834252 w 1862138"/>
                <a:gd name="connsiteY61" fmla="*/ 156575 h 500063"/>
                <a:gd name="connsiteX62" fmla="*/ 834252 w 1862138"/>
                <a:gd name="connsiteY62" fmla="*/ 255579 h 500063"/>
                <a:gd name="connsiteX63" fmla="*/ 818709 w 1862138"/>
                <a:gd name="connsiteY63" fmla="*/ 251882 h 500063"/>
                <a:gd name="connsiteX64" fmla="*/ 790804 w 1862138"/>
                <a:gd name="connsiteY64" fmla="*/ 148398 h 500063"/>
                <a:gd name="connsiteX65" fmla="*/ 806347 w 1862138"/>
                <a:gd name="connsiteY65" fmla="*/ 151323 h 500063"/>
                <a:gd name="connsiteX66" fmla="*/ 806347 w 1862138"/>
                <a:gd name="connsiteY66" fmla="*/ 248941 h 500063"/>
                <a:gd name="connsiteX67" fmla="*/ 790804 w 1862138"/>
                <a:gd name="connsiteY67" fmla="*/ 245244 h 500063"/>
                <a:gd name="connsiteX68" fmla="*/ 762899 w 1862138"/>
                <a:gd name="connsiteY68" fmla="*/ 143145 h 500063"/>
                <a:gd name="connsiteX69" fmla="*/ 778442 w 1862138"/>
                <a:gd name="connsiteY69" fmla="*/ 146071 h 500063"/>
                <a:gd name="connsiteX70" fmla="*/ 778442 w 1862138"/>
                <a:gd name="connsiteY70" fmla="*/ 242304 h 500063"/>
                <a:gd name="connsiteX71" fmla="*/ 762899 w 1862138"/>
                <a:gd name="connsiteY71" fmla="*/ 238607 h 500063"/>
                <a:gd name="connsiteX72" fmla="*/ 734994 w 1862138"/>
                <a:gd name="connsiteY72" fmla="*/ 137893 h 500063"/>
                <a:gd name="connsiteX73" fmla="*/ 750537 w 1862138"/>
                <a:gd name="connsiteY73" fmla="*/ 140818 h 500063"/>
                <a:gd name="connsiteX74" fmla="*/ 750537 w 1862138"/>
                <a:gd name="connsiteY74" fmla="*/ 235667 h 500063"/>
                <a:gd name="connsiteX75" fmla="*/ 734994 w 1862138"/>
                <a:gd name="connsiteY75" fmla="*/ 231970 h 500063"/>
                <a:gd name="connsiteX76" fmla="*/ 707089 w 1862138"/>
                <a:gd name="connsiteY76" fmla="*/ 132641 h 500063"/>
                <a:gd name="connsiteX77" fmla="*/ 722632 w 1862138"/>
                <a:gd name="connsiteY77" fmla="*/ 135566 h 500063"/>
                <a:gd name="connsiteX78" fmla="*/ 722632 w 1862138"/>
                <a:gd name="connsiteY78" fmla="*/ 229030 h 500063"/>
                <a:gd name="connsiteX79" fmla="*/ 707089 w 1862138"/>
                <a:gd name="connsiteY79" fmla="*/ 225333 h 500063"/>
                <a:gd name="connsiteX80" fmla="*/ 679184 w 1862138"/>
                <a:gd name="connsiteY80" fmla="*/ 127388 h 500063"/>
                <a:gd name="connsiteX81" fmla="*/ 694727 w 1862138"/>
                <a:gd name="connsiteY81" fmla="*/ 130314 h 500063"/>
                <a:gd name="connsiteX82" fmla="*/ 694727 w 1862138"/>
                <a:gd name="connsiteY82" fmla="*/ 222392 h 500063"/>
                <a:gd name="connsiteX83" fmla="*/ 679184 w 1862138"/>
                <a:gd name="connsiteY83" fmla="*/ 218695 h 500063"/>
                <a:gd name="connsiteX84" fmla="*/ 651279 w 1862138"/>
                <a:gd name="connsiteY84" fmla="*/ 122136 h 500063"/>
                <a:gd name="connsiteX85" fmla="*/ 666823 w 1862138"/>
                <a:gd name="connsiteY85" fmla="*/ 125062 h 500063"/>
                <a:gd name="connsiteX86" fmla="*/ 666823 w 1862138"/>
                <a:gd name="connsiteY86" fmla="*/ 215755 h 500063"/>
                <a:gd name="connsiteX87" fmla="*/ 651279 w 1862138"/>
                <a:gd name="connsiteY87" fmla="*/ 212058 h 500063"/>
                <a:gd name="connsiteX88" fmla="*/ 623374 w 1862138"/>
                <a:gd name="connsiteY88" fmla="*/ 116884 h 500063"/>
                <a:gd name="connsiteX89" fmla="*/ 638918 w 1862138"/>
                <a:gd name="connsiteY89" fmla="*/ 119809 h 500063"/>
                <a:gd name="connsiteX90" fmla="*/ 638918 w 1862138"/>
                <a:gd name="connsiteY90" fmla="*/ 209118 h 500063"/>
                <a:gd name="connsiteX91" fmla="*/ 623374 w 1862138"/>
                <a:gd name="connsiteY91" fmla="*/ 205421 h 500063"/>
                <a:gd name="connsiteX92" fmla="*/ 595469 w 1862138"/>
                <a:gd name="connsiteY92" fmla="*/ 111631 h 500063"/>
                <a:gd name="connsiteX93" fmla="*/ 611013 w 1862138"/>
                <a:gd name="connsiteY93" fmla="*/ 114557 h 500063"/>
                <a:gd name="connsiteX94" fmla="*/ 611013 w 1862138"/>
                <a:gd name="connsiteY94" fmla="*/ 202481 h 500063"/>
                <a:gd name="connsiteX95" fmla="*/ 595469 w 1862138"/>
                <a:gd name="connsiteY95" fmla="*/ 198784 h 500063"/>
                <a:gd name="connsiteX96" fmla="*/ 567565 w 1862138"/>
                <a:gd name="connsiteY96" fmla="*/ 106379 h 500063"/>
                <a:gd name="connsiteX97" fmla="*/ 583108 w 1862138"/>
                <a:gd name="connsiteY97" fmla="*/ 109305 h 500063"/>
                <a:gd name="connsiteX98" fmla="*/ 583108 w 1862138"/>
                <a:gd name="connsiteY98" fmla="*/ 195843 h 500063"/>
                <a:gd name="connsiteX99" fmla="*/ 567565 w 1862138"/>
                <a:gd name="connsiteY99" fmla="*/ 192146 h 500063"/>
                <a:gd name="connsiteX100" fmla="*/ 539660 w 1862138"/>
                <a:gd name="connsiteY100" fmla="*/ 101127 h 500063"/>
                <a:gd name="connsiteX101" fmla="*/ 555203 w 1862138"/>
                <a:gd name="connsiteY101" fmla="*/ 104052 h 500063"/>
                <a:gd name="connsiteX102" fmla="*/ 555203 w 1862138"/>
                <a:gd name="connsiteY102" fmla="*/ 189206 h 500063"/>
                <a:gd name="connsiteX103" fmla="*/ 539660 w 1862138"/>
                <a:gd name="connsiteY103" fmla="*/ 185509 h 500063"/>
                <a:gd name="connsiteX104" fmla="*/ 511755 w 1862138"/>
                <a:gd name="connsiteY104" fmla="*/ 95874 h 500063"/>
                <a:gd name="connsiteX105" fmla="*/ 527298 w 1862138"/>
                <a:gd name="connsiteY105" fmla="*/ 98800 h 500063"/>
                <a:gd name="connsiteX106" fmla="*/ 527298 w 1862138"/>
                <a:gd name="connsiteY106" fmla="*/ 182569 h 500063"/>
                <a:gd name="connsiteX107" fmla="*/ 511755 w 1862138"/>
                <a:gd name="connsiteY107" fmla="*/ 178872 h 500063"/>
                <a:gd name="connsiteX108" fmla="*/ 483850 w 1862138"/>
                <a:gd name="connsiteY108" fmla="*/ 90622 h 500063"/>
                <a:gd name="connsiteX109" fmla="*/ 499393 w 1862138"/>
                <a:gd name="connsiteY109" fmla="*/ 93548 h 500063"/>
                <a:gd name="connsiteX110" fmla="*/ 499393 w 1862138"/>
                <a:gd name="connsiteY110" fmla="*/ 175932 h 500063"/>
                <a:gd name="connsiteX111" fmla="*/ 483850 w 1862138"/>
                <a:gd name="connsiteY111" fmla="*/ 172235 h 500063"/>
                <a:gd name="connsiteX112" fmla="*/ 445294 w 1862138"/>
                <a:gd name="connsiteY112" fmla="*/ 83365 h 500063"/>
                <a:gd name="connsiteX113" fmla="*/ 471488 w 1862138"/>
                <a:gd name="connsiteY113" fmla="*/ 88295 h 500063"/>
                <a:gd name="connsiteX114" fmla="*/ 471488 w 1862138"/>
                <a:gd name="connsiteY114" fmla="*/ 169294 h 500063"/>
                <a:gd name="connsiteX115" fmla="*/ 445294 w 1862138"/>
                <a:gd name="connsiteY115" fmla="*/ 163064 h 500063"/>
                <a:gd name="connsiteX116" fmla="*/ 297657 w 1862138"/>
                <a:gd name="connsiteY116" fmla="*/ 55577 h 500063"/>
                <a:gd name="connsiteX117" fmla="*/ 323850 w 1862138"/>
                <a:gd name="connsiteY117" fmla="*/ 60507 h 500063"/>
                <a:gd name="connsiteX118" fmla="*/ 323850 w 1862138"/>
                <a:gd name="connsiteY118" fmla="*/ 134178 h 500063"/>
                <a:gd name="connsiteX119" fmla="*/ 297657 w 1862138"/>
                <a:gd name="connsiteY119" fmla="*/ 127948 h 500063"/>
                <a:gd name="connsiteX120" fmla="*/ 260813 w 1862138"/>
                <a:gd name="connsiteY120" fmla="*/ 48642 h 500063"/>
                <a:gd name="connsiteX121" fmla="*/ 277638 w 1862138"/>
                <a:gd name="connsiteY121" fmla="*/ 51809 h 500063"/>
                <a:gd name="connsiteX122" fmla="*/ 277638 w 1862138"/>
                <a:gd name="connsiteY122" fmla="*/ 123186 h 500063"/>
                <a:gd name="connsiteX123" fmla="*/ 260813 w 1862138"/>
                <a:gd name="connsiteY123" fmla="*/ 119185 h 500063"/>
                <a:gd name="connsiteX124" fmla="*/ 223965 w 1862138"/>
                <a:gd name="connsiteY124" fmla="*/ 41707 h 500063"/>
                <a:gd name="connsiteX125" fmla="*/ 240793 w 1862138"/>
                <a:gd name="connsiteY125" fmla="*/ 44874 h 500063"/>
                <a:gd name="connsiteX126" fmla="*/ 240793 w 1862138"/>
                <a:gd name="connsiteY126" fmla="*/ 114423 h 500063"/>
                <a:gd name="connsiteX127" fmla="*/ 223965 w 1862138"/>
                <a:gd name="connsiteY127" fmla="*/ 110420 h 500063"/>
                <a:gd name="connsiteX128" fmla="*/ 187117 w 1862138"/>
                <a:gd name="connsiteY128" fmla="*/ 34771 h 500063"/>
                <a:gd name="connsiteX129" fmla="*/ 203946 w 1862138"/>
                <a:gd name="connsiteY129" fmla="*/ 37939 h 500063"/>
                <a:gd name="connsiteX130" fmla="*/ 203946 w 1862138"/>
                <a:gd name="connsiteY130" fmla="*/ 105659 h 500063"/>
                <a:gd name="connsiteX131" fmla="*/ 187117 w 1862138"/>
                <a:gd name="connsiteY131" fmla="*/ 101656 h 500063"/>
                <a:gd name="connsiteX132" fmla="*/ 150270 w 1862138"/>
                <a:gd name="connsiteY132" fmla="*/ 27836 h 500063"/>
                <a:gd name="connsiteX133" fmla="*/ 167098 w 1862138"/>
                <a:gd name="connsiteY133" fmla="*/ 31003 h 500063"/>
                <a:gd name="connsiteX134" fmla="*/ 167098 w 1862138"/>
                <a:gd name="connsiteY134" fmla="*/ 96894 h 500063"/>
                <a:gd name="connsiteX135" fmla="*/ 150270 w 1862138"/>
                <a:gd name="connsiteY135" fmla="*/ 92892 h 500063"/>
                <a:gd name="connsiteX136" fmla="*/ 113422 w 1862138"/>
                <a:gd name="connsiteY136" fmla="*/ 20900 h 500063"/>
                <a:gd name="connsiteX137" fmla="*/ 130250 w 1862138"/>
                <a:gd name="connsiteY137" fmla="*/ 24068 h 500063"/>
                <a:gd name="connsiteX138" fmla="*/ 130250 w 1862138"/>
                <a:gd name="connsiteY138" fmla="*/ 88130 h 500063"/>
                <a:gd name="connsiteX139" fmla="*/ 113422 w 1862138"/>
                <a:gd name="connsiteY139" fmla="*/ 84128 h 500063"/>
                <a:gd name="connsiteX140" fmla="*/ 76574 w 1862138"/>
                <a:gd name="connsiteY140" fmla="*/ 13965 h 500063"/>
                <a:gd name="connsiteX141" fmla="*/ 93402 w 1862138"/>
                <a:gd name="connsiteY141" fmla="*/ 17132 h 500063"/>
                <a:gd name="connsiteX142" fmla="*/ 93402 w 1862138"/>
                <a:gd name="connsiteY142" fmla="*/ 79366 h 500063"/>
                <a:gd name="connsiteX143" fmla="*/ 76574 w 1862138"/>
                <a:gd name="connsiteY143" fmla="*/ 75363 h 500063"/>
                <a:gd name="connsiteX144" fmla="*/ 39727 w 1862138"/>
                <a:gd name="connsiteY144" fmla="*/ 7029 h 500063"/>
                <a:gd name="connsiteX145" fmla="*/ 56555 w 1862138"/>
                <a:gd name="connsiteY145" fmla="*/ 10197 h 500063"/>
                <a:gd name="connsiteX146" fmla="*/ 56555 w 1862138"/>
                <a:gd name="connsiteY146" fmla="*/ 70602 h 500063"/>
                <a:gd name="connsiteX147" fmla="*/ 39727 w 1862138"/>
                <a:gd name="connsiteY147" fmla="*/ 66599 h 500063"/>
                <a:gd name="connsiteX148" fmla="*/ 2382 w 1862138"/>
                <a:gd name="connsiteY148" fmla="*/ 0 h 500063"/>
                <a:gd name="connsiteX149" fmla="*/ 19707 w 1862138"/>
                <a:gd name="connsiteY149" fmla="*/ 3261 h 500063"/>
                <a:gd name="connsiteX150" fmla="*/ 19707 w 1862138"/>
                <a:gd name="connsiteY150" fmla="*/ 61837 h 500063"/>
                <a:gd name="connsiteX151" fmla="*/ 0 w 1862138"/>
                <a:gd name="connsiteY151" fmla="*/ 57150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62138" h="500063">
                  <a:moveTo>
                    <a:pt x="1819895" y="342093"/>
                  </a:moveTo>
                  <a:lnTo>
                    <a:pt x="1862138" y="350044"/>
                  </a:lnTo>
                  <a:lnTo>
                    <a:pt x="1862138" y="500063"/>
                  </a:lnTo>
                  <a:lnTo>
                    <a:pt x="1819895" y="490016"/>
                  </a:lnTo>
                  <a:close/>
                  <a:moveTo>
                    <a:pt x="1744080" y="327823"/>
                  </a:moveTo>
                  <a:lnTo>
                    <a:pt x="1789501" y="336372"/>
                  </a:lnTo>
                  <a:lnTo>
                    <a:pt x="1789501" y="482786"/>
                  </a:lnTo>
                  <a:lnTo>
                    <a:pt x="1744080" y="471983"/>
                  </a:lnTo>
                  <a:close/>
                  <a:moveTo>
                    <a:pt x="1668265" y="313553"/>
                  </a:moveTo>
                  <a:lnTo>
                    <a:pt x="1713686" y="322102"/>
                  </a:lnTo>
                  <a:lnTo>
                    <a:pt x="1713686" y="464754"/>
                  </a:lnTo>
                  <a:lnTo>
                    <a:pt x="1668265" y="453950"/>
                  </a:lnTo>
                  <a:close/>
                  <a:moveTo>
                    <a:pt x="1592450" y="299283"/>
                  </a:moveTo>
                  <a:lnTo>
                    <a:pt x="1637871" y="307833"/>
                  </a:lnTo>
                  <a:lnTo>
                    <a:pt x="1637871" y="446721"/>
                  </a:lnTo>
                  <a:lnTo>
                    <a:pt x="1592450" y="435917"/>
                  </a:lnTo>
                  <a:close/>
                  <a:moveTo>
                    <a:pt x="1516635" y="285013"/>
                  </a:moveTo>
                  <a:lnTo>
                    <a:pt x="1562056" y="293563"/>
                  </a:lnTo>
                  <a:lnTo>
                    <a:pt x="1562056" y="428688"/>
                  </a:lnTo>
                  <a:lnTo>
                    <a:pt x="1516635" y="417885"/>
                  </a:lnTo>
                  <a:close/>
                  <a:moveTo>
                    <a:pt x="1097758" y="206173"/>
                  </a:moveTo>
                  <a:lnTo>
                    <a:pt x="1138238" y="213792"/>
                  </a:lnTo>
                  <a:lnTo>
                    <a:pt x="1138238" y="327882"/>
                  </a:lnTo>
                  <a:lnTo>
                    <a:pt x="1097758" y="318254"/>
                  </a:lnTo>
                  <a:close/>
                  <a:moveTo>
                    <a:pt x="1069853" y="200921"/>
                  </a:moveTo>
                  <a:lnTo>
                    <a:pt x="1085396" y="203846"/>
                  </a:lnTo>
                  <a:lnTo>
                    <a:pt x="1085396" y="315314"/>
                  </a:lnTo>
                  <a:lnTo>
                    <a:pt x="1069853" y="311617"/>
                  </a:lnTo>
                  <a:close/>
                  <a:moveTo>
                    <a:pt x="1041948" y="195668"/>
                  </a:moveTo>
                  <a:lnTo>
                    <a:pt x="1057491" y="198594"/>
                  </a:lnTo>
                  <a:lnTo>
                    <a:pt x="1057491" y="308676"/>
                  </a:lnTo>
                  <a:lnTo>
                    <a:pt x="1041948" y="304979"/>
                  </a:lnTo>
                  <a:close/>
                  <a:moveTo>
                    <a:pt x="1014043" y="190416"/>
                  </a:moveTo>
                  <a:lnTo>
                    <a:pt x="1029587" y="193342"/>
                  </a:lnTo>
                  <a:lnTo>
                    <a:pt x="1029587" y="302039"/>
                  </a:lnTo>
                  <a:lnTo>
                    <a:pt x="1014043" y="298342"/>
                  </a:lnTo>
                  <a:close/>
                  <a:moveTo>
                    <a:pt x="986138" y="185164"/>
                  </a:moveTo>
                  <a:lnTo>
                    <a:pt x="1001682" y="188089"/>
                  </a:lnTo>
                  <a:lnTo>
                    <a:pt x="1001682" y="295402"/>
                  </a:lnTo>
                  <a:lnTo>
                    <a:pt x="986138" y="291705"/>
                  </a:lnTo>
                  <a:close/>
                  <a:moveTo>
                    <a:pt x="958233" y="179911"/>
                  </a:moveTo>
                  <a:lnTo>
                    <a:pt x="973777" y="182837"/>
                  </a:lnTo>
                  <a:lnTo>
                    <a:pt x="973777" y="288765"/>
                  </a:lnTo>
                  <a:lnTo>
                    <a:pt x="958233" y="285068"/>
                  </a:lnTo>
                  <a:close/>
                  <a:moveTo>
                    <a:pt x="930329" y="174659"/>
                  </a:moveTo>
                  <a:lnTo>
                    <a:pt x="945872" y="177585"/>
                  </a:lnTo>
                  <a:lnTo>
                    <a:pt x="945872" y="282127"/>
                  </a:lnTo>
                  <a:lnTo>
                    <a:pt x="930329" y="278430"/>
                  </a:lnTo>
                  <a:close/>
                  <a:moveTo>
                    <a:pt x="902424" y="169407"/>
                  </a:moveTo>
                  <a:lnTo>
                    <a:pt x="917967" y="172332"/>
                  </a:lnTo>
                  <a:lnTo>
                    <a:pt x="917967" y="275490"/>
                  </a:lnTo>
                  <a:lnTo>
                    <a:pt x="902424" y="271793"/>
                  </a:lnTo>
                  <a:close/>
                  <a:moveTo>
                    <a:pt x="874519" y="164154"/>
                  </a:moveTo>
                  <a:lnTo>
                    <a:pt x="890062" y="167080"/>
                  </a:lnTo>
                  <a:lnTo>
                    <a:pt x="890062" y="268853"/>
                  </a:lnTo>
                  <a:lnTo>
                    <a:pt x="874519" y="265156"/>
                  </a:lnTo>
                  <a:close/>
                  <a:moveTo>
                    <a:pt x="846614" y="158902"/>
                  </a:moveTo>
                  <a:lnTo>
                    <a:pt x="862157" y="161828"/>
                  </a:lnTo>
                  <a:lnTo>
                    <a:pt x="862157" y="262216"/>
                  </a:lnTo>
                  <a:lnTo>
                    <a:pt x="846614" y="258519"/>
                  </a:lnTo>
                  <a:close/>
                  <a:moveTo>
                    <a:pt x="818709" y="153650"/>
                  </a:moveTo>
                  <a:lnTo>
                    <a:pt x="834252" y="156575"/>
                  </a:lnTo>
                  <a:lnTo>
                    <a:pt x="834252" y="255579"/>
                  </a:lnTo>
                  <a:lnTo>
                    <a:pt x="818709" y="251882"/>
                  </a:lnTo>
                  <a:close/>
                  <a:moveTo>
                    <a:pt x="790804" y="148398"/>
                  </a:moveTo>
                  <a:lnTo>
                    <a:pt x="806347" y="151323"/>
                  </a:lnTo>
                  <a:lnTo>
                    <a:pt x="806347" y="248941"/>
                  </a:lnTo>
                  <a:lnTo>
                    <a:pt x="790804" y="245244"/>
                  </a:lnTo>
                  <a:close/>
                  <a:moveTo>
                    <a:pt x="762899" y="143145"/>
                  </a:moveTo>
                  <a:lnTo>
                    <a:pt x="778442" y="146071"/>
                  </a:lnTo>
                  <a:lnTo>
                    <a:pt x="778442" y="242304"/>
                  </a:lnTo>
                  <a:lnTo>
                    <a:pt x="762899" y="238607"/>
                  </a:lnTo>
                  <a:close/>
                  <a:moveTo>
                    <a:pt x="734994" y="137893"/>
                  </a:moveTo>
                  <a:lnTo>
                    <a:pt x="750537" y="140818"/>
                  </a:lnTo>
                  <a:lnTo>
                    <a:pt x="750537" y="235667"/>
                  </a:lnTo>
                  <a:lnTo>
                    <a:pt x="734994" y="231970"/>
                  </a:lnTo>
                  <a:close/>
                  <a:moveTo>
                    <a:pt x="707089" y="132641"/>
                  </a:moveTo>
                  <a:lnTo>
                    <a:pt x="722632" y="135566"/>
                  </a:lnTo>
                  <a:lnTo>
                    <a:pt x="722632" y="229030"/>
                  </a:lnTo>
                  <a:lnTo>
                    <a:pt x="707089" y="225333"/>
                  </a:lnTo>
                  <a:close/>
                  <a:moveTo>
                    <a:pt x="679184" y="127388"/>
                  </a:moveTo>
                  <a:lnTo>
                    <a:pt x="694727" y="130314"/>
                  </a:lnTo>
                  <a:lnTo>
                    <a:pt x="694727" y="222392"/>
                  </a:lnTo>
                  <a:lnTo>
                    <a:pt x="679184" y="218695"/>
                  </a:lnTo>
                  <a:close/>
                  <a:moveTo>
                    <a:pt x="651279" y="122136"/>
                  </a:moveTo>
                  <a:lnTo>
                    <a:pt x="666823" y="125062"/>
                  </a:lnTo>
                  <a:lnTo>
                    <a:pt x="666823" y="215755"/>
                  </a:lnTo>
                  <a:lnTo>
                    <a:pt x="651279" y="212058"/>
                  </a:lnTo>
                  <a:close/>
                  <a:moveTo>
                    <a:pt x="623374" y="116884"/>
                  </a:moveTo>
                  <a:lnTo>
                    <a:pt x="638918" y="119809"/>
                  </a:lnTo>
                  <a:lnTo>
                    <a:pt x="638918" y="209118"/>
                  </a:lnTo>
                  <a:lnTo>
                    <a:pt x="623374" y="205421"/>
                  </a:lnTo>
                  <a:close/>
                  <a:moveTo>
                    <a:pt x="595469" y="111631"/>
                  </a:moveTo>
                  <a:lnTo>
                    <a:pt x="611013" y="114557"/>
                  </a:lnTo>
                  <a:lnTo>
                    <a:pt x="611013" y="202481"/>
                  </a:lnTo>
                  <a:lnTo>
                    <a:pt x="595469" y="198784"/>
                  </a:lnTo>
                  <a:close/>
                  <a:moveTo>
                    <a:pt x="567565" y="106379"/>
                  </a:moveTo>
                  <a:lnTo>
                    <a:pt x="583108" y="109305"/>
                  </a:lnTo>
                  <a:lnTo>
                    <a:pt x="583108" y="195843"/>
                  </a:lnTo>
                  <a:lnTo>
                    <a:pt x="567565" y="192146"/>
                  </a:lnTo>
                  <a:close/>
                  <a:moveTo>
                    <a:pt x="539660" y="101127"/>
                  </a:moveTo>
                  <a:lnTo>
                    <a:pt x="555203" y="104052"/>
                  </a:lnTo>
                  <a:lnTo>
                    <a:pt x="555203" y="189206"/>
                  </a:lnTo>
                  <a:lnTo>
                    <a:pt x="539660" y="185509"/>
                  </a:lnTo>
                  <a:close/>
                  <a:moveTo>
                    <a:pt x="511755" y="95874"/>
                  </a:moveTo>
                  <a:lnTo>
                    <a:pt x="527298" y="98800"/>
                  </a:lnTo>
                  <a:lnTo>
                    <a:pt x="527298" y="182569"/>
                  </a:lnTo>
                  <a:lnTo>
                    <a:pt x="511755" y="178872"/>
                  </a:lnTo>
                  <a:close/>
                  <a:moveTo>
                    <a:pt x="483850" y="90622"/>
                  </a:moveTo>
                  <a:lnTo>
                    <a:pt x="499393" y="93548"/>
                  </a:lnTo>
                  <a:lnTo>
                    <a:pt x="499393" y="175932"/>
                  </a:lnTo>
                  <a:lnTo>
                    <a:pt x="483850" y="172235"/>
                  </a:lnTo>
                  <a:close/>
                  <a:moveTo>
                    <a:pt x="445294" y="83365"/>
                  </a:moveTo>
                  <a:lnTo>
                    <a:pt x="471488" y="88295"/>
                  </a:lnTo>
                  <a:lnTo>
                    <a:pt x="471488" y="169294"/>
                  </a:lnTo>
                  <a:lnTo>
                    <a:pt x="445294" y="163064"/>
                  </a:lnTo>
                  <a:close/>
                  <a:moveTo>
                    <a:pt x="297657" y="55577"/>
                  </a:moveTo>
                  <a:lnTo>
                    <a:pt x="323850" y="60507"/>
                  </a:lnTo>
                  <a:lnTo>
                    <a:pt x="323850" y="134178"/>
                  </a:lnTo>
                  <a:lnTo>
                    <a:pt x="297657" y="127948"/>
                  </a:lnTo>
                  <a:close/>
                  <a:moveTo>
                    <a:pt x="260813" y="48642"/>
                  </a:moveTo>
                  <a:lnTo>
                    <a:pt x="277638" y="51809"/>
                  </a:lnTo>
                  <a:lnTo>
                    <a:pt x="277638" y="123186"/>
                  </a:lnTo>
                  <a:lnTo>
                    <a:pt x="260813" y="119185"/>
                  </a:lnTo>
                  <a:close/>
                  <a:moveTo>
                    <a:pt x="223965" y="41707"/>
                  </a:moveTo>
                  <a:lnTo>
                    <a:pt x="240793" y="44874"/>
                  </a:lnTo>
                  <a:lnTo>
                    <a:pt x="240793" y="114423"/>
                  </a:lnTo>
                  <a:lnTo>
                    <a:pt x="223965" y="110420"/>
                  </a:lnTo>
                  <a:close/>
                  <a:moveTo>
                    <a:pt x="187117" y="34771"/>
                  </a:moveTo>
                  <a:lnTo>
                    <a:pt x="203946" y="37939"/>
                  </a:lnTo>
                  <a:lnTo>
                    <a:pt x="203946" y="105659"/>
                  </a:lnTo>
                  <a:lnTo>
                    <a:pt x="187117" y="101656"/>
                  </a:lnTo>
                  <a:close/>
                  <a:moveTo>
                    <a:pt x="150270" y="27836"/>
                  </a:moveTo>
                  <a:lnTo>
                    <a:pt x="167098" y="31003"/>
                  </a:lnTo>
                  <a:lnTo>
                    <a:pt x="167098" y="96894"/>
                  </a:lnTo>
                  <a:lnTo>
                    <a:pt x="150270" y="92892"/>
                  </a:lnTo>
                  <a:close/>
                  <a:moveTo>
                    <a:pt x="113422" y="20900"/>
                  </a:moveTo>
                  <a:lnTo>
                    <a:pt x="130250" y="24068"/>
                  </a:lnTo>
                  <a:lnTo>
                    <a:pt x="130250" y="88130"/>
                  </a:lnTo>
                  <a:lnTo>
                    <a:pt x="113422" y="84128"/>
                  </a:lnTo>
                  <a:close/>
                  <a:moveTo>
                    <a:pt x="76574" y="13965"/>
                  </a:moveTo>
                  <a:lnTo>
                    <a:pt x="93402" y="17132"/>
                  </a:lnTo>
                  <a:lnTo>
                    <a:pt x="93402" y="79366"/>
                  </a:lnTo>
                  <a:lnTo>
                    <a:pt x="76574" y="75363"/>
                  </a:lnTo>
                  <a:close/>
                  <a:moveTo>
                    <a:pt x="39727" y="7029"/>
                  </a:moveTo>
                  <a:lnTo>
                    <a:pt x="56555" y="10197"/>
                  </a:lnTo>
                  <a:lnTo>
                    <a:pt x="56555" y="70602"/>
                  </a:lnTo>
                  <a:lnTo>
                    <a:pt x="39727" y="66599"/>
                  </a:lnTo>
                  <a:close/>
                  <a:moveTo>
                    <a:pt x="2382" y="0"/>
                  </a:moveTo>
                  <a:lnTo>
                    <a:pt x="19707" y="3261"/>
                  </a:lnTo>
                  <a:lnTo>
                    <a:pt x="19707" y="61837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フリーフォーム: 図形 1696">
              <a:extLst>
                <a:ext uri="{FF2B5EF4-FFF2-40B4-BE49-F238E27FC236}">
                  <a16:creationId xmlns:a16="http://schemas.microsoft.com/office/drawing/2014/main" id="{83D6A0A6-E32C-4EF1-9B2A-667A421550CE}"/>
                </a:ext>
              </a:extLst>
            </p:cNvPr>
            <p:cNvSpPr/>
            <p:nvPr/>
          </p:nvSpPr>
          <p:spPr>
            <a:xfrm>
              <a:off x="2150684" y="3733123"/>
              <a:ext cx="20139" cy="566405"/>
            </a:xfrm>
            <a:custGeom>
              <a:avLst/>
              <a:gdLst>
                <a:gd name="connsiteX0" fmla="*/ 0 w 20139"/>
                <a:gd name="connsiteY0" fmla="*/ 0 h 566405"/>
                <a:gd name="connsiteX1" fmla="*/ 20139 w 20139"/>
                <a:gd name="connsiteY1" fmla="*/ 0 h 566405"/>
                <a:gd name="connsiteX2" fmla="*/ 20139 w 20139"/>
                <a:gd name="connsiteY2" fmla="*/ 566405 h 566405"/>
                <a:gd name="connsiteX3" fmla="*/ 0 w 20139"/>
                <a:gd name="connsiteY3" fmla="*/ 559356 h 56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566405">
                  <a:moveTo>
                    <a:pt x="0" y="0"/>
                  </a:moveTo>
                  <a:lnTo>
                    <a:pt x="20139" y="0"/>
                  </a:lnTo>
                  <a:lnTo>
                    <a:pt x="20139" y="566405"/>
                  </a:lnTo>
                  <a:lnTo>
                    <a:pt x="0" y="559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フリーフォーム: 図形 1697">
              <a:extLst>
                <a:ext uri="{FF2B5EF4-FFF2-40B4-BE49-F238E27FC236}">
                  <a16:creationId xmlns:a16="http://schemas.microsoft.com/office/drawing/2014/main" id="{CC3F6B80-6BEF-48F6-9AB3-7CC46005E748}"/>
                </a:ext>
              </a:extLst>
            </p:cNvPr>
            <p:cNvSpPr/>
            <p:nvPr/>
          </p:nvSpPr>
          <p:spPr>
            <a:xfrm>
              <a:off x="1262163" y="3612352"/>
              <a:ext cx="20139" cy="383204"/>
            </a:xfrm>
            <a:custGeom>
              <a:avLst/>
              <a:gdLst>
                <a:gd name="connsiteX0" fmla="*/ 0 w 20139"/>
                <a:gd name="connsiteY0" fmla="*/ 0 h 383204"/>
                <a:gd name="connsiteX1" fmla="*/ 20139 w 20139"/>
                <a:gd name="connsiteY1" fmla="*/ 0 h 383204"/>
                <a:gd name="connsiteX2" fmla="*/ 20139 w 20139"/>
                <a:gd name="connsiteY2" fmla="*/ 383204 h 383204"/>
                <a:gd name="connsiteX3" fmla="*/ 0 w 20139"/>
                <a:gd name="connsiteY3" fmla="*/ 376156 h 3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383204">
                  <a:moveTo>
                    <a:pt x="0" y="0"/>
                  </a:moveTo>
                  <a:lnTo>
                    <a:pt x="20139" y="0"/>
                  </a:lnTo>
                  <a:lnTo>
                    <a:pt x="20139" y="383204"/>
                  </a:lnTo>
                  <a:lnTo>
                    <a:pt x="0" y="376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フリーフォーム: 図形 1698">
              <a:extLst>
                <a:ext uri="{FF2B5EF4-FFF2-40B4-BE49-F238E27FC236}">
                  <a16:creationId xmlns:a16="http://schemas.microsoft.com/office/drawing/2014/main" id="{EA9313C4-7FF9-43FA-9A34-B0EF94485F28}"/>
                </a:ext>
              </a:extLst>
            </p:cNvPr>
            <p:cNvSpPr/>
            <p:nvPr/>
          </p:nvSpPr>
          <p:spPr>
            <a:xfrm>
              <a:off x="681487" y="3778370"/>
              <a:ext cx="2863970" cy="914400"/>
            </a:xfrm>
            <a:custGeom>
              <a:avLst/>
              <a:gdLst>
                <a:gd name="connsiteX0" fmla="*/ 2863970 w 2863970"/>
                <a:gd name="connsiteY0" fmla="*/ 914400 h 914400"/>
                <a:gd name="connsiteX1" fmla="*/ 0 w 2863970"/>
                <a:gd name="connsiteY1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3970" h="914400">
                  <a:moveTo>
                    <a:pt x="2863970" y="914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フリーフォーム: 図形 1699">
              <a:extLst>
                <a:ext uri="{FF2B5EF4-FFF2-40B4-BE49-F238E27FC236}">
                  <a16:creationId xmlns:a16="http://schemas.microsoft.com/office/drawing/2014/main" id="{60D66FBF-FDE8-4409-B9EB-EFC2C534900D}"/>
                </a:ext>
              </a:extLst>
            </p:cNvPr>
            <p:cNvSpPr/>
            <p:nvPr/>
          </p:nvSpPr>
          <p:spPr>
            <a:xfrm>
              <a:off x="2871263" y="3878147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フリーフォーム: 図形 1700">
              <a:extLst>
                <a:ext uri="{FF2B5EF4-FFF2-40B4-BE49-F238E27FC236}">
                  <a16:creationId xmlns:a16="http://schemas.microsoft.com/office/drawing/2014/main" id="{82EB80E0-A989-458D-A78B-D59A649A9996}"/>
                </a:ext>
              </a:extLst>
            </p:cNvPr>
            <p:cNvSpPr/>
            <p:nvPr/>
          </p:nvSpPr>
          <p:spPr>
            <a:xfrm>
              <a:off x="2276041" y="3783256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フリーフォーム: 図形 1701">
              <a:extLst>
                <a:ext uri="{FF2B5EF4-FFF2-40B4-BE49-F238E27FC236}">
                  <a16:creationId xmlns:a16="http://schemas.microsoft.com/office/drawing/2014/main" id="{8EFD6618-A3B6-4393-A7CC-836D911BA21E}"/>
                </a:ext>
              </a:extLst>
            </p:cNvPr>
            <p:cNvSpPr/>
            <p:nvPr/>
          </p:nvSpPr>
          <p:spPr>
            <a:xfrm>
              <a:off x="730426" y="3406267"/>
              <a:ext cx="2852500" cy="351147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2500" h="351147">
                  <a:moveTo>
                    <a:pt x="21489" y="0"/>
                  </a:moveTo>
                  <a:lnTo>
                    <a:pt x="2611219" y="296113"/>
                  </a:lnTo>
                  <a:lnTo>
                    <a:pt x="2842087" y="341282"/>
                  </a:lnTo>
                  <a:lnTo>
                    <a:pt x="2852500" y="351147"/>
                  </a:lnTo>
                  <a:lnTo>
                    <a:pt x="2544705" y="342276"/>
                  </a:lnTo>
                  <a:lnTo>
                    <a:pt x="2242097" y="337736"/>
                  </a:lnTo>
                  <a:lnTo>
                    <a:pt x="0" y="75640"/>
                  </a:lnTo>
                  <a:lnTo>
                    <a:pt x="21489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28" name="グループ化 1727">
            <a:extLst>
              <a:ext uri="{FF2B5EF4-FFF2-40B4-BE49-F238E27FC236}">
                <a16:creationId xmlns:a16="http://schemas.microsoft.com/office/drawing/2014/main" id="{EAA8D1B1-D092-4590-8AED-976FC344A785}"/>
              </a:ext>
            </a:extLst>
          </p:cNvPr>
          <p:cNvGrpSpPr/>
          <p:nvPr/>
        </p:nvGrpSpPr>
        <p:grpSpPr>
          <a:xfrm>
            <a:off x="6561190" y="3377878"/>
            <a:ext cx="1400271" cy="839795"/>
            <a:chOff x="3715324" y="3466445"/>
            <a:chExt cx="2562286" cy="1536699"/>
          </a:xfrm>
        </p:grpSpPr>
        <p:grpSp>
          <p:nvGrpSpPr>
            <p:cNvPr id="1729" name="グループ化 1728">
              <a:extLst>
                <a:ext uri="{FF2B5EF4-FFF2-40B4-BE49-F238E27FC236}">
                  <a16:creationId xmlns:a16="http://schemas.microsoft.com/office/drawing/2014/main" id="{0C93F3B5-20AB-435F-9F89-09E84B7727F1}"/>
                </a:ext>
              </a:extLst>
            </p:cNvPr>
            <p:cNvGrpSpPr/>
            <p:nvPr/>
          </p:nvGrpSpPr>
          <p:grpSpPr>
            <a:xfrm>
              <a:off x="3715324" y="3466445"/>
              <a:ext cx="2562286" cy="1536699"/>
              <a:chOff x="746064" y="1894185"/>
              <a:chExt cx="2562286" cy="1536699"/>
            </a:xfrm>
          </p:grpSpPr>
          <p:grpSp>
            <p:nvGrpSpPr>
              <p:cNvPr id="1748" name="グループ化 1747">
                <a:extLst>
                  <a:ext uri="{FF2B5EF4-FFF2-40B4-BE49-F238E27FC236}">
                    <a16:creationId xmlns:a16="http://schemas.microsoft.com/office/drawing/2014/main" id="{2F451AF8-C0C0-401F-BF9F-080710FA4C3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751" name="フリーフォーム: 図形 1750">
                  <a:extLst>
                    <a:ext uri="{FF2B5EF4-FFF2-40B4-BE49-F238E27FC236}">
                      <a16:creationId xmlns:a16="http://schemas.microsoft.com/office/drawing/2014/main" id="{D254FAD1-4133-4E5E-967F-9D736D7ACDF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2" name="楕円 1751">
                  <a:extLst>
                    <a:ext uri="{FF2B5EF4-FFF2-40B4-BE49-F238E27FC236}">
                      <a16:creationId xmlns:a16="http://schemas.microsoft.com/office/drawing/2014/main" id="{F8320335-8540-4364-AF0F-9D7B82B1F40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49" name="楕円 1748">
                <a:extLst>
                  <a:ext uri="{FF2B5EF4-FFF2-40B4-BE49-F238E27FC236}">
                    <a16:creationId xmlns:a16="http://schemas.microsoft.com/office/drawing/2014/main" id="{21A747DF-69B6-4F46-8043-B473A17B1A8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A627BB46-A5E1-4BD7-91CD-7055ED124A0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30" name="グループ化 1729">
              <a:extLst>
                <a:ext uri="{FF2B5EF4-FFF2-40B4-BE49-F238E27FC236}">
                  <a16:creationId xmlns:a16="http://schemas.microsoft.com/office/drawing/2014/main" id="{B44A2862-624E-4B08-96A0-8BF60C0F39AA}"/>
                </a:ext>
              </a:extLst>
            </p:cNvPr>
            <p:cNvGrpSpPr/>
            <p:nvPr/>
          </p:nvGrpSpPr>
          <p:grpSpPr>
            <a:xfrm rot="3600000">
              <a:off x="4898685" y="3110508"/>
              <a:ext cx="162422" cy="1877131"/>
              <a:chOff x="2702749" y="2939735"/>
              <a:chExt cx="158471" cy="1743732"/>
            </a:xfrm>
          </p:grpSpPr>
          <p:sp>
            <p:nvSpPr>
              <p:cNvPr id="1746" name="台形 1745">
                <a:extLst>
                  <a:ext uri="{FF2B5EF4-FFF2-40B4-BE49-F238E27FC236}">
                    <a16:creationId xmlns:a16="http://schemas.microsoft.com/office/drawing/2014/main" id="{59C554B4-ED75-4D7B-BF6F-7C3C1E699DBC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7" name="フリーフォーム: 図形 1746">
                <a:extLst>
                  <a:ext uri="{FF2B5EF4-FFF2-40B4-BE49-F238E27FC236}">
                    <a16:creationId xmlns:a16="http://schemas.microsoft.com/office/drawing/2014/main" id="{32BD8BCA-AE85-4DA3-A029-DFA1835CF6D2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1" name="グループ化 1730">
              <a:extLst>
                <a:ext uri="{FF2B5EF4-FFF2-40B4-BE49-F238E27FC236}">
                  <a16:creationId xmlns:a16="http://schemas.microsoft.com/office/drawing/2014/main" id="{08B5C1D4-53DF-4D32-8636-7EA054019572}"/>
                </a:ext>
              </a:extLst>
            </p:cNvPr>
            <p:cNvGrpSpPr/>
            <p:nvPr/>
          </p:nvGrpSpPr>
          <p:grpSpPr>
            <a:xfrm rot="3323726">
              <a:off x="4732851" y="2969174"/>
              <a:ext cx="162422" cy="1877131"/>
              <a:chOff x="2702749" y="2939735"/>
              <a:chExt cx="158471" cy="1743732"/>
            </a:xfrm>
          </p:grpSpPr>
          <p:sp>
            <p:nvSpPr>
              <p:cNvPr id="1744" name="台形 1743">
                <a:extLst>
                  <a:ext uri="{FF2B5EF4-FFF2-40B4-BE49-F238E27FC236}">
                    <a16:creationId xmlns:a16="http://schemas.microsoft.com/office/drawing/2014/main" id="{C6284777-4939-42E3-8531-DDD8811B9DE8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5" name="フリーフォーム: 図形 1744">
                <a:extLst>
                  <a:ext uri="{FF2B5EF4-FFF2-40B4-BE49-F238E27FC236}">
                    <a16:creationId xmlns:a16="http://schemas.microsoft.com/office/drawing/2014/main" id="{E64B3BE7-B93E-4CA1-9CA1-95B08D7BA2BF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2" name="グループ化 1731">
              <a:extLst>
                <a:ext uri="{FF2B5EF4-FFF2-40B4-BE49-F238E27FC236}">
                  <a16:creationId xmlns:a16="http://schemas.microsoft.com/office/drawing/2014/main" id="{25C6C2C0-6E1D-4C79-BEAE-2D5F3355C6AD}"/>
                </a:ext>
              </a:extLst>
            </p:cNvPr>
            <p:cNvGrpSpPr/>
            <p:nvPr/>
          </p:nvGrpSpPr>
          <p:grpSpPr>
            <a:xfrm rot="3876274" flipH="1">
              <a:off x="5088532" y="3220199"/>
              <a:ext cx="162422" cy="1877131"/>
              <a:chOff x="2702749" y="2939735"/>
              <a:chExt cx="158471" cy="1743732"/>
            </a:xfrm>
          </p:grpSpPr>
          <p:sp>
            <p:nvSpPr>
              <p:cNvPr id="1742" name="台形 1741">
                <a:extLst>
                  <a:ext uri="{FF2B5EF4-FFF2-40B4-BE49-F238E27FC236}">
                    <a16:creationId xmlns:a16="http://schemas.microsoft.com/office/drawing/2014/main" id="{3F0480CD-0ECE-4F65-BD0D-C6A93EC24D77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3" name="フリーフォーム: 図形 1742">
                <a:extLst>
                  <a:ext uri="{FF2B5EF4-FFF2-40B4-BE49-F238E27FC236}">
                    <a16:creationId xmlns:a16="http://schemas.microsoft.com/office/drawing/2014/main" id="{3676679C-FDD1-4C68-BB35-57B3DBB8D0E6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3" name="グループ化 1732">
              <a:extLst>
                <a:ext uri="{FF2B5EF4-FFF2-40B4-BE49-F238E27FC236}">
                  <a16:creationId xmlns:a16="http://schemas.microsoft.com/office/drawing/2014/main" id="{FC9B534D-3931-4E8C-ACF0-6E8BCF4551B9}"/>
                </a:ext>
              </a:extLst>
            </p:cNvPr>
            <p:cNvGrpSpPr/>
            <p:nvPr/>
          </p:nvGrpSpPr>
          <p:grpSpPr>
            <a:xfrm rot="3003361">
              <a:off x="4597603" y="2828103"/>
              <a:ext cx="162422" cy="1877131"/>
              <a:chOff x="2702749" y="2939735"/>
              <a:chExt cx="158471" cy="1743732"/>
            </a:xfrm>
          </p:grpSpPr>
          <p:sp>
            <p:nvSpPr>
              <p:cNvPr id="1740" name="台形 1739">
                <a:extLst>
                  <a:ext uri="{FF2B5EF4-FFF2-40B4-BE49-F238E27FC236}">
                    <a16:creationId xmlns:a16="http://schemas.microsoft.com/office/drawing/2014/main" id="{2EFEA78A-D45A-4E0D-9D48-FDFDB8471FA2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41" name="フリーフォーム: 図形 1740">
                <a:extLst>
                  <a:ext uri="{FF2B5EF4-FFF2-40B4-BE49-F238E27FC236}">
                    <a16:creationId xmlns:a16="http://schemas.microsoft.com/office/drawing/2014/main" id="{3FC4455A-2C29-4EBA-8ECD-24FB9F58968C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4" name="グループ化 1733">
              <a:extLst>
                <a:ext uri="{FF2B5EF4-FFF2-40B4-BE49-F238E27FC236}">
                  <a16:creationId xmlns:a16="http://schemas.microsoft.com/office/drawing/2014/main" id="{F86B6604-A86C-4BD9-A618-F52819208A89}"/>
                </a:ext>
              </a:extLst>
            </p:cNvPr>
            <p:cNvGrpSpPr/>
            <p:nvPr/>
          </p:nvGrpSpPr>
          <p:grpSpPr>
            <a:xfrm rot="4196639" flipH="1">
              <a:off x="5257356" y="3325489"/>
              <a:ext cx="162422" cy="1877131"/>
              <a:chOff x="2702749" y="2939735"/>
              <a:chExt cx="158471" cy="1743732"/>
            </a:xfrm>
          </p:grpSpPr>
          <p:sp>
            <p:nvSpPr>
              <p:cNvPr id="1738" name="台形 1737">
                <a:extLst>
                  <a:ext uri="{FF2B5EF4-FFF2-40B4-BE49-F238E27FC236}">
                    <a16:creationId xmlns:a16="http://schemas.microsoft.com/office/drawing/2014/main" id="{3AE0E6B0-2740-4C5E-9408-CF72248E5560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9" name="フリーフォーム: 図形 1738">
                <a:extLst>
                  <a:ext uri="{FF2B5EF4-FFF2-40B4-BE49-F238E27FC236}">
                    <a16:creationId xmlns:a16="http://schemas.microsoft.com/office/drawing/2014/main" id="{842CB846-A752-4C97-9B68-F9550C7BE505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735" name="グループ化 1734">
              <a:extLst>
                <a:ext uri="{FF2B5EF4-FFF2-40B4-BE49-F238E27FC236}">
                  <a16:creationId xmlns:a16="http://schemas.microsoft.com/office/drawing/2014/main" id="{09C270C0-993C-4C85-8177-0F5968881784}"/>
                </a:ext>
              </a:extLst>
            </p:cNvPr>
            <p:cNvGrpSpPr/>
            <p:nvPr/>
          </p:nvGrpSpPr>
          <p:grpSpPr>
            <a:xfrm rot="4551813" flipH="1">
              <a:off x="5210721" y="3463995"/>
              <a:ext cx="162422" cy="1877131"/>
              <a:chOff x="2702749" y="2939735"/>
              <a:chExt cx="158471" cy="1743732"/>
            </a:xfrm>
          </p:grpSpPr>
          <p:sp>
            <p:nvSpPr>
              <p:cNvPr id="1736" name="台形 1735">
                <a:extLst>
                  <a:ext uri="{FF2B5EF4-FFF2-40B4-BE49-F238E27FC236}">
                    <a16:creationId xmlns:a16="http://schemas.microsoft.com/office/drawing/2014/main" id="{A6CF91D8-F8B6-4747-9FB9-185E2A7382C6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737" name="フリーフォーム: 図形 1736">
                <a:extLst>
                  <a:ext uri="{FF2B5EF4-FFF2-40B4-BE49-F238E27FC236}">
                    <a16:creationId xmlns:a16="http://schemas.microsoft.com/office/drawing/2014/main" id="{6501A59D-4931-4980-A7F2-8442E98F23F6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753" name="テキスト ボックス 1752">
            <a:extLst>
              <a:ext uri="{FF2B5EF4-FFF2-40B4-BE49-F238E27FC236}">
                <a16:creationId xmlns:a16="http://schemas.microsoft.com/office/drawing/2014/main" id="{69C0BB2B-AA71-4FCB-B91C-2D359FAE5FE8}"/>
              </a:ext>
            </a:extLst>
          </p:cNvPr>
          <p:cNvSpPr txBox="1"/>
          <p:nvPr/>
        </p:nvSpPr>
        <p:spPr>
          <a:xfrm>
            <a:off x="6872648" y="4221425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ゴボウ</a:t>
            </a:r>
          </a:p>
        </p:txBody>
      </p:sp>
      <p:sp>
        <p:nvSpPr>
          <p:cNvPr id="786" name="フリーフォーム: 図形 785">
            <a:extLst>
              <a:ext uri="{FF2B5EF4-FFF2-40B4-BE49-F238E27FC236}">
                <a16:creationId xmlns:a16="http://schemas.microsoft.com/office/drawing/2014/main" id="{7B704F2D-2019-4B49-9514-C5D16F9A19CC}"/>
              </a:ext>
            </a:extLst>
          </p:cNvPr>
          <p:cNvSpPr/>
          <p:nvPr/>
        </p:nvSpPr>
        <p:spPr>
          <a:xfrm rot="900000">
            <a:off x="571092" y="2864734"/>
            <a:ext cx="698545" cy="597801"/>
          </a:xfrm>
          <a:custGeom>
            <a:avLst/>
            <a:gdLst>
              <a:gd name="connsiteX0" fmla="*/ 143355 w 905256"/>
              <a:gd name="connsiteY0" fmla="*/ 0 h 774701"/>
              <a:gd name="connsiteX1" fmla="*/ 384355 w 905256"/>
              <a:gd name="connsiteY1" fmla="*/ 0 h 774701"/>
              <a:gd name="connsiteX2" fmla="*/ 433434 w 905256"/>
              <a:gd name="connsiteY2" fmla="*/ 84891 h 774701"/>
              <a:gd name="connsiteX3" fmla="*/ 433434 w 905256"/>
              <a:gd name="connsiteY3" fmla="*/ 149226 h 774701"/>
              <a:gd name="connsiteX4" fmla="*/ 419954 w 905256"/>
              <a:gd name="connsiteY4" fmla="*/ 149226 h 774701"/>
              <a:gd name="connsiteX5" fmla="*/ 409366 w 905256"/>
              <a:gd name="connsiteY5" fmla="*/ 132028 h 774701"/>
              <a:gd name="connsiteX6" fmla="*/ 351965 w 905256"/>
              <a:gd name="connsiteY6" fmla="*/ 105990 h 774701"/>
              <a:gd name="connsiteX7" fmla="*/ 270788 w 905256"/>
              <a:gd name="connsiteY7" fmla="*/ 194890 h 774701"/>
              <a:gd name="connsiteX8" fmla="*/ 270788 w 905256"/>
              <a:gd name="connsiteY8" fmla="*/ 210611 h 774701"/>
              <a:gd name="connsiteX9" fmla="*/ 270788 w 905256"/>
              <a:gd name="connsiteY9" fmla="*/ 317500 h 774701"/>
              <a:gd name="connsiteX10" fmla="*/ 270788 w 905256"/>
              <a:gd name="connsiteY10" fmla="*/ 333376 h 774701"/>
              <a:gd name="connsiteX11" fmla="*/ 438941 w 905256"/>
              <a:gd name="connsiteY11" fmla="*/ 517526 h 774701"/>
              <a:gd name="connsiteX12" fmla="*/ 447639 w 905256"/>
              <a:gd name="connsiteY12" fmla="*/ 517526 h 774701"/>
              <a:gd name="connsiteX13" fmla="*/ 615793 w 905256"/>
              <a:gd name="connsiteY13" fmla="*/ 333376 h 774701"/>
              <a:gd name="connsiteX14" fmla="*/ 615793 w 905256"/>
              <a:gd name="connsiteY14" fmla="*/ 317500 h 774701"/>
              <a:gd name="connsiteX15" fmla="*/ 615793 w 905256"/>
              <a:gd name="connsiteY15" fmla="*/ 210611 h 774701"/>
              <a:gd name="connsiteX16" fmla="*/ 615793 w 905256"/>
              <a:gd name="connsiteY16" fmla="*/ 194890 h 774701"/>
              <a:gd name="connsiteX17" fmla="*/ 534615 w 905256"/>
              <a:gd name="connsiteY17" fmla="*/ 105990 h 774701"/>
              <a:gd name="connsiteX18" fmla="*/ 477214 w 905256"/>
              <a:gd name="connsiteY18" fmla="*/ 132028 h 774701"/>
              <a:gd name="connsiteX19" fmla="*/ 466626 w 905256"/>
              <a:gd name="connsiteY19" fmla="*/ 149226 h 774701"/>
              <a:gd name="connsiteX20" fmla="*/ 453148 w 905256"/>
              <a:gd name="connsiteY20" fmla="*/ 149226 h 774701"/>
              <a:gd name="connsiteX21" fmla="*/ 453148 w 905256"/>
              <a:gd name="connsiteY21" fmla="*/ 84891 h 774701"/>
              <a:gd name="connsiteX22" fmla="*/ 502228 w 905256"/>
              <a:gd name="connsiteY22" fmla="*/ 0 h 774701"/>
              <a:gd name="connsiteX23" fmla="*/ 743225 w 905256"/>
              <a:gd name="connsiteY23" fmla="*/ 0 h 774701"/>
              <a:gd name="connsiteX24" fmla="*/ 743228 w 905256"/>
              <a:gd name="connsiteY24" fmla="*/ 1 h 774701"/>
              <a:gd name="connsiteX25" fmla="*/ 848483 w 905256"/>
              <a:gd name="connsiteY25" fmla="*/ 1 h 774701"/>
              <a:gd name="connsiteX26" fmla="*/ 905256 w 905256"/>
              <a:gd name="connsiteY26" fmla="*/ 56774 h 774701"/>
              <a:gd name="connsiteX27" fmla="*/ 870582 w 905256"/>
              <a:gd name="connsiteY27" fmla="*/ 109086 h 774701"/>
              <a:gd name="connsiteX28" fmla="*/ 856550 w 905256"/>
              <a:gd name="connsiteY28" fmla="*/ 111919 h 774701"/>
              <a:gd name="connsiteX29" fmla="*/ 839585 w 905256"/>
              <a:gd name="connsiteY29" fmla="*/ 111919 h 774701"/>
              <a:gd name="connsiteX30" fmla="*/ 783436 w 905256"/>
              <a:gd name="connsiteY30" fmla="*/ 168068 h 774701"/>
              <a:gd name="connsiteX31" fmla="*/ 783436 w 905256"/>
              <a:gd name="connsiteY31" fmla="*/ 169315 h 774701"/>
              <a:gd name="connsiteX32" fmla="*/ 817729 w 905256"/>
              <a:gd name="connsiteY32" fmla="*/ 221051 h 774701"/>
              <a:gd name="connsiteX33" fmla="*/ 833815 w 905256"/>
              <a:gd name="connsiteY33" fmla="*/ 224299 h 774701"/>
              <a:gd name="connsiteX34" fmla="*/ 833815 w 905256"/>
              <a:gd name="connsiteY34" fmla="*/ 523878 h 774701"/>
              <a:gd name="connsiteX35" fmla="*/ 849107 w 905256"/>
              <a:gd name="connsiteY35" fmla="*/ 523878 h 774701"/>
              <a:gd name="connsiteX36" fmla="*/ 905256 w 905256"/>
              <a:gd name="connsiteY36" fmla="*/ 580027 h 774701"/>
              <a:gd name="connsiteX37" fmla="*/ 905256 w 905256"/>
              <a:gd name="connsiteY37" fmla="*/ 581274 h 774701"/>
              <a:gd name="connsiteX38" fmla="*/ 849107 w 905256"/>
              <a:gd name="connsiteY38" fmla="*/ 637423 h 774701"/>
              <a:gd name="connsiteX39" fmla="*/ 833815 w 905256"/>
              <a:gd name="connsiteY39" fmla="*/ 637423 h 774701"/>
              <a:gd name="connsiteX40" fmla="*/ 833815 w 905256"/>
              <a:gd name="connsiteY40" fmla="*/ 675493 h 774701"/>
              <a:gd name="connsiteX41" fmla="*/ 743225 w 905256"/>
              <a:gd name="connsiteY41" fmla="*/ 774701 h 774701"/>
              <a:gd name="connsiteX42" fmla="*/ 143355 w 905256"/>
              <a:gd name="connsiteY42" fmla="*/ 774701 h 774701"/>
              <a:gd name="connsiteX43" fmla="*/ 108094 w 905256"/>
              <a:gd name="connsiteY43" fmla="*/ 766905 h 774701"/>
              <a:gd name="connsiteX44" fmla="*/ 84304 w 905256"/>
              <a:gd name="connsiteY44" fmla="*/ 749340 h 774701"/>
              <a:gd name="connsiteX45" fmla="*/ 56150 w 905256"/>
              <a:gd name="connsiteY45" fmla="*/ 749340 h 774701"/>
              <a:gd name="connsiteX46" fmla="*/ 0 w 905256"/>
              <a:gd name="connsiteY46" fmla="*/ 693191 h 774701"/>
              <a:gd name="connsiteX47" fmla="*/ 0 w 905256"/>
              <a:gd name="connsiteY47" fmla="*/ 691944 h 774701"/>
              <a:gd name="connsiteX48" fmla="*/ 34294 w 905256"/>
              <a:gd name="connsiteY48" fmla="*/ 640207 h 774701"/>
              <a:gd name="connsiteX49" fmla="*/ 52765 w 905256"/>
              <a:gd name="connsiteY49" fmla="*/ 636478 h 774701"/>
              <a:gd name="connsiteX50" fmla="*/ 52765 w 905256"/>
              <a:gd name="connsiteY50" fmla="*/ 633298 h 774701"/>
              <a:gd name="connsiteX51" fmla="*/ 54193 w 905256"/>
              <a:gd name="connsiteY51" fmla="*/ 633009 h 774701"/>
              <a:gd name="connsiteX52" fmla="*/ 88487 w 905256"/>
              <a:gd name="connsiteY52" fmla="*/ 581273 h 774701"/>
              <a:gd name="connsiteX53" fmla="*/ 88487 w 905256"/>
              <a:gd name="connsiteY53" fmla="*/ 580026 h 774701"/>
              <a:gd name="connsiteX54" fmla="*/ 54193 w 905256"/>
              <a:gd name="connsiteY54" fmla="*/ 528289 h 774701"/>
              <a:gd name="connsiteX55" fmla="*/ 52765 w 905256"/>
              <a:gd name="connsiteY55" fmla="*/ 528001 h 774701"/>
              <a:gd name="connsiteX56" fmla="*/ 52765 w 905256"/>
              <a:gd name="connsiteY56" fmla="*/ 231924 h 774701"/>
              <a:gd name="connsiteX57" fmla="*/ 34295 w 905256"/>
              <a:gd name="connsiteY57" fmla="*/ 228195 h 774701"/>
              <a:gd name="connsiteX58" fmla="*/ 1 w 905256"/>
              <a:gd name="connsiteY58" fmla="*/ 176459 h 774701"/>
              <a:gd name="connsiteX59" fmla="*/ 1 w 905256"/>
              <a:gd name="connsiteY59" fmla="*/ 175212 h 774701"/>
              <a:gd name="connsiteX60" fmla="*/ 34295 w 905256"/>
              <a:gd name="connsiteY60" fmla="*/ 123475 h 774701"/>
              <a:gd name="connsiteX61" fmla="*/ 52765 w 905256"/>
              <a:gd name="connsiteY61" fmla="*/ 119746 h 774701"/>
              <a:gd name="connsiteX62" fmla="*/ 52765 w 905256"/>
              <a:gd name="connsiteY62" fmla="*/ 99208 h 774701"/>
              <a:gd name="connsiteX63" fmla="*/ 143355 w 905256"/>
              <a:gd name="connsiteY63" fmla="*/ 0 h 77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05256" h="774701">
                <a:moveTo>
                  <a:pt x="143355" y="0"/>
                </a:moveTo>
                <a:lnTo>
                  <a:pt x="384355" y="0"/>
                </a:lnTo>
                <a:lnTo>
                  <a:pt x="433434" y="84891"/>
                </a:lnTo>
                <a:lnTo>
                  <a:pt x="433434" y="149226"/>
                </a:lnTo>
                <a:lnTo>
                  <a:pt x="419954" y="149226"/>
                </a:lnTo>
                <a:lnTo>
                  <a:pt x="409366" y="132028"/>
                </a:lnTo>
                <a:cubicBezTo>
                  <a:pt x="394676" y="115941"/>
                  <a:pt x="374382" y="105990"/>
                  <a:pt x="351965" y="105990"/>
                </a:cubicBezTo>
                <a:cubicBezTo>
                  <a:pt x="307132" y="105990"/>
                  <a:pt x="270788" y="145792"/>
                  <a:pt x="270788" y="194890"/>
                </a:cubicBezTo>
                <a:lnTo>
                  <a:pt x="270788" y="210611"/>
                </a:lnTo>
                <a:lnTo>
                  <a:pt x="270788" y="317500"/>
                </a:lnTo>
                <a:lnTo>
                  <a:pt x="270788" y="333376"/>
                </a:lnTo>
                <a:cubicBezTo>
                  <a:pt x="270788" y="435079"/>
                  <a:pt x="346073" y="517526"/>
                  <a:pt x="438941" y="517526"/>
                </a:cubicBezTo>
                <a:lnTo>
                  <a:pt x="447639" y="517526"/>
                </a:lnTo>
                <a:cubicBezTo>
                  <a:pt x="540508" y="517526"/>
                  <a:pt x="615793" y="435079"/>
                  <a:pt x="615793" y="333376"/>
                </a:cubicBezTo>
                <a:lnTo>
                  <a:pt x="615793" y="317500"/>
                </a:lnTo>
                <a:lnTo>
                  <a:pt x="615793" y="210611"/>
                </a:lnTo>
                <a:lnTo>
                  <a:pt x="615793" y="194890"/>
                </a:lnTo>
                <a:cubicBezTo>
                  <a:pt x="615793" y="145792"/>
                  <a:pt x="579448" y="105990"/>
                  <a:pt x="534615" y="105990"/>
                </a:cubicBezTo>
                <a:cubicBezTo>
                  <a:pt x="512199" y="105990"/>
                  <a:pt x="491905" y="115941"/>
                  <a:pt x="477214" y="132028"/>
                </a:cubicBezTo>
                <a:lnTo>
                  <a:pt x="466626" y="149226"/>
                </a:lnTo>
                <a:lnTo>
                  <a:pt x="453148" y="149226"/>
                </a:lnTo>
                <a:lnTo>
                  <a:pt x="453148" y="84891"/>
                </a:lnTo>
                <a:lnTo>
                  <a:pt x="502228" y="0"/>
                </a:lnTo>
                <a:lnTo>
                  <a:pt x="743225" y="0"/>
                </a:lnTo>
                <a:lnTo>
                  <a:pt x="743228" y="1"/>
                </a:lnTo>
                <a:lnTo>
                  <a:pt x="848483" y="1"/>
                </a:lnTo>
                <a:cubicBezTo>
                  <a:pt x="879838" y="1"/>
                  <a:pt x="905256" y="25419"/>
                  <a:pt x="905256" y="56774"/>
                </a:cubicBezTo>
                <a:cubicBezTo>
                  <a:pt x="905256" y="80290"/>
                  <a:pt x="890959" y="100467"/>
                  <a:pt x="870582" y="109086"/>
                </a:cubicBezTo>
                <a:lnTo>
                  <a:pt x="856550" y="111919"/>
                </a:lnTo>
                <a:lnTo>
                  <a:pt x="839585" y="111919"/>
                </a:lnTo>
                <a:cubicBezTo>
                  <a:pt x="808575" y="111919"/>
                  <a:pt x="783436" y="137058"/>
                  <a:pt x="783436" y="168068"/>
                </a:cubicBezTo>
                <a:lnTo>
                  <a:pt x="783436" y="169315"/>
                </a:lnTo>
                <a:cubicBezTo>
                  <a:pt x="783436" y="192572"/>
                  <a:pt x="797576" y="212527"/>
                  <a:pt x="817729" y="221051"/>
                </a:cubicBezTo>
                <a:lnTo>
                  <a:pt x="833815" y="224299"/>
                </a:lnTo>
                <a:lnTo>
                  <a:pt x="833815" y="523878"/>
                </a:lnTo>
                <a:lnTo>
                  <a:pt x="849107" y="523878"/>
                </a:lnTo>
                <a:cubicBezTo>
                  <a:pt x="880117" y="523878"/>
                  <a:pt x="905256" y="549017"/>
                  <a:pt x="905256" y="580027"/>
                </a:cubicBezTo>
                <a:lnTo>
                  <a:pt x="905256" y="581274"/>
                </a:lnTo>
                <a:cubicBezTo>
                  <a:pt x="905256" y="612284"/>
                  <a:pt x="880117" y="637423"/>
                  <a:pt x="849107" y="637423"/>
                </a:cubicBezTo>
                <a:lnTo>
                  <a:pt x="833815" y="637423"/>
                </a:lnTo>
                <a:lnTo>
                  <a:pt x="833815" y="675493"/>
                </a:lnTo>
                <a:cubicBezTo>
                  <a:pt x="833815" y="730284"/>
                  <a:pt x="793257" y="774701"/>
                  <a:pt x="743225" y="774701"/>
                </a:cubicBezTo>
                <a:lnTo>
                  <a:pt x="143355" y="774701"/>
                </a:lnTo>
                <a:cubicBezTo>
                  <a:pt x="130847" y="774701"/>
                  <a:pt x="118932" y="771925"/>
                  <a:pt x="108094" y="766905"/>
                </a:cubicBezTo>
                <a:lnTo>
                  <a:pt x="84304" y="749340"/>
                </a:lnTo>
                <a:lnTo>
                  <a:pt x="56150" y="749340"/>
                </a:lnTo>
                <a:cubicBezTo>
                  <a:pt x="25139" y="749340"/>
                  <a:pt x="0" y="724201"/>
                  <a:pt x="0" y="693191"/>
                </a:cubicBezTo>
                <a:lnTo>
                  <a:pt x="0" y="691944"/>
                </a:lnTo>
                <a:cubicBezTo>
                  <a:pt x="0" y="668686"/>
                  <a:pt x="14141" y="648731"/>
                  <a:pt x="34294" y="640207"/>
                </a:cubicBezTo>
                <a:lnTo>
                  <a:pt x="52765" y="636478"/>
                </a:lnTo>
                <a:lnTo>
                  <a:pt x="52765" y="633298"/>
                </a:lnTo>
                <a:lnTo>
                  <a:pt x="54193" y="633009"/>
                </a:lnTo>
                <a:cubicBezTo>
                  <a:pt x="74346" y="624485"/>
                  <a:pt x="88487" y="604530"/>
                  <a:pt x="88487" y="581273"/>
                </a:cubicBezTo>
                <a:lnTo>
                  <a:pt x="88487" y="580026"/>
                </a:lnTo>
                <a:cubicBezTo>
                  <a:pt x="88487" y="556768"/>
                  <a:pt x="74346" y="536813"/>
                  <a:pt x="54193" y="528289"/>
                </a:cubicBezTo>
                <a:lnTo>
                  <a:pt x="52765" y="528001"/>
                </a:lnTo>
                <a:lnTo>
                  <a:pt x="52765" y="231924"/>
                </a:lnTo>
                <a:lnTo>
                  <a:pt x="34295" y="228195"/>
                </a:lnTo>
                <a:cubicBezTo>
                  <a:pt x="14142" y="219671"/>
                  <a:pt x="1" y="199716"/>
                  <a:pt x="1" y="176459"/>
                </a:cubicBezTo>
                <a:lnTo>
                  <a:pt x="1" y="175212"/>
                </a:lnTo>
                <a:cubicBezTo>
                  <a:pt x="1" y="151954"/>
                  <a:pt x="14142" y="131999"/>
                  <a:pt x="34295" y="123475"/>
                </a:cubicBezTo>
                <a:lnTo>
                  <a:pt x="52765" y="119746"/>
                </a:lnTo>
                <a:lnTo>
                  <a:pt x="52765" y="99208"/>
                </a:lnTo>
                <a:cubicBezTo>
                  <a:pt x="52765" y="44417"/>
                  <a:pt x="93324" y="0"/>
                  <a:pt x="143355" y="0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7" name="テキスト ボックス 786">
            <a:extLst>
              <a:ext uri="{FF2B5EF4-FFF2-40B4-BE49-F238E27FC236}">
                <a16:creationId xmlns:a16="http://schemas.microsoft.com/office/drawing/2014/main" id="{5DC3C361-9BEE-41F9-84E8-1D7B25DA8CA1}"/>
              </a:ext>
            </a:extLst>
          </p:cNvPr>
          <p:cNvSpPr txBox="1"/>
          <p:nvPr/>
        </p:nvSpPr>
        <p:spPr>
          <a:xfrm>
            <a:off x="599552" y="358545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？？？</a:t>
            </a:r>
          </a:p>
        </p:txBody>
      </p:sp>
    </p:spTree>
    <p:extLst>
      <p:ext uri="{BB962C8B-B14F-4D97-AF65-F5344CB8AC3E}">
        <p14:creationId xmlns:p14="http://schemas.microsoft.com/office/powerpoint/2010/main" val="106892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青森県と言えば・・・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リンゴ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370E63-4D44-4CB2-8EBA-CB09D6C36D3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ゴボウ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青りんご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ニンニク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A3E44B-165A-43E8-981B-9835D48618F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長いも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CC04274-DB3A-4EEF-A1FE-1062E6CAA71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ホタテ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E5BDE73E-3680-48B6-9499-39E053B17394}"/>
              </a:ext>
            </a:extLst>
          </p:cNvPr>
          <p:cNvGrpSpPr/>
          <p:nvPr/>
        </p:nvGrpSpPr>
        <p:grpSpPr>
          <a:xfrm>
            <a:off x="3712351" y="4216168"/>
            <a:ext cx="2562286" cy="1680323"/>
            <a:chOff x="578424" y="2771641"/>
            <a:chExt cx="2562286" cy="1680323"/>
          </a:xfrm>
        </p:grpSpPr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A183CB2B-C2D5-4514-8A68-EC7D8717716A}"/>
                </a:ext>
              </a:extLst>
            </p:cNvPr>
            <p:cNvGrpSpPr/>
            <p:nvPr/>
          </p:nvGrpSpPr>
          <p:grpSpPr>
            <a:xfrm>
              <a:off x="578424" y="2865452"/>
              <a:ext cx="2562286" cy="1586512"/>
              <a:chOff x="578424" y="2865452"/>
              <a:chExt cx="2562286" cy="158651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FE8B7472-90B0-4DB4-965C-B1DAE78F0C41}"/>
                  </a:ext>
                </a:extLst>
              </p:cNvPr>
              <p:cNvGrpSpPr/>
              <p:nvPr/>
            </p:nvGrpSpPr>
            <p:grpSpPr>
              <a:xfrm>
                <a:off x="578424" y="29152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AD81F8FF-6904-4E13-8C11-5B632A57EB56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</p:grpSpPr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401A6BF4-C96C-467F-83FB-C493DCD8E846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" name="楕円 88">
                    <a:extLst>
                      <a:ext uri="{FF2B5EF4-FFF2-40B4-BE49-F238E27FC236}">
                        <a16:creationId xmlns:a16="http://schemas.microsoft.com/office/drawing/2014/main" id="{E46D4434-C77A-4909-8196-9645006B8F79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4572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B75F2C23-14BE-4E2C-9BA6-5A1A5CE11A7C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FB35449F-CB8E-4AB2-BCE0-88D7700B967D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2F53144-8122-41C4-A6D9-62F40423D501}"/>
                  </a:ext>
                </a:extLst>
              </p:cNvPr>
              <p:cNvSpPr/>
              <p:nvPr/>
            </p:nvSpPr>
            <p:spPr>
              <a:xfrm rot="21387295">
                <a:off x="2092670" y="286545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5D11B7A-8E77-4430-8E71-C50EC1E73994}"/>
                  </a:ext>
                </a:extLst>
              </p:cNvPr>
              <p:cNvSpPr/>
              <p:nvPr/>
            </p:nvSpPr>
            <p:spPr>
              <a:xfrm rot="1018088">
                <a:off x="2166630" y="310092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9B0C7200-37F7-4B36-8274-32E282F92393}"/>
                  </a:ext>
                </a:extLst>
              </p:cNvPr>
              <p:cNvSpPr/>
              <p:nvPr/>
            </p:nvSpPr>
            <p:spPr>
              <a:xfrm rot="212705" flipH="1">
                <a:off x="754543" y="292562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4375EB4C-2623-4B72-9528-9AEF1473EBEA}"/>
                  </a:ext>
                </a:extLst>
              </p:cNvPr>
              <p:cNvSpPr/>
              <p:nvPr/>
            </p:nvSpPr>
            <p:spPr>
              <a:xfrm rot="20581912" flipH="1">
                <a:off x="600957" y="312341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4732F32F-7536-4DEB-9E5D-023B19E43AD7}"/>
                  </a:ext>
                </a:extLst>
              </p:cNvPr>
              <p:cNvSpPr/>
              <p:nvPr/>
            </p:nvSpPr>
            <p:spPr>
              <a:xfrm rot="1018088">
                <a:off x="2143364" y="361536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E606C299-9813-4163-9CAE-360348242049}"/>
                  </a:ext>
                </a:extLst>
              </p:cNvPr>
              <p:cNvSpPr/>
              <p:nvPr/>
            </p:nvSpPr>
            <p:spPr>
              <a:xfrm rot="20581912" flipH="1">
                <a:off x="620007" y="353298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34760C1-8BB8-4E02-8657-4E2DB11DCA63}"/>
                </a:ext>
              </a:extLst>
            </p:cNvPr>
            <p:cNvGrpSpPr/>
            <p:nvPr/>
          </p:nvGrpSpPr>
          <p:grpSpPr>
            <a:xfrm rot="20306278">
              <a:off x="737214" y="2841418"/>
              <a:ext cx="1085080" cy="808708"/>
              <a:chOff x="4099560" y="2484120"/>
              <a:chExt cx="2720340" cy="2331833"/>
            </a:xfrm>
          </p:grpSpPr>
          <p:sp>
            <p:nvSpPr>
              <p:cNvPr id="75" name="台形 74">
                <a:extLst>
                  <a:ext uri="{FF2B5EF4-FFF2-40B4-BE49-F238E27FC236}">
                    <a16:creationId xmlns:a16="http://schemas.microsoft.com/office/drawing/2014/main" id="{963F9F79-A954-4EC2-BF2E-221DFD6BD3D7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A9004983-7EE6-4F94-AAD9-52DBB41F348D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6364C71-8511-4242-B70D-DC4A837163FA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DF317A24-52BC-4A55-AEFB-26DC9D44E1CD}"/>
                </a:ext>
              </a:extLst>
            </p:cNvPr>
            <p:cNvGrpSpPr/>
            <p:nvPr/>
          </p:nvGrpSpPr>
          <p:grpSpPr>
            <a:xfrm rot="1800000">
              <a:off x="1861640" y="2812840"/>
              <a:ext cx="1085080" cy="808708"/>
              <a:chOff x="4099560" y="2484120"/>
              <a:chExt cx="2720340" cy="2331833"/>
            </a:xfrm>
          </p:grpSpPr>
          <p:sp>
            <p:nvSpPr>
              <p:cNvPr id="72" name="台形 71">
                <a:extLst>
                  <a:ext uri="{FF2B5EF4-FFF2-40B4-BE49-F238E27FC236}">
                    <a16:creationId xmlns:a16="http://schemas.microsoft.com/office/drawing/2014/main" id="{6F598D36-38ED-4972-A79B-028A184B159E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817444EC-6550-4B92-BB3E-EB507C313098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08D1D08-40C4-4AE7-950C-2C4603011E4D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AEA1AC2C-A75D-45C7-9DCC-15DE0E2E64CB}"/>
                </a:ext>
              </a:extLst>
            </p:cNvPr>
            <p:cNvGrpSpPr/>
            <p:nvPr/>
          </p:nvGrpSpPr>
          <p:grpSpPr>
            <a:xfrm>
              <a:off x="1317014" y="2771641"/>
              <a:ext cx="1085080" cy="808708"/>
              <a:chOff x="4099560" y="2484120"/>
              <a:chExt cx="2720340" cy="2331833"/>
            </a:xfrm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E3D638BC-789D-4EDB-B88E-97C083CB5BA4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C8BBD7F-83DF-49B4-85E4-FEA8D02CFD70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83B62FB5-6719-446B-BEF2-B7FC61EEE66A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6381C7BE-6BB3-4064-A8C1-1B205A3A9FCA}"/>
                </a:ext>
              </a:extLst>
            </p:cNvPr>
            <p:cNvGrpSpPr/>
            <p:nvPr/>
          </p:nvGrpSpPr>
          <p:grpSpPr>
            <a:xfrm rot="20306278">
              <a:off x="849357" y="3264111"/>
              <a:ext cx="1085080" cy="808708"/>
              <a:chOff x="4099560" y="2484120"/>
              <a:chExt cx="2720340" cy="2331833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B910627F-4968-4143-9E5A-2626EDDD9DB3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1B096DE-AF7A-45FD-93D8-73C991D14AB4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7AA5E02-5508-4679-BCF5-9C12D552AFE7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3465D191-5F20-4DF9-8413-DF28E50CEF51}"/>
                </a:ext>
              </a:extLst>
            </p:cNvPr>
            <p:cNvGrpSpPr/>
            <p:nvPr/>
          </p:nvGrpSpPr>
          <p:grpSpPr>
            <a:xfrm rot="1800000">
              <a:off x="1896145" y="3244160"/>
              <a:ext cx="1085080" cy="808708"/>
              <a:chOff x="4099560" y="2484120"/>
              <a:chExt cx="2720340" cy="2331833"/>
            </a:xfrm>
          </p:grpSpPr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CAA6A0D2-098F-4ECE-B072-4EB08845FF0A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D0C963E-4C2E-4199-B8E7-BDC75699BB61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2DC2C479-D41B-4358-A5DE-410605D2178A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B9A5A32B-750F-44BB-9218-E966AD3CF866}"/>
                </a:ext>
              </a:extLst>
            </p:cNvPr>
            <p:cNvGrpSpPr/>
            <p:nvPr/>
          </p:nvGrpSpPr>
          <p:grpSpPr>
            <a:xfrm>
              <a:off x="1291156" y="3332032"/>
              <a:ext cx="1085080" cy="808708"/>
              <a:chOff x="4099560" y="2484120"/>
              <a:chExt cx="2720340" cy="2331833"/>
            </a:xfrm>
          </p:grpSpPr>
          <p:sp>
            <p:nvSpPr>
              <p:cNvPr id="60" name="台形 59">
                <a:extLst>
                  <a:ext uri="{FF2B5EF4-FFF2-40B4-BE49-F238E27FC236}">
                    <a16:creationId xmlns:a16="http://schemas.microsoft.com/office/drawing/2014/main" id="{9CE540DE-5AC4-47EE-852F-D41F409B3A65}"/>
                  </a:ext>
                </a:extLst>
              </p:cNvPr>
              <p:cNvSpPr/>
              <p:nvPr/>
            </p:nvSpPr>
            <p:spPr>
              <a:xfrm>
                <a:off x="4892040" y="4029075"/>
                <a:ext cx="1135380" cy="786779"/>
              </a:xfrm>
              <a:prstGeom prst="trapezoid">
                <a:avLst>
                  <a:gd name="adj" fmla="val 14584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EDCDD3C-071D-41A1-B800-2FE6AE39CEAF}"/>
                  </a:ext>
                </a:extLst>
              </p:cNvPr>
              <p:cNvSpPr/>
              <p:nvPr/>
            </p:nvSpPr>
            <p:spPr>
              <a:xfrm>
                <a:off x="4099560" y="2484120"/>
                <a:ext cx="2720340" cy="2331833"/>
              </a:xfrm>
              <a:custGeom>
                <a:avLst/>
                <a:gdLst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1287780 w 2720340"/>
                  <a:gd name="connsiteY20" fmla="*/ 1760220 h 2720340"/>
                  <a:gd name="connsiteX21" fmla="*/ 83282 w 2720340"/>
                  <a:gd name="connsiteY21" fmla="*/ 1760220 h 2720340"/>
                  <a:gd name="connsiteX22" fmla="*/ 46347 w 2720340"/>
                  <a:gd name="connsiteY22" fmla="*/ 1712208 h 2720340"/>
                  <a:gd name="connsiteX23" fmla="*/ 70574 w 2720340"/>
                  <a:gd name="connsiteY23" fmla="*/ 1529954 h 2720340"/>
                  <a:gd name="connsiteX24" fmla="*/ 0 w 2720340"/>
                  <a:gd name="connsiteY24" fmla="*/ 1360170 h 2720340"/>
                  <a:gd name="connsiteX25" fmla="*/ 70574 w 2720340"/>
                  <a:gd name="connsiteY25" fmla="*/ 1190386 h 2720340"/>
                  <a:gd name="connsiteX26" fmla="*/ 46347 w 2720340"/>
                  <a:gd name="connsiteY26" fmla="*/ 1008132 h 2720340"/>
                  <a:gd name="connsiteX27" fmla="*/ 158451 w 2720340"/>
                  <a:gd name="connsiteY27" fmla="*/ 862406 h 2720340"/>
                  <a:gd name="connsiteX28" fmla="*/ 182228 w 2720340"/>
                  <a:gd name="connsiteY28" fmla="*/ 680085 h 2720340"/>
                  <a:gd name="connsiteX29" fmla="*/ 328235 w 2720340"/>
                  <a:gd name="connsiteY29" fmla="*/ 568337 h 2720340"/>
                  <a:gd name="connsiteX30" fmla="*/ 398385 w 2720340"/>
                  <a:gd name="connsiteY30" fmla="*/ 398385 h 2720340"/>
                  <a:gd name="connsiteX31" fmla="*/ 568337 w 2720340"/>
                  <a:gd name="connsiteY31" fmla="*/ 328235 h 2720340"/>
                  <a:gd name="connsiteX32" fmla="*/ 680085 w 2720340"/>
                  <a:gd name="connsiteY32" fmla="*/ 182228 h 2720340"/>
                  <a:gd name="connsiteX33" fmla="*/ 862406 w 2720340"/>
                  <a:gd name="connsiteY33" fmla="*/ 158451 h 2720340"/>
                  <a:gd name="connsiteX34" fmla="*/ 1008132 w 2720340"/>
                  <a:gd name="connsiteY34" fmla="*/ 46347 h 2720340"/>
                  <a:gd name="connsiteX35" fmla="*/ 1190386 w 2720340"/>
                  <a:gd name="connsiteY35" fmla="*/ 70574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1813560 h 2720340"/>
                  <a:gd name="connsiteX17" fmla="*/ 1432560 w 2720340"/>
                  <a:gd name="connsiteY17" fmla="*/ 2690250 h 2720340"/>
                  <a:gd name="connsiteX18" fmla="*/ 1360170 w 2720340"/>
                  <a:gd name="connsiteY18" fmla="*/ 2720340 h 2720340"/>
                  <a:gd name="connsiteX19" fmla="*/ 1287780 w 2720340"/>
                  <a:gd name="connsiteY19" fmla="*/ 2690250 h 2720340"/>
                  <a:gd name="connsiteX20" fmla="*/ 83282 w 2720340"/>
                  <a:gd name="connsiteY20" fmla="*/ 1760220 h 2720340"/>
                  <a:gd name="connsiteX21" fmla="*/ 46347 w 2720340"/>
                  <a:gd name="connsiteY21" fmla="*/ 1712208 h 2720340"/>
                  <a:gd name="connsiteX22" fmla="*/ 70574 w 2720340"/>
                  <a:gd name="connsiteY22" fmla="*/ 1529954 h 2720340"/>
                  <a:gd name="connsiteX23" fmla="*/ 0 w 2720340"/>
                  <a:gd name="connsiteY23" fmla="*/ 1360170 h 2720340"/>
                  <a:gd name="connsiteX24" fmla="*/ 70574 w 2720340"/>
                  <a:gd name="connsiteY24" fmla="*/ 1190386 h 2720340"/>
                  <a:gd name="connsiteX25" fmla="*/ 46347 w 2720340"/>
                  <a:gd name="connsiteY25" fmla="*/ 1008132 h 2720340"/>
                  <a:gd name="connsiteX26" fmla="*/ 158451 w 2720340"/>
                  <a:gd name="connsiteY26" fmla="*/ 862406 h 2720340"/>
                  <a:gd name="connsiteX27" fmla="*/ 182228 w 2720340"/>
                  <a:gd name="connsiteY27" fmla="*/ 680085 h 2720340"/>
                  <a:gd name="connsiteX28" fmla="*/ 328235 w 2720340"/>
                  <a:gd name="connsiteY28" fmla="*/ 568337 h 2720340"/>
                  <a:gd name="connsiteX29" fmla="*/ 398385 w 2720340"/>
                  <a:gd name="connsiteY29" fmla="*/ 398385 h 2720340"/>
                  <a:gd name="connsiteX30" fmla="*/ 568337 w 2720340"/>
                  <a:gd name="connsiteY30" fmla="*/ 328235 h 2720340"/>
                  <a:gd name="connsiteX31" fmla="*/ 680085 w 2720340"/>
                  <a:gd name="connsiteY31" fmla="*/ 182228 h 2720340"/>
                  <a:gd name="connsiteX32" fmla="*/ 862406 w 2720340"/>
                  <a:gd name="connsiteY32" fmla="*/ 158451 h 2720340"/>
                  <a:gd name="connsiteX33" fmla="*/ 1008132 w 2720340"/>
                  <a:gd name="connsiteY33" fmla="*/ 46347 h 2720340"/>
                  <a:gd name="connsiteX34" fmla="*/ 1190386 w 2720340"/>
                  <a:gd name="connsiteY34" fmla="*/ 70574 h 2720340"/>
                  <a:gd name="connsiteX35" fmla="*/ 1360170 w 2720340"/>
                  <a:gd name="connsiteY35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1287780 w 2720340"/>
                  <a:gd name="connsiteY18" fmla="*/ 2690250 h 2720340"/>
                  <a:gd name="connsiteX19" fmla="*/ 83282 w 2720340"/>
                  <a:gd name="connsiteY19" fmla="*/ 1760220 h 2720340"/>
                  <a:gd name="connsiteX20" fmla="*/ 46347 w 2720340"/>
                  <a:gd name="connsiteY20" fmla="*/ 1712208 h 2720340"/>
                  <a:gd name="connsiteX21" fmla="*/ 70574 w 2720340"/>
                  <a:gd name="connsiteY21" fmla="*/ 1529954 h 2720340"/>
                  <a:gd name="connsiteX22" fmla="*/ 0 w 2720340"/>
                  <a:gd name="connsiteY22" fmla="*/ 1360170 h 2720340"/>
                  <a:gd name="connsiteX23" fmla="*/ 70574 w 2720340"/>
                  <a:gd name="connsiteY23" fmla="*/ 1190386 h 2720340"/>
                  <a:gd name="connsiteX24" fmla="*/ 46347 w 2720340"/>
                  <a:gd name="connsiteY24" fmla="*/ 1008132 h 2720340"/>
                  <a:gd name="connsiteX25" fmla="*/ 158451 w 2720340"/>
                  <a:gd name="connsiteY25" fmla="*/ 862406 h 2720340"/>
                  <a:gd name="connsiteX26" fmla="*/ 182228 w 2720340"/>
                  <a:gd name="connsiteY26" fmla="*/ 680085 h 2720340"/>
                  <a:gd name="connsiteX27" fmla="*/ 328235 w 2720340"/>
                  <a:gd name="connsiteY27" fmla="*/ 568337 h 2720340"/>
                  <a:gd name="connsiteX28" fmla="*/ 398385 w 2720340"/>
                  <a:gd name="connsiteY28" fmla="*/ 398385 h 2720340"/>
                  <a:gd name="connsiteX29" fmla="*/ 568337 w 2720340"/>
                  <a:gd name="connsiteY29" fmla="*/ 328235 h 2720340"/>
                  <a:gd name="connsiteX30" fmla="*/ 680085 w 2720340"/>
                  <a:gd name="connsiteY30" fmla="*/ 182228 h 2720340"/>
                  <a:gd name="connsiteX31" fmla="*/ 862406 w 2720340"/>
                  <a:gd name="connsiteY31" fmla="*/ 158451 h 2720340"/>
                  <a:gd name="connsiteX32" fmla="*/ 1008132 w 2720340"/>
                  <a:gd name="connsiteY32" fmla="*/ 46347 h 2720340"/>
                  <a:gd name="connsiteX33" fmla="*/ 1190386 w 2720340"/>
                  <a:gd name="connsiteY33" fmla="*/ 70574 h 2720340"/>
                  <a:gd name="connsiteX34" fmla="*/ 1360170 w 2720340"/>
                  <a:gd name="connsiteY34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432560 w 2720340"/>
                  <a:gd name="connsiteY16" fmla="*/ 2690250 h 2720340"/>
                  <a:gd name="connsiteX17" fmla="*/ 1360170 w 2720340"/>
                  <a:gd name="connsiteY17" fmla="*/ 2720340 h 2720340"/>
                  <a:gd name="connsiteX18" fmla="*/ 83282 w 2720340"/>
                  <a:gd name="connsiteY18" fmla="*/ 1760220 h 2720340"/>
                  <a:gd name="connsiteX19" fmla="*/ 46347 w 2720340"/>
                  <a:gd name="connsiteY19" fmla="*/ 1712208 h 2720340"/>
                  <a:gd name="connsiteX20" fmla="*/ 70574 w 2720340"/>
                  <a:gd name="connsiteY20" fmla="*/ 1529954 h 2720340"/>
                  <a:gd name="connsiteX21" fmla="*/ 0 w 2720340"/>
                  <a:gd name="connsiteY21" fmla="*/ 1360170 h 2720340"/>
                  <a:gd name="connsiteX22" fmla="*/ 70574 w 2720340"/>
                  <a:gd name="connsiteY22" fmla="*/ 1190386 h 2720340"/>
                  <a:gd name="connsiteX23" fmla="*/ 46347 w 2720340"/>
                  <a:gd name="connsiteY23" fmla="*/ 1008132 h 2720340"/>
                  <a:gd name="connsiteX24" fmla="*/ 158451 w 2720340"/>
                  <a:gd name="connsiteY24" fmla="*/ 862406 h 2720340"/>
                  <a:gd name="connsiteX25" fmla="*/ 182228 w 2720340"/>
                  <a:gd name="connsiteY25" fmla="*/ 680085 h 2720340"/>
                  <a:gd name="connsiteX26" fmla="*/ 328235 w 2720340"/>
                  <a:gd name="connsiteY26" fmla="*/ 568337 h 2720340"/>
                  <a:gd name="connsiteX27" fmla="*/ 398385 w 2720340"/>
                  <a:gd name="connsiteY27" fmla="*/ 398385 h 2720340"/>
                  <a:gd name="connsiteX28" fmla="*/ 568337 w 2720340"/>
                  <a:gd name="connsiteY28" fmla="*/ 328235 h 2720340"/>
                  <a:gd name="connsiteX29" fmla="*/ 680085 w 2720340"/>
                  <a:gd name="connsiteY29" fmla="*/ 182228 h 2720340"/>
                  <a:gd name="connsiteX30" fmla="*/ 862406 w 2720340"/>
                  <a:gd name="connsiteY30" fmla="*/ 158451 h 2720340"/>
                  <a:gd name="connsiteX31" fmla="*/ 1008132 w 2720340"/>
                  <a:gd name="connsiteY31" fmla="*/ 46347 h 2720340"/>
                  <a:gd name="connsiteX32" fmla="*/ 1190386 w 2720340"/>
                  <a:gd name="connsiteY32" fmla="*/ 70574 h 2720340"/>
                  <a:gd name="connsiteX33" fmla="*/ 1360170 w 2720340"/>
                  <a:gd name="connsiteY33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83282 w 2720340"/>
                  <a:gd name="connsiteY17" fmla="*/ 1760220 h 2720340"/>
                  <a:gd name="connsiteX18" fmla="*/ 46347 w 2720340"/>
                  <a:gd name="connsiteY18" fmla="*/ 1712208 h 2720340"/>
                  <a:gd name="connsiteX19" fmla="*/ 70574 w 2720340"/>
                  <a:gd name="connsiteY19" fmla="*/ 1529954 h 2720340"/>
                  <a:gd name="connsiteX20" fmla="*/ 0 w 2720340"/>
                  <a:gd name="connsiteY20" fmla="*/ 1360170 h 2720340"/>
                  <a:gd name="connsiteX21" fmla="*/ 70574 w 2720340"/>
                  <a:gd name="connsiteY21" fmla="*/ 1190386 h 2720340"/>
                  <a:gd name="connsiteX22" fmla="*/ 46347 w 2720340"/>
                  <a:gd name="connsiteY22" fmla="*/ 1008132 h 2720340"/>
                  <a:gd name="connsiteX23" fmla="*/ 158451 w 2720340"/>
                  <a:gd name="connsiteY23" fmla="*/ 862406 h 2720340"/>
                  <a:gd name="connsiteX24" fmla="*/ 182228 w 2720340"/>
                  <a:gd name="connsiteY24" fmla="*/ 680085 h 2720340"/>
                  <a:gd name="connsiteX25" fmla="*/ 328235 w 2720340"/>
                  <a:gd name="connsiteY25" fmla="*/ 568337 h 2720340"/>
                  <a:gd name="connsiteX26" fmla="*/ 398385 w 2720340"/>
                  <a:gd name="connsiteY26" fmla="*/ 398385 h 2720340"/>
                  <a:gd name="connsiteX27" fmla="*/ 568337 w 2720340"/>
                  <a:gd name="connsiteY27" fmla="*/ 328235 h 2720340"/>
                  <a:gd name="connsiteX28" fmla="*/ 680085 w 2720340"/>
                  <a:gd name="connsiteY28" fmla="*/ 182228 h 2720340"/>
                  <a:gd name="connsiteX29" fmla="*/ 862406 w 2720340"/>
                  <a:gd name="connsiteY29" fmla="*/ 158451 h 2720340"/>
                  <a:gd name="connsiteX30" fmla="*/ 1008132 w 2720340"/>
                  <a:gd name="connsiteY30" fmla="*/ 46347 h 2720340"/>
                  <a:gd name="connsiteX31" fmla="*/ 1190386 w 2720340"/>
                  <a:gd name="connsiteY31" fmla="*/ 70574 h 2720340"/>
                  <a:gd name="connsiteX32" fmla="*/ 1360170 w 2720340"/>
                  <a:gd name="connsiteY32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2596025 w 2720340"/>
                  <a:gd name="connsiteY15" fmla="*/ 1813560 h 2720340"/>
                  <a:gd name="connsiteX16" fmla="*/ 1360170 w 2720340"/>
                  <a:gd name="connsiteY16" fmla="*/ 2720340 h 2720340"/>
                  <a:gd name="connsiteX17" fmla="*/ 46347 w 2720340"/>
                  <a:gd name="connsiteY17" fmla="*/ 1712208 h 2720340"/>
                  <a:gd name="connsiteX18" fmla="*/ 70574 w 2720340"/>
                  <a:gd name="connsiteY18" fmla="*/ 1529954 h 2720340"/>
                  <a:gd name="connsiteX19" fmla="*/ 0 w 2720340"/>
                  <a:gd name="connsiteY19" fmla="*/ 1360170 h 2720340"/>
                  <a:gd name="connsiteX20" fmla="*/ 70574 w 2720340"/>
                  <a:gd name="connsiteY20" fmla="*/ 1190386 h 2720340"/>
                  <a:gd name="connsiteX21" fmla="*/ 46347 w 2720340"/>
                  <a:gd name="connsiteY21" fmla="*/ 1008132 h 2720340"/>
                  <a:gd name="connsiteX22" fmla="*/ 158451 w 2720340"/>
                  <a:gd name="connsiteY22" fmla="*/ 862406 h 2720340"/>
                  <a:gd name="connsiteX23" fmla="*/ 182228 w 2720340"/>
                  <a:gd name="connsiteY23" fmla="*/ 680085 h 2720340"/>
                  <a:gd name="connsiteX24" fmla="*/ 328235 w 2720340"/>
                  <a:gd name="connsiteY24" fmla="*/ 568337 h 2720340"/>
                  <a:gd name="connsiteX25" fmla="*/ 398385 w 2720340"/>
                  <a:gd name="connsiteY25" fmla="*/ 398385 h 2720340"/>
                  <a:gd name="connsiteX26" fmla="*/ 568337 w 2720340"/>
                  <a:gd name="connsiteY26" fmla="*/ 328235 h 2720340"/>
                  <a:gd name="connsiteX27" fmla="*/ 680085 w 2720340"/>
                  <a:gd name="connsiteY27" fmla="*/ 182228 h 2720340"/>
                  <a:gd name="connsiteX28" fmla="*/ 862406 w 2720340"/>
                  <a:gd name="connsiteY28" fmla="*/ 158451 h 2720340"/>
                  <a:gd name="connsiteX29" fmla="*/ 1008132 w 2720340"/>
                  <a:gd name="connsiteY29" fmla="*/ 46347 h 2720340"/>
                  <a:gd name="connsiteX30" fmla="*/ 1190386 w 2720340"/>
                  <a:gd name="connsiteY30" fmla="*/ 70574 h 2720340"/>
                  <a:gd name="connsiteX31" fmla="*/ 1360170 w 2720340"/>
                  <a:gd name="connsiteY31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46347 w 2720340"/>
                  <a:gd name="connsiteY16" fmla="*/ 1712208 h 2720340"/>
                  <a:gd name="connsiteX17" fmla="*/ 70574 w 2720340"/>
                  <a:gd name="connsiteY17" fmla="*/ 1529954 h 2720340"/>
                  <a:gd name="connsiteX18" fmla="*/ 0 w 2720340"/>
                  <a:gd name="connsiteY18" fmla="*/ 1360170 h 2720340"/>
                  <a:gd name="connsiteX19" fmla="*/ 70574 w 2720340"/>
                  <a:gd name="connsiteY19" fmla="*/ 1190386 h 2720340"/>
                  <a:gd name="connsiteX20" fmla="*/ 46347 w 2720340"/>
                  <a:gd name="connsiteY20" fmla="*/ 1008132 h 2720340"/>
                  <a:gd name="connsiteX21" fmla="*/ 158451 w 2720340"/>
                  <a:gd name="connsiteY21" fmla="*/ 862406 h 2720340"/>
                  <a:gd name="connsiteX22" fmla="*/ 182228 w 2720340"/>
                  <a:gd name="connsiteY22" fmla="*/ 680085 h 2720340"/>
                  <a:gd name="connsiteX23" fmla="*/ 328235 w 2720340"/>
                  <a:gd name="connsiteY23" fmla="*/ 568337 h 2720340"/>
                  <a:gd name="connsiteX24" fmla="*/ 398385 w 2720340"/>
                  <a:gd name="connsiteY24" fmla="*/ 398385 h 2720340"/>
                  <a:gd name="connsiteX25" fmla="*/ 568337 w 2720340"/>
                  <a:gd name="connsiteY25" fmla="*/ 328235 h 2720340"/>
                  <a:gd name="connsiteX26" fmla="*/ 680085 w 2720340"/>
                  <a:gd name="connsiteY26" fmla="*/ 182228 h 2720340"/>
                  <a:gd name="connsiteX27" fmla="*/ 862406 w 2720340"/>
                  <a:gd name="connsiteY27" fmla="*/ 158451 h 2720340"/>
                  <a:gd name="connsiteX28" fmla="*/ 1008132 w 2720340"/>
                  <a:gd name="connsiteY28" fmla="*/ 46347 h 2720340"/>
                  <a:gd name="connsiteX29" fmla="*/ 1190386 w 2720340"/>
                  <a:gd name="connsiteY29" fmla="*/ 70574 h 2720340"/>
                  <a:gd name="connsiteX30" fmla="*/ 1360170 w 2720340"/>
                  <a:gd name="connsiteY30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70574 w 2720340"/>
                  <a:gd name="connsiteY16" fmla="*/ 1529954 h 2720340"/>
                  <a:gd name="connsiteX17" fmla="*/ 0 w 2720340"/>
                  <a:gd name="connsiteY17" fmla="*/ 1360170 h 2720340"/>
                  <a:gd name="connsiteX18" fmla="*/ 70574 w 2720340"/>
                  <a:gd name="connsiteY18" fmla="*/ 1190386 h 2720340"/>
                  <a:gd name="connsiteX19" fmla="*/ 46347 w 2720340"/>
                  <a:gd name="connsiteY19" fmla="*/ 1008132 h 2720340"/>
                  <a:gd name="connsiteX20" fmla="*/ 158451 w 2720340"/>
                  <a:gd name="connsiteY20" fmla="*/ 862406 h 2720340"/>
                  <a:gd name="connsiteX21" fmla="*/ 182228 w 2720340"/>
                  <a:gd name="connsiteY21" fmla="*/ 680085 h 2720340"/>
                  <a:gd name="connsiteX22" fmla="*/ 328235 w 2720340"/>
                  <a:gd name="connsiteY22" fmla="*/ 568337 h 2720340"/>
                  <a:gd name="connsiteX23" fmla="*/ 398385 w 2720340"/>
                  <a:gd name="connsiteY23" fmla="*/ 398385 h 2720340"/>
                  <a:gd name="connsiteX24" fmla="*/ 568337 w 2720340"/>
                  <a:gd name="connsiteY24" fmla="*/ 328235 h 2720340"/>
                  <a:gd name="connsiteX25" fmla="*/ 680085 w 2720340"/>
                  <a:gd name="connsiteY25" fmla="*/ 182228 h 2720340"/>
                  <a:gd name="connsiteX26" fmla="*/ 862406 w 2720340"/>
                  <a:gd name="connsiteY26" fmla="*/ 158451 h 2720340"/>
                  <a:gd name="connsiteX27" fmla="*/ 1008132 w 2720340"/>
                  <a:gd name="connsiteY27" fmla="*/ 46347 h 2720340"/>
                  <a:gd name="connsiteX28" fmla="*/ 1190386 w 2720340"/>
                  <a:gd name="connsiteY28" fmla="*/ 70574 h 2720340"/>
                  <a:gd name="connsiteX29" fmla="*/ 1360170 w 2720340"/>
                  <a:gd name="connsiteY29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49766 w 2720340"/>
                  <a:gd name="connsiteY13" fmla="*/ 1529954 h 2720340"/>
                  <a:gd name="connsiteX14" fmla="*/ 2673993 w 2720340"/>
                  <a:gd name="connsiteY14" fmla="*/ 1712208 h 2720340"/>
                  <a:gd name="connsiteX15" fmla="*/ 1360170 w 2720340"/>
                  <a:gd name="connsiteY15" fmla="*/ 2720340 h 2720340"/>
                  <a:gd name="connsiteX16" fmla="*/ 0 w 2720340"/>
                  <a:gd name="connsiteY16" fmla="*/ 1360170 h 2720340"/>
                  <a:gd name="connsiteX17" fmla="*/ 70574 w 2720340"/>
                  <a:gd name="connsiteY17" fmla="*/ 1190386 h 2720340"/>
                  <a:gd name="connsiteX18" fmla="*/ 46347 w 2720340"/>
                  <a:gd name="connsiteY18" fmla="*/ 1008132 h 2720340"/>
                  <a:gd name="connsiteX19" fmla="*/ 158451 w 2720340"/>
                  <a:gd name="connsiteY19" fmla="*/ 862406 h 2720340"/>
                  <a:gd name="connsiteX20" fmla="*/ 182228 w 2720340"/>
                  <a:gd name="connsiteY20" fmla="*/ 680085 h 2720340"/>
                  <a:gd name="connsiteX21" fmla="*/ 328235 w 2720340"/>
                  <a:gd name="connsiteY21" fmla="*/ 568337 h 2720340"/>
                  <a:gd name="connsiteX22" fmla="*/ 398385 w 2720340"/>
                  <a:gd name="connsiteY22" fmla="*/ 398385 h 2720340"/>
                  <a:gd name="connsiteX23" fmla="*/ 568337 w 2720340"/>
                  <a:gd name="connsiteY23" fmla="*/ 328235 h 2720340"/>
                  <a:gd name="connsiteX24" fmla="*/ 680085 w 2720340"/>
                  <a:gd name="connsiteY24" fmla="*/ 182228 h 2720340"/>
                  <a:gd name="connsiteX25" fmla="*/ 862406 w 2720340"/>
                  <a:gd name="connsiteY25" fmla="*/ 158451 h 2720340"/>
                  <a:gd name="connsiteX26" fmla="*/ 1008132 w 2720340"/>
                  <a:gd name="connsiteY26" fmla="*/ 46347 h 2720340"/>
                  <a:gd name="connsiteX27" fmla="*/ 1190386 w 2720340"/>
                  <a:gd name="connsiteY27" fmla="*/ 70574 h 2720340"/>
                  <a:gd name="connsiteX28" fmla="*/ 1360170 w 2720340"/>
                  <a:gd name="connsiteY28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2673993 w 2720340"/>
                  <a:gd name="connsiteY13" fmla="*/ 1712208 h 2720340"/>
                  <a:gd name="connsiteX14" fmla="*/ 1360170 w 2720340"/>
                  <a:gd name="connsiteY14" fmla="*/ 2720340 h 2720340"/>
                  <a:gd name="connsiteX15" fmla="*/ 0 w 2720340"/>
                  <a:gd name="connsiteY15" fmla="*/ 1360170 h 2720340"/>
                  <a:gd name="connsiteX16" fmla="*/ 70574 w 2720340"/>
                  <a:gd name="connsiteY16" fmla="*/ 1190386 h 2720340"/>
                  <a:gd name="connsiteX17" fmla="*/ 46347 w 2720340"/>
                  <a:gd name="connsiteY17" fmla="*/ 1008132 h 2720340"/>
                  <a:gd name="connsiteX18" fmla="*/ 158451 w 2720340"/>
                  <a:gd name="connsiteY18" fmla="*/ 862406 h 2720340"/>
                  <a:gd name="connsiteX19" fmla="*/ 182228 w 2720340"/>
                  <a:gd name="connsiteY19" fmla="*/ 680085 h 2720340"/>
                  <a:gd name="connsiteX20" fmla="*/ 328235 w 2720340"/>
                  <a:gd name="connsiteY20" fmla="*/ 568337 h 2720340"/>
                  <a:gd name="connsiteX21" fmla="*/ 398385 w 2720340"/>
                  <a:gd name="connsiteY21" fmla="*/ 398385 h 2720340"/>
                  <a:gd name="connsiteX22" fmla="*/ 568337 w 2720340"/>
                  <a:gd name="connsiteY22" fmla="*/ 328235 h 2720340"/>
                  <a:gd name="connsiteX23" fmla="*/ 680085 w 2720340"/>
                  <a:gd name="connsiteY23" fmla="*/ 182228 h 2720340"/>
                  <a:gd name="connsiteX24" fmla="*/ 862406 w 2720340"/>
                  <a:gd name="connsiteY24" fmla="*/ 158451 h 2720340"/>
                  <a:gd name="connsiteX25" fmla="*/ 1008132 w 2720340"/>
                  <a:gd name="connsiteY25" fmla="*/ 46347 h 2720340"/>
                  <a:gd name="connsiteX26" fmla="*/ 1190386 w 2720340"/>
                  <a:gd name="connsiteY26" fmla="*/ 70574 h 2720340"/>
                  <a:gd name="connsiteX27" fmla="*/ 1360170 w 2720340"/>
                  <a:gd name="connsiteY27" fmla="*/ 0 h 2720340"/>
                  <a:gd name="connsiteX0" fmla="*/ 1360170 w 2720340"/>
                  <a:gd name="connsiteY0" fmla="*/ 0 h 2720340"/>
                  <a:gd name="connsiteX1" fmla="*/ 1529954 w 2720340"/>
                  <a:gd name="connsiteY1" fmla="*/ 70574 h 2720340"/>
                  <a:gd name="connsiteX2" fmla="*/ 1712208 w 2720340"/>
                  <a:gd name="connsiteY2" fmla="*/ 46347 h 2720340"/>
                  <a:gd name="connsiteX3" fmla="*/ 1857934 w 2720340"/>
                  <a:gd name="connsiteY3" fmla="*/ 158451 h 2720340"/>
                  <a:gd name="connsiteX4" fmla="*/ 2040255 w 2720340"/>
                  <a:gd name="connsiteY4" fmla="*/ 182228 h 2720340"/>
                  <a:gd name="connsiteX5" fmla="*/ 2152003 w 2720340"/>
                  <a:gd name="connsiteY5" fmla="*/ 328235 h 2720340"/>
                  <a:gd name="connsiteX6" fmla="*/ 2321955 w 2720340"/>
                  <a:gd name="connsiteY6" fmla="*/ 398385 h 2720340"/>
                  <a:gd name="connsiteX7" fmla="*/ 2392105 w 2720340"/>
                  <a:gd name="connsiteY7" fmla="*/ 568337 h 2720340"/>
                  <a:gd name="connsiteX8" fmla="*/ 2538112 w 2720340"/>
                  <a:gd name="connsiteY8" fmla="*/ 680085 h 2720340"/>
                  <a:gd name="connsiteX9" fmla="*/ 2561889 w 2720340"/>
                  <a:gd name="connsiteY9" fmla="*/ 862406 h 2720340"/>
                  <a:gd name="connsiteX10" fmla="*/ 2673993 w 2720340"/>
                  <a:gd name="connsiteY10" fmla="*/ 1008132 h 2720340"/>
                  <a:gd name="connsiteX11" fmla="*/ 2649766 w 2720340"/>
                  <a:gd name="connsiteY11" fmla="*/ 1190386 h 2720340"/>
                  <a:gd name="connsiteX12" fmla="*/ 2720340 w 2720340"/>
                  <a:gd name="connsiteY12" fmla="*/ 1360170 h 2720340"/>
                  <a:gd name="connsiteX13" fmla="*/ 1360170 w 2720340"/>
                  <a:gd name="connsiteY13" fmla="*/ 2720340 h 2720340"/>
                  <a:gd name="connsiteX14" fmla="*/ 0 w 2720340"/>
                  <a:gd name="connsiteY14" fmla="*/ 1360170 h 2720340"/>
                  <a:gd name="connsiteX15" fmla="*/ 70574 w 2720340"/>
                  <a:gd name="connsiteY15" fmla="*/ 1190386 h 2720340"/>
                  <a:gd name="connsiteX16" fmla="*/ 46347 w 2720340"/>
                  <a:gd name="connsiteY16" fmla="*/ 1008132 h 2720340"/>
                  <a:gd name="connsiteX17" fmla="*/ 158451 w 2720340"/>
                  <a:gd name="connsiteY17" fmla="*/ 862406 h 2720340"/>
                  <a:gd name="connsiteX18" fmla="*/ 182228 w 2720340"/>
                  <a:gd name="connsiteY18" fmla="*/ 680085 h 2720340"/>
                  <a:gd name="connsiteX19" fmla="*/ 328235 w 2720340"/>
                  <a:gd name="connsiteY19" fmla="*/ 568337 h 2720340"/>
                  <a:gd name="connsiteX20" fmla="*/ 398385 w 2720340"/>
                  <a:gd name="connsiteY20" fmla="*/ 398385 h 2720340"/>
                  <a:gd name="connsiteX21" fmla="*/ 568337 w 2720340"/>
                  <a:gd name="connsiteY21" fmla="*/ 328235 h 2720340"/>
                  <a:gd name="connsiteX22" fmla="*/ 680085 w 2720340"/>
                  <a:gd name="connsiteY22" fmla="*/ 182228 h 2720340"/>
                  <a:gd name="connsiteX23" fmla="*/ 862406 w 2720340"/>
                  <a:gd name="connsiteY23" fmla="*/ 158451 h 2720340"/>
                  <a:gd name="connsiteX24" fmla="*/ 1008132 w 2720340"/>
                  <a:gd name="connsiteY24" fmla="*/ 46347 h 2720340"/>
                  <a:gd name="connsiteX25" fmla="*/ 1190386 w 2720340"/>
                  <a:gd name="connsiteY25" fmla="*/ 70574 h 2720340"/>
                  <a:gd name="connsiteX26" fmla="*/ 1360170 w 2720340"/>
                  <a:gd name="connsiteY26" fmla="*/ 0 h 2720340"/>
                  <a:gd name="connsiteX0" fmla="*/ 1360170 w 2720340"/>
                  <a:gd name="connsiteY0" fmla="*/ 0 h 2331720"/>
                  <a:gd name="connsiteX1" fmla="*/ 1529954 w 2720340"/>
                  <a:gd name="connsiteY1" fmla="*/ 70574 h 2331720"/>
                  <a:gd name="connsiteX2" fmla="*/ 1712208 w 2720340"/>
                  <a:gd name="connsiteY2" fmla="*/ 46347 h 2331720"/>
                  <a:gd name="connsiteX3" fmla="*/ 1857934 w 2720340"/>
                  <a:gd name="connsiteY3" fmla="*/ 158451 h 2331720"/>
                  <a:gd name="connsiteX4" fmla="*/ 2040255 w 2720340"/>
                  <a:gd name="connsiteY4" fmla="*/ 182228 h 2331720"/>
                  <a:gd name="connsiteX5" fmla="*/ 2152003 w 2720340"/>
                  <a:gd name="connsiteY5" fmla="*/ 328235 h 2331720"/>
                  <a:gd name="connsiteX6" fmla="*/ 2321955 w 2720340"/>
                  <a:gd name="connsiteY6" fmla="*/ 398385 h 2331720"/>
                  <a:gd name="connsiteX7" fmla="*/ 2392105 w 2720340"/>
                  <a:gd name="connsiteY7" fmla="*/ 568337 h 2331720"/>
                  <a:gd name="connsiteX8" fmla="*/ 2538112 w 2720340"/>
                  <a:gd name="connsiteY8" fmla="*/ 680085 h 2331720"/>
                  <a:gd name="connsiteX9" fmla="*/ 2561889 w 2720340"/>
                  <a:gd name="connsiteY9" fmla="*/ 862406 h 2331720"/>
                  <a:gd name="connsiteX10" fmla="*/ 2673993 w 2720340"/>
                  <a:gd name="connsiteY10" fmla="*/ 1008132 h 2331720"/>
                  <a:gd name="connsiteX11" fmla="*/ 2649766 w 2720340"/>
                  <a:gd name="connsiteY11" fmla="*/ 1190386 h 2331720"/>
                  <a:gd name="connsiteX12" fmla="*/ 2720340 w 2720340"/>
                  <a:gd name="connsiteY12" fmla="*/ 1360170 h 2331720"/>
                  <a:gd name="connsiteX13" fmla="*/ 1367790 w 2720340"/>
                  <a:gd name="connsiteY13" fmla="*/ 2331720 h 2331720"/>
                  <a:gd name="connsiteX14" fmla="*/ 0 w 2720340"/>
                  <a:gd name="connsiteY14" fmla="*/ 1360170 h 2331720"/>
                  <a:gd name="connsiteX15" fmla="*/ 70574 w 2720340"/>
                  <a:gd name="connsiteY15" fmla="*/ 1190386 h 2331720"/>
                  <a:gd name="connsiteX16" fmla="*/ 46347 w 2720340"/>
                  <a:gd name="connsiteY16" fmla="*/ 1008132 h 2331720"/>
                  <a:gd name="connsiteX17" fmla="*/ 158451 w 2720340"/>
                  <a:gd name="connsiteY17" fmla="*/ 862406 h 2331720"/>
                  <a:gd name="connsiteX18" fmla="*/ 182228 w 2720340"/>
                  <a:gd name="connsiteY18" fmla="*/ 680085 h 2331720"/>
                  <a:gd name="connsiteX19" fmla="*/ 328235 w 2720340"/>
                  <a:gd name="connsiteY19" fmla="*/ 568337 h 2331720"/>
                  <a:gd name="connsiteX20" fmla="*/ 398385 w 2720340"/>
                  <a:gd name="connsiteY20" fmla="*/ 398385 h 2331720"/>
                  <a:gd name="connsiteX21" fmla="*/ 568337 w 2720340"/>
                  <a:gd name="connsiteY21" fmla="*/ 328235 h 2331720"/>
                  <a:gd name="connsiteX22" fmla="*/ 680085 w 2720340"/>
                  <a:gd name="connsiteY22" fmla="*/ 182228 h 2331720"/>
                  <a:gd name="connsiteX23" fmla="*/ 862406 w 2720340"/>
                  <a:gd name="connsiteY23" fmla="*/ 158451 h 2331720"/>
                  <a:gd name="connsiteX24" fmla="*/ 1008132 w 2720340"/>
                  <a:gd name="connsiteY24" fmla="*/ 46347 h 2331720"/>
                  <a:gd name="connsiteX25" fmla="*/ 1190386 w 2720340"/>
                  <a:gd name="connsiteY25" fmla="*/ 70574 h 2331720"/>
                  <a:gd name="connsiteX26" fmla="*/ 1360170 w 2720340"/>
                  <a:gd name="connsiteY26" fmla="*/ 0 h 2331720"/>
                  <a:gd name="connsiteX0" fmla="*/ 1360170 w 2720340"/>
                  <a:gd name="connsiteY0" fmla="*/ 0 h 2331736"/>
                  <a:gd name="connsiteX1" fmla="*/ 1529954 w 2720340"/>
                  <a:gd name="connsiteY1" fmla="*/ 70574 h 2331736"/>
                  <a:gd name="connsiteX2" fmla="*/ 1712208 w 2720340"/>
                  <a:gd name="connsiteY2" fmla="*/ 46347 h 2331736"/>
                  <a:gd name="connsiteX3" fmla="*/ 1857934 w 2720340"/>
                  <a:gd name="connsiteY3" fmla="*/ 158451 h 2331736"/>
                  <a:gd name="connsiteX4" fmla="*/ 2040255 w 2720340"/>
                  <a:gd name="connsiteY4" fmla="*/ 182228 h 2331736"/>
                  <a:gd name="connsiteX5" fmla="*/ 2152003 w 2720340"/>
                  <a:gd name="connsiteY5" fmla="*/ 328235 h 2331736"/>
                  <a:gd name="connsiteX6" fmla="*/ 2321955 w 2720340"/>
                  <a:gd name="connsiteY6" fmla="*/ 398385 h 2331736"/>
                  <a:gd name="connsiteX7" fmla="*/ 2392105 w 2720340"/>
                  <a:gd name="connsiteY7" fmla="*/ 568337 h 2331736"/>
                  <a:gd name="connsiteX8" fmla="*/ 2538112 w 2720340"/>
                  <a:gd name="connsiteY8" fmla="*/ 680085 h 2331736"/>
                  <a:gd name="connsiteX9" fmla="*/ 2561889 w 2720340"/>
                  <a:gd name="connsiteY9" fmla="*/ 862406 h 2331736"/>
                  <a:gd name="connsiteX10" fmla="*/ 2673993 w 2720340"/>
                  <a:gd name="connsiteY10" fmla="*/ 1008132 h 2331736"/>
                  <a:gd name="connsiteX11" fmla="*/ 2649766 w 2720340"/>
                  <a:gd name="connsiteY11" fmla="*/ 1190386 h 2331736"/>
                  <a:gd name="connsiteX12" fmla="*/ 2720340 w 2720340"/>
                  <a:gd name="connsiteY12" fmla="*/ 1360170 h 2331736"/>
                  <a:gd name="connsiteX13" fmla="*/ 1367790 w 2720340"/>
                  <a:gd name="connsiteY13" fmla="*/ 2331720 h 2331736"/>
                  <a:gd name="connsiteX14" fmla="*/ 0 w 2720340"/>
                  <a:gd name="connsiteY14" fmla="*/ 1360170 h 2331736"/>
                  <a:gd name="connsiteX15" fmla="*/ 70574 w 2720340"/>
                  <a:gd name="connsiteY15" fmla="*/ 1190386 h 2331736"/>
                  <a:gd name="connsiteX16" fmla="*/ 46347 w 2720340"/>
                  <a:gd name="connsiteY16" fmla="*/ 1008132 h 2331736"/>
                  <a:gd name="connsiteX17" fmla="*/ 158451 w 2720340"/>
                  <a:gd name="connsiteY17" fmla="*/ 862406 h 2331736"/>
                  <a:gd name="connsiteX18" fmla="*/ 182228 w 2720340"/>
                  <a:gd name="connsiteY18" fmla="*/ 680085 h 2331736"/>
                  <a:gd name="connsiteX19" fmla="*/ 328235 w 2720340"/>
                  <a:gd name="connsiteY19" fmla="*/ 568337 h 2331736"/>
                  <a:gd name="connsiteX20" fmla="*/ 398385 w 2720340"/>
                  <a:gd name="connsiteY20" fmla="*/ 398385 h 2331736"/>
                  <a:gd name="connsiteX21" fmla="*/ 568337 w 2720340"/>
                  <a:gd name="connsiteY21" fmla="*/ 328235 h 2331736"/>
                  <a:gd name="connsiteX22" fmla="*/ 680085 w 2720340"/>
                  <a:gd name="connsiteY22" fmla="*/ 182228 h 2331736"/>
                  <a:gd name="connsiteX23" fmla="*/ 862406 w 2720340"/>
                  <a:gd name="connsiteY23" fmla="*/ 158451 h 2331736"/>
                  <a:gd name="connsiteX24" fmla="*/ 1008132 w 2720340"/>
                  <a:gd name="connsiteY24" fmla="*/ 46347 h 2331736"/>
                  <a:gd name="connsiteX25" fmla="*/ 1190386 w 2720340"/>
                  <a:gd name="connsiteY25" fmla="*/ 70574 h 2331736"/>
                  <a:gd name="connsiteX26" fmla="*/ 1360170 w 2720340"/>
                  <a:gd name="connsiteY26" fmla="*/ 0 h 2331736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31734"/>
                  <a:gd name="connsiteX1" fmla="*/ 1529954 w 2720340"/>
                  <a:gd name="connsiteY1" fmla="*/ 70574 h 2331734"/>
                  <a:gd name="connsiteX2" fmla="*/ 1712208 w 2720340"/>
                  <a:gd name="connsiteY2" fmla="*/ 46347 h 2331734"/>
                  <a:gd name="connsiteX3" fmla="*/ 1857934 w 2720340"/>
                  <a:gd name="connsiteY3" fmla="*/ 158451 h 2331734"/>
                  <a:gd name="connsiteX4" fmla="*/ 2040255 w 2720340"/>
                  <a:gd name="connsiteY4" fmla="*/ 182228 h 2331734"/>
                  <a:gd name="connsiteX5" fmla="*/ 2152003 w 2720340"/>
                  <a:gd name="connsiteY5" fmla="*/ 328235 h 2331734"/>
                  <a:gd name="connsiteX6" fmla="*/ 2321955 w 2720340"/>
                  <a:gd name="connsiteY6" fmla="*/ 398385 h 2331734"/>
                  <a:gd name="connsiteX7" fmla="*/ 2392105 w 2720340"/>
                  <a:gd name="connsiteY7" fmla="*/ 568337 h 2331734"/>
                  <a:gd name="connsiteX8" fmla="*/ 2538112 w 2720340"/>
                  <a:gd name="connsiteY8" fmla="*/ 680085 h 2331734"/>
                  <a:gd name="connsiteX9" fmla="*/ 2561889 w 2720340"/>
                  <a:gd name="connsiteY9" fmla="*/ 862406 h 2331734"/>
                  <a:gd name="connsiteX10" fmla="*/ 2673993 w 2720340"/>
                  <a:gd name="connsiteY10" fmla="*/ 1008132 h 2331734"/>
                  <a:gd name="connsiteX11" fmla="*/ 2649766 w 2720340"/>
                  <a:gd name="connsiteY11" fmla="*/ 1190386 h 2331734"/>
                  <a:gd name="connsiteX12" fmla="*/ 2720340 w 2720340"/>
                  <a:gd name="connsiteY12" fmla="*/ 1360170 h 2331734"/>
                  <a:gd name="connsiteX13" fmla="*/ 1367790 w 2720340"/>
                  <a:gd name="connsiteY13" fmla="*/ 2331720 h 2331734"/>
                  <a:gd name="connsiteX14" fmla="*/ 0 w 2720340"/>
                  <a:gd name="connsiteY14" fmla="*/ 1360170 h 2331734"/>
                  <a:gd name="connsiteX15" fmla="*/ 70574 w 2720340"/>
                  <a:gd name="connsiteY15" fmla="*/ 1190386 h 2331734"/>
                  <a:gd name="connsiteX16" fmla="*/ 46347 w 2720340"/>
                  <a:gd name="connsiteY16" fmla="*/ 1008132 h 2331734"/>
                  <a:gd name="connsiteX17" fmla="*/ 158451 w 2720340"/>
                  <a:gd name="connsiteY17" fmla="*/ 862406 h 2331734"/>
                  <a:gd name="connsiteX18" fmla="*/ 182228 w 2720340"/>
                  <a:gd name="connsiteY18" fmla="*/ 680085 h 2331734"/>
                  <a:gd name="connsiteX19" fmla="*/ 328235 w 2720340"/>
                  <a:gd name="connsiteY19" fmla="*/ 568337 h 2331734"/>
                  <a:gd name="connsiteX20" fmla="*/ 398385 w 2720340"/>
                  <a:gd name="connsiteY20" fmla="*/ 398385 h 2331734"/>
                  <a:gd name="connsiteX21" fmla="*/ 568337 w 2720340"/>
                  <a:gd name="connsiteY21" fmla="*/ 328235 h 2331734"/>
                  <a:gd name="connsiteX22" fmla="*/ 680085 w 2720340"/>
                  <a:gd name="connsiteY22" fmla="*/ 182228 h 2331734"/>
                  <a:gd name="connsiteX23" fmla="*/ 862406 w 2720340"/>
                  <a:gd name="connsiteY23" fmla="*/ 158451 h 2331734"/>
                  <a:gd name="connsiteX24" fmla="*/ 1008132 w 2720340"/>
                  <a:gd name="connsiteY24" fmla="*/ 46347 h 2331734"/>
                  <a:gd name="connsiteX25" fmla="*/ 1190386 w 2720340"/>
                  <a:gd name="connsiteY25" fmla="*/ 70574 h 2331734"/>
                  <a:gd name="connsiteX26" fmla="*/ 1360170 w 2720340"/>
                  <a:gd name="connsiteY26" fmla="*/ 0 h 2331734"/>
                  <a:gd name="connsiteX0" fmla="*/ 1360170 w 2720340"/>
                  <a:gd name="connsiteY0" fmla="*/ 0 h 2379686"/>
                  <a:gd name="connsiteX1" fmla="*/ 1529954 w 2720340"/>
                  <a:gd name="connsiteY1" fmla="*/ 70574 h 2379686"/>
                  <a:gd name="connsiteX2" fmla="*/ 1712208 w 2720340"/>
                  <a:gd name="connsiteY2" fmla="*/ 46347 h 2379686"/>
                  <a:gd name="connsiteX3" fmla="*/ 1857934 w 2720340"/>
                  <a:gd name="connsiteY3" fmla="*/ 158451 h 2379686"/>
                  <a:gd name="connsiteX4" fmla="*/ 2040255 w 2720340"/>
                  <a:gd name="connsiteY4" fmla="*/ 182228 h 2379686"/>
                  <a:gd name="connsiteX5" fmla="*/ 2152003 w 2720340"/>
                  <a:gd name="connsiteY5" fmla="*/ 328235 h 2379686"/>
                  <a:gd name="connsiteX6" fmla="*/ 2321955 w 2720340"/>
                  <a:gd name="connsiteY6" fmla="*/ 398385 h 2379686"/>
                  <a:gd name="connsiteX7" fmla="*/ 2392105 w 2720340"/>
                  <a:gd name="connsiteY7" fmla="*/ 568337 h 2379686"/>
                  <a:gd name="connsiteX8" fmla="*/ 2538112 w 2720340"/>
                  <a:gd name="connsiteY8" fmla="*/ 680085 h 2379686"/>
                  <a:gd name="connsiteX9" fmla="*/ 2561889 w 2720340"/>
                  <a:gd name="connsiteY9" fmla="*/ 862406 h 2379686"/>
                  <a:gd name="connsiteX10" fmla="*/ 2673993 w 2720340"/>
                  <a:gd name="connsiteY10" fmla="*/ 1008132 h 2379686"/>
                  <a:gd name="connsiteX11" fmla="*/ 2649766 w 2720340"/>
                  <a:gd name="connsiteY11" fmla="*/ 1190386 h 2379686"/>
                  <a:gd name="connsiteX12" fmla="*/ 2720340 w 2720340"/>
                  <a:gd name="connsiteY12" fmla="*/ 1360170 h 2379686"/>
                  <a:gd name="connsiteX13" fmla="*/ 1367790 w 2720340"/>
                  <a:gd name="connsiteY13" fmla="*/ 2331720 h 2379686"/>
                  <a:gd name="connsiteX14" fmla="*/ 1089660 w 2720340"/>
                  <a:gd name="connsiteY14" fmla="*/ 2141220 h 2379686"/>
                  <a:gd name="connsiteX15" fmla="*/ 0 w 2720340"/>
                  <a:gd name="connsiteY15" fmla="*/ 1360170 h 2379686"/>
                  <a:gd name="connsiteX16" fmla="*/ 70574 w 2720340"/>
                  <a:gd name="connsiteY16" fmla="*/ 1190386 h 2379686"/>
                  <a:gd name="connsiteX17" fmla="*/ 46347 w 2720340"/>
                  <a:gd name="connsiteY17" fmla="*/ 1008132 h 2379686"/>
                  <a:gd name="connsiteX18" fmla="*/ 158451 w 2720340"/>
                  <a:gd name="connsiteY18" fmla="*/ 862406 h 2379686"/>
                  <a:gd name="connsiteX19" fmla="*/ 182228 w 2720340"/>
                  <a:gd name="connsiteY19" fmla="*/ 680085 h 2379686"/>
                  <a:gd name="connsiteX20" fmla="*/ 328235 w 2720340"/>
                  <a:gd name="connsiteY20" fmla="*/ 568337 h 2379686"/>
                  <a:gd name="connsiteX21" fmla="*/ 398385 w 2720340"/>
                  <a:gd name="connsiteY21" fmla="*/ 398385 h 2379686"/>
                  <a:gd name="connsiteX22" fmla="*/ 568337 w 2720340"/>
                  <a:gd name="connsiteY22" fmla="*/ 328235 h 2379686"/>
                  <a:gd name="connsiteX23" fmla="*/ 680085 w 2720340"/>
                  <a:gd name="connsiteY23" fmla="*/ 182228 h 2379686"/>
                  <a:gd name="connsiteX24" fmla="*/ 862406 w 2720340"/>
                  <a:gd name="connsiteY24" fmla="*/ 158451 h 2379686"/>
                  <a:gd name="connsiteX25" fmla="*/ 1008132 w 2720340"/>
                  <a:gd name="connsiteY25" fmla="*/ 46347 h 2379686"/>
                  <a:gd name="connsiteX26" fmla="*/ 1190386 w 2720340"/>
                  <a:gd name="connsiteY26" fmla="*/ 70574 h 2379686"/>
                  <a:gd name="connsiteX27" fmla="*/ 1360170 w 2720340"/>
                  <a:gd name="connsiteY27" fmla="*/ 0 h 2379686"/>
                  <a:gd name="connsiteX0" fmla="*/ 1360170 w 2720340"/>
                  <a:gd name="connsiteY0" fmla="*/ 0 h 2332325"/>
                  <a:gd name="connsiteX1" fmla="*/ 1529954 w 2720340"/>
                  <a:gd name="connsiteY1" fmla="*/ 70574 h 2332325"/>
                  <a:gd name="connsiteX2" fmla="*/ 1712208 w 2720340"/>
                  <a:gd name="connsiteY2" fmla="*/ 46347 h 2332325"/>
                  <a:gd name="connsiteX3" fmla="*/ 1857934 w 2720340"/>
                  <a:gd name="connsiteY3" fmla="*/ 158451 h 2332325"/>
                  <a:gd name="connsiteX4" fmla="*/ 2040255 w 2720340"/>
                  <a:gd name="connsiteY4" fmla="*/ 182228 h 2332325"/>
                  <a:gd name="connsiteX5" fmla="*/ 2152003 w 2720340"/>
                  <a:gd name="connsiteY5" fmla="*/ 328235 h 2332325"/>
                  <a:gd name="connsiteX6" fmla="*/ 2321955 w 2720340"/>
                  <a:gd name="connsiteY6" fmla="*/ 398385 h 2332325"/>
                  <a:gd name="connsiteX7" fmla="*/ 2392105 w 2720340"/>
                  <a:gd name="connsiteY7" fmla="*/ 568337 h 2332325"/>
                  <a:gd name="connsiteX8" fmla="*/ 2538112 w 2720340"/>
                  <a:gd name="connsiteY8" fmla="*/ 680085 h 2332325"/>
                  <a:gd name="connsiteX9" fmla="*/ 2561889 w 2720340"/>
                  <a:gd name="connsiteY9" fmla="*/ 862406 h 2332325"/>
                  <a:gd name="connsiteX10" fmla="*/ 2673993 w 2720340"/>
                  <a:gd name="connsiteY10" fmla="*/ 1008132 h 2332325"/>
                  <a:gd name="connsiteX11" fmla="*/ 2649766 w 2720340"/>
                  <a:gd name="connsiteY11" fmla="*/ 1190386 h 2332325"/>
                  <a:gd name="connsiteX12" fmla="*/ 2720340 w 2720340"/>
                  <a:gd name="connsiteY12" fmla="*/ 1360170 h 2332325"/>
                  <a:gd name="connsiteX13" fmla="*/ 1524000 w 2720340"/>
                  <a:gd name="connsiteY13" fmla="*/ 2164080 h 2332325"/>
                  <a:gd name="connsiteX14" fmla="*/ 1367790 w 2720340"/>
                  <a:gd name="connsiteY14" fmla="*/ 2331720 h 2332325"/>
                  <a:gd name="connsiteX15" fmla="*/ 1089660 w 2720340"/>
                  <a:gd name="connsiteY15" fmla="*/ 2141220 h 2332325"/>
                  <a:gd name="connsiteX16" fmla="*/ 0 w 2720340"/>
                  <a:gd name="connsiteY16" fmla="*/ 1360170 h 2332325"/>
                  <a:gd name="connsiteX17" fmla="*/ 70574 w 2720340"/>
                  <a:gd name="connsiteY17" fmla="*/ 1190386 h 2332325"/>
                  <a:gd name="connsiteX18" fmla="*/ 46347 w 2720340"/>
                  <a:gd name="connsiteY18" fmla="*/ 1008132 h 2332325"/>
                  <a:gd name="connsiteX19" fmla="*/ 158451 w 2720340"/>
                  <a:gd name="connsiteY19" fmla="*/ 862406 h 2332325"/>
                  <a:gd name="connsiteX20" fmla="*/ 182228 w 2720340"/>
                  <a:gd name="connsiteY20" fmla="*/ 680085 h 2332325"/>
                  <a:gd name="connsiteX21" fmla="*/ 328235 w 2720340"/>
                  <a:gd name="connsiteY21" fmla="*/ 568337 h 2332325"/>
                  <a:gd name="connsiteX22" fmla="*/ 398385 w 2720340"/>
                  <a:gd name="connsiteY22" fmla="*/ 398385 h 2332325"/>
                  <a:gd name="connsiteX23" fmla="*/ 568337 w 2720340"/>
                  <a:gd name="connsiteY23" fmla="*/ 328235 h 2332325"/>
                  <a:gd name="connsiteX24" fmla="*/ 680085 w 2720340"/>
                  <a:gd name="connsiteY24" fmla="*/ 182228 h 2332325"/>
                  <a:gd name="connsiteX25" fmla="*/ 862406 w 2720340"/>
                  <a:gd name="connsiteY25" fmla="*/ 158451 h 2332325"/>
                  <a:gd name="connsiteX26" fmla="*/ 1008132 w 2720340"/>
                  <a:gd name="connsiteY26" fmla="*/ 46347 h 2332325"/>
                  <a:gd name="connsiteX27" fmla="*/ 1190386 w 2720340"/>
                  <a:gd name="connsiteY27" fmla="*/ 70574 h 2332325"/>
                  <a:gd name="connsiteX28" fmla="*/ 1360170 w 2720340"/>
                  <a:gd name="connsiteY28" fmla="*/ 0 h 2332325"/>
                  <a:gd name="connsiteX0" fmla="*/ 1360170 w 2720340"/>
                  <a:gd name="connsiteY0" fmla="*/ 0 h 2331724"/>
                  <a:gd name="connsiteX1" fmla="*/ 1529954 w 2720340"/>
                  <a:gd name="connsiteY1" fmla="*/ 70574 h 2331724"/>
                  <a:gd name="connsiteX2" fmla="*/ 1712208 w 2720340"/>
                  <a:gd name="connsiteY2" fmla="*/ 46347 h 2331724"/>
                  <a:gd name="connsiteX3" fmla="*/ 1857934 w 2720340"/>
                  <a:gd name="connsiteY3" fmla="*/ 158451 h 2331724"/>
                  <a:gd name="connsiteX4" fmla="*/ 2040255 w 2720340"/>
                  <a:gd name="connsiteY4" fmla="*/ 182228 h 2331724"/>
                  <a:gd name="connsiteX5" fmla="*/ 2152003 w 2720340"/>
                  <a:gd name="connsiteY5" fmla="*/ 328235 h 2331724"/>
                  <a:gd name="connsiteX6" fmla="*/ 2321955 w 2720340"/>
                  <a:gd name="connsiteY6" fmla="*/ 398385 h 2331724"/>
                  <a:gd name="connsiteX7" fmla="*/ 2392105 w 2720340"/>
                  <a:gd name="connsiteY7" fmla="*/ 568337 h 2331724"/>
                  <a:gd name="connsiteX8" fmla="*/ 2538112 w 2720340"/>
                  <a:gd name="connsiteY8" fmla="*/ 680085 h 2331724"/>
                  <a:gd name="connsiteX9" fmla="*/ 2561889 w 2720340"/>
                  <a:gd name="connsiteY9" fmla="*/ 862406 h 2331724"/>
                  <a:gd name="connsiteX10" fmla="*/ 2673993 w 2720340"/>
                  <a:gd name="connsiteY10" fmla="*/ 1008132 h 2331724"/>
                  <a:gd name="connsiteX11" fmla="*/ 2649766 w 2720340"/>
                  <a:gd name="connsiteY11" fmla="*/ 1190386 h 2331724"/>
                  <a:gd name="connsiteX12" fmla="*/ 2720340 w 2720340"/>
                  <a:gd name="connsiteY12" fmla="*/ 1360170 h 2331724"/>
                  <a:gd name="connsiteX13" fmla="*/ 1584325 w 2720340"/>
                  <a:gd name="connsiteY13" fmla="*/ 2138680 h 2331724"/>
                  <a:gd name="connsiteX14" fmla="*/ 1367790 w 2720340"/>
                  <a:gd name="connsiteY14" fmla="*/ 2331720 h 2331724"/>
                  <a:gd name="connsiteX15" fmla="*/ 1089660 w 2720340"/>
                  <a:gd name="connsiteY15" fmla="*/ 2141220 h 2331724"/>
                  <a:gd name="connsiteX16" fmla="*/ 0 w 2720340"/>
                  <a:gd name="connsiteY16" fmla="*/ 1360170 h 2331724"/>
                  <a:gd name="connsiteX17" fmla="*/ 70574 w 2720340"/>
                  <a:gd name="connsiteY17" fmla="*/ 1190386 h 2331724"/>
                  <a:gd name="connsiteX18" fmla="*/ 46347 w 2720340"/>
                  <a:gd name="connsiteY18" fmla="*/ 1008132 h 2331724"/>
                  <a:gd name="connsiteX19" fmla="*/ 158451 w 2720340"/>
                  <a:gd name="connsiteY19" fmla="*/ 862406 h 2331724"/>
                  <a:gd name="connsiteX20" fmla="*/ 182228 w 2720340"/>
                  <a:gd name="connsiteY20" fmla="*/ 680085 h 2331724"/>
                  <a:gd name="connsiteX21" fmla="*/ 328235 w 2720340"/>
                  <a:gd name="connsiteY21" fmla="*/ 568337 h 2331724"/>
                  <a:gd name="connsiteX22" fmla="*/ 398385 w 2720340"/>
                  <a:gd name="connsiteY22" fmla="*/ 398385 h 2331724"/>
                  <a:gd name="connsiteX23" fmla="*/ 568337 w 2720340"/>
                  <a:gd name="connsiteY23" fmla="*/ 328235 h 2331724"/>
                  <a:gd name="connsiteX24" fmla="*/ 680085 w 2720340"/>
                  <a:gd name="connsiteY24" fmla="*/ 182228 h 2331724"/>
                  <a:gd name="connsiteX25" fmla="*/ 862406 w 2720340"/>
                  <a:gd name="connsiteY25" fmla="*/ 158451 h 2331724"/>
                  <a:gd name="connsiteX26" fmla="*/ 1008132 w 2720340"/>
                  <a:gd name="connsiteY26" fmla="*/ 46347 h 2331724"/>
                  <a:gd name="connsiteX27" fmla="*/ 1190386 w 2720340"/>
                  <a:gd name="connsiteY27" fmla="*/ 70574 h 2331724"/>
                  <a:gd name="connsiteX28" fmla="*/ 1360170 w 2720340"/>
                  <a:gd name="connsiteY28" fmla="*/ 0 h 2331724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22"/>
                  <a:gd name="connsiteX1" fmla="*/ 1529954 w 2720340"/>
                  <a:gd name="connsiteY1" fmla="*/ 70574 h 2331722"/>
                  <a:gd name="connsiteX2" fmla="*/ 1712208 w 2720340"/>
                  <a:gd name="connsiteY2" fmla="*/ 46347 h 2331722"/>
                  <a:gd name="connsiteX3" fmla="*/ 1857934 w 2720340"/>
                  <a:gd name="connsiteY3" fmla="*/ 158451 h 2331722"/>
                  <a:gd name="connsiteX4" fmla="*/ 2040255 w 2720340"/>
                  <a:gd name="connsiteY4" fmla="*/ 182228 h 2331722"/>
                  <a:gd name="connsiteX5" fmla="*/ 2152003 w 2720340"/>
                  <a:gd name="connsiteY5" fmla="*/ 328235 h 2331722"/>
                  <a:gd name="connsiteX6" fmla="*/ 2321955 w 2720340"/>
                  <a:gd name="connsiteY6" fmla="*/ 398385 h 2331722"/>
                  <a:gd name="connsiteX7" fmla="*/ 2392105 w 2720340"/>
                  <a:gd name="connsiteY7" fmla="*/ 568337 h 2331722"/>
                  <a:gd name="connsiteX8" fmla="*/ 2538112 w 2720340"/>
                  <a:gd name="connsiteY8" fmla="*/ 680085 h 2331722"/>
                  <a:gd name="connsiteX9" fmla="*/ 2561889 w 2720340"/>
                  <a:gd name="connsiteY9" fmla="*/ 862406 h 2331722"/>
                  <a:gd name="connsiteX10" fmla="*/ 2673993 w 2720340"/>
                  <a:gd name="connsiteY10" fmla="*/ 1008132 h 2331722"/>
                  <a:gd name="connsiteX11" fmla="*/ 2649766 w 2720340"/>
                  <a:gd name="connsiteY11" fmla="*/ 1190386 h 2331722"/>
                  <a:gd name="connsiteX12" fmla="*/ 2720340 w 2720340"/>
                  <a:gd name="connsiteY12" fmla="*/ 1360170 h 2331722"/>
                  <a:gd name="connsiteX13" fmla="*/ 1584325 w 2720340"/>
                  <a:gd name="connsiteY13" fmla="*/ 2138680 h 2331722"/>
                  <a:gd name="connsiteX14" fmla="*/ 1367790 w 2720340"/>
                  <a:gd name="connsiteY14" fmla="*/ 2331720 h 2331722"/>
                  <a:gd name="connsiteX15" fmla="*/ 1089660 w 2720340"/>
                  <a:gd name="connsiteY15" fmla="*/ 2141220 h 2331722"/>
                  <a:gd name="connsiteX16" fmla="*/ 0 w 2720340"/>
                  <a:gd name="connsiteY16" fmla="*/ 1360170 h 2331722"/>
                  <a:gd name="connsiteX17" fmla="*/ 70574 w 2720340"/>
                  <a:gd name="connsiteY17" fmla="*/ 1190386 h 2331722"/>
                  <a:gd name="connsiteX18" fmla="*/ 46347 w 2720340"/>
                  <a:gd name="connsiteY18" fmla="*/ 1008132 h 2331722"/>
                  <a:gd name="connsiteX19" fmla="*/ 158451 w 2720340"/>
                  <a:gd name="connsiteY19" fmla="*/ 862406 h 2331722"/>
                  <a:gd name="connsiteX20" fmla="*/ 182228 w 2720340"/>
                  <a:gd name="connsiteY20" fmla="*/ 680085 h 2331722"/>
                  <a:gd name="connsiteX21" fmla="*/ 328235 w 2720340"/>
                  <a:gd name="connsiteY21" fmla="*/ 568337 h 2331722"/>
                  <a:gd name="connsiteX22" fmla="*/ 398385 w 2720340"/>
                  <a:gd name="connsiteY22" fmla="*/ 398385 h 2331722"/>
                  <a:gd name="connsiteX23" fmla="*/ 568337 w 2720340"/>
                  <a:gd name="connsiteY23" fmla="*/ 328235 h 2331722"/>
                  <a:gd name="connsiteX24" fmla="*/ 680085 w 2720340"/>
                  <a:gd name="connsiteY24" fmla="*/ 182228 h 2331722"/>
                  <a:gd name="connsiteX25" fmla="*/ 862406 w 2720340"/>
                  <a:gd name="connsiteY25" fmla="*/ 158451 h 2331722"/>
                  <a:gd name="connsiteX26" fmla="*/ 1008132 w 2720340"/>
                  <a:gd name="connsiteY26" fmla="*/ 46347 h 2331722"/>
                  <a:gd name="connsiteX27" fmla="*/ 1190386 w 2720340"/>
                  <a:gd name="connsiteY27" fmla="*/ 70574 h 2331722"/>
                  <a:gd name="connsiteX28" fmla="*/ 1360170 w 2720340"/>
                  <a:gd name="connsiteY28" fmla="*/ 0 h 2331722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31"/>
                  <a:gd name="connsiteX1" fmla="*/ 1529954 w 2720340"/>
                  <a:gd name="connsiteY1" fmla="*/ 70574 h 2331731"/>
                  <a:gd name="connsiteX2" fmla="*/ 1712208 w 2720340"/>
                  <a:gd name="connsiteY2" fmla="*/ 46347 h 2331731"/>
                  <a:gd name="connsiteX3" fmla="*/ 1857934 w 2720340"/>
                  <a:gd name="connsiteY3" fmla="*/ 158451 h 2331731"/>
                  <a:gd name="connsiteX4" fmla="*/ 2040255 w 2720340"/>
                  <a:gd name="connsiteY4" fmla="*/ 182228 h 2331731"/>
                  <a:gd name="connsiteX5" fmla="*/ 2152003 w 2720340"/>
                  <a:gd name="connsiteY5" fmla="*/ 328235 h 2331731"/>
                  <a:gd name="connsiteX6" fmla="*/ 2321955 w 2720340"/>
                  <a:gd name="connsiteY6" fmla="*/ 398385 h 2331731"/>
                  <a:gd name="connsiteX7" fmla="*/ 2392105 w 2720340"/>
                  <a:gd name="connsiteY7" fmla="*/ 568337 h 2331731"/>
                  <a:gd name="connsiteX8" fmla="*/ 2538112 w 2720340"/>
                  <a:gd name="connsiteY8" fmla="*/ 680085 h 2331731"/>
                  <a:gd name="connsiteX9" fmla="*/ 2561889 w 2720340"/>
                  <a:gd name="connsiteY9" fmla="*/ 862406 h 2331731"/>
                  <a:gd name="connsiteX10" fmla="*/ 2673993 w 2720340"/>
                  <a:gd name="connsiteY10" fmla="*/ 1008132 h 2331731"/>
                  <a:gd name="connsiteX11" fmla="*/ 2649766 w 2720340"/>
                  <a:gd name="connsiteY11" fmla="*/ 1190386 h 2331731"/>
                  <a:gd name="connsiteX12" fmla="*/ 2720340 w 2720340"/>
                  <a:gd name="connsiteY12" fmla="*/ 1360170 h 2331731"/>
                  <a:gd name="connsiteX13" fmla="*/ 1625600 w 2720340"/>
                  <a:gd name="connsiteY13" fmla="*/ 2135505 h 2331731"/>
                  <a:gd name="connsiteX14" fmla="*/ 1367790 w 2720340"/>
                  <a:gd name="connsiteY14" fmla="*/ 2331720 h 2331731"/>
                  <a:gd name="connsiteX15" fmla="*/ 1089660 w 2720340"/>
                  <a:gd name="connsiteY15" fmla="*/ 2141220 h 2331731"/>
                  <a:gd name="connsiteX16" fmla="*/ 0 w 2720340"/>
                  <a:gd name="connsiteY16" fmla="*/ 1360170 h 2331731"/>
                  <a:gd name="connsiteX17" fmla="*/ 70574 w 2720340"/>
                  <a:gd name="connsiteY17" fmla="*/ 1190386 h 2331731"/>
                  <a:gd name="connsiteX18" fmla="*/ 46347 w 2720340"/>
                  <a:gd name="connsiteY18" fmla="*/ 1008132 h 2331731"/>
                  <a:gd name="connsiteX19" fmla="*/ 158451 w 2720340"/>
                  <a:gd name="connsiteY19" fmla="*/ 862406 h 2331731"/>
                  <a:gd name="connsiteX20" fmla="*/ 182228 w 2720340"/>
                  <a:gd name="connsiteY20" fmla="*/ 680085 h 2331731"/>
                  <a:gd name="connsiteX21" fmla="*/ 328235 w 2720340"/>
                  <a:gd name="connsiteY21" fmla="*/ 568337 h 2331731"/>
                  <a:gd name="connsiteX22" fmla="*/ 398385 w 2720340"/>
                  <a:gd name="connsiteY22" fmla="*/ 398385 h 2331731"/>
                  <a:gd name="connsiteX23" fmla="*/ 568337 w 2720340"/>
                  <a:gd name="connsiteY23" fmla="*/ 328235 h 2331731"/>
                  <a:gd name="connsiteX24" fmla="*/ 680085 w 2720340"/>
                  <a:gd name="connsiteY24" fmla="*/ 182228 h 2331731"/>
                  <a:gd name="connsiteX25" fmla="*/ 862406 w 2720340"/>
                  <a:gd name="connsiteY25" fmla="*/ 158451 h 2331731"/>
                  <a:gd name="connsiteX26" fmla="*/ 1008132 w 2720340"/>
                  <a:gd name="connsiteY26" fmla="*/ 46347 h 2331731"/>
                  <a:gd name="connsiteX27" fmla="*/ 1190386 w 2720340"/>
                  <a:gd name="connsiteY27" fmla="*/ 70574 h 2331731"/>
                  <a:gd name="connsiteX28" fmla="*/ 1360170 w 2720340"/>
                  <a:gd name="connsiteY28" fmla="*/ 0 h 2331731"/>
                  <a:gd name="connsiteX0" fmla="*/ 1360170 w 2720340"/>
                  <a:gd name="connsiteY0" fmla="*/ 0 h 2331727"/>
                  <a:gd name="connsiteX1" fmla="*/ 1529954 w 2720340"/>
                  <a:gd name="connsiteY1" fmla="*/ 70574 h 2331727"/>
                  <a:gd name="connsiteX2" fmla="*/ 1712208 w 2720340"/>
                  <a:gd name="connsiteY2" fmla="*/ 46347 h 2331727"/>
                  <a:gd name="connsiteX3" fmla="*/ 1857934 w 2720340"/>
                  <a:gd name="connsiteY3" fmla="*/ 158451 h 2331727"/>
                  <a:gd name="connsiteX4" fmla="*/ 2040255 w 2720340"/>
                  <a:gd name="connsiteY4" fmla="*/ 182228 h 2331727"/>
                  <a:gd name="connsiteX5" fmla="*/ 2152003 w 2720340"/>
                  <a:gd name="connsiteY5" fmla="*/ 328235 h 2331727"/>
                  <a:gd name="connsiteX6" fmla="*/ 2321955 w 2720340"/>
                  <a:gd name="connsiteY6" fmla="*/ 398385 h 2331727"/>
                  <a:gd name="connsiteX7" fmla="*/ 2392105 w 2720340"/>
                  <a:gd name="connsiteY7" fmla="*/ 568337 h 2331727"/>
                  <a:gd name="connsiteX8" fmla="*/ 2538112 w 2720340"/>
                  <a:gd name="connsiteY8" fmla="*/ 680085 h 2331727"/>
                  <a:gd name="connsiteX9" fmla="*/ 2561889 w 2720340"/>
                  <a:gd name="connsiteY9" fmla="*/ 862406 h 2331727"/>
                  <a:gd name="connsiteX10" fmla="*/ 2673993 w 2720340"/>
                  <a:gd name="connsiteY10" fmla="*/ 1008132 h 2331727"/>
                  <a:gd name="connsiteX11" fmla="*/ 2649766 w 2720340"/>
                  <a:gd name="connsiteY11" fmla="*/ 1190386 h 2331727"/>
                  <a:gd name="connsiteX12" fmla="*/ 2720340 w 2720340"/>
                  <a:gd name="connsiteY12" fmla="*/ 1360170 h 2331727"/>
                  <a:gd name="connsiteX13" fmla="*/ 1625600 w 2720340"/>
                  <a:gd name="connsiteY13" fmla="*/ 2135505 h 2331727"/>
                  <a:gd name="connsiteX14" fmla="*/ 1367790 w 2720340"/>
                  <a:gd name="connsiteY14" fmla="*/ 2331720 h 2331727"/>
                  <a:gd name="connsiteX15" fmla="*/ 1089660 w 2720340"/>
                  <a:gd name="connsiteY15" fmla="*/ 2141220 h 2331727"/>
                  <a:gd name="connsiteX16" fmla="*/ 0 w 2720340"/>
                  <a:gd name="connsiteY16" fmla="*/ 1360170 h 2331727"/>
                  <a:gd name="connsiteX17" fmla="*/ 70574 w 2720340"/>
                  <a:gd name="connsiteY17" fmla="*/ 1190386 h 2331727"/>
                  <a:gd name="connsiteX18" fmla="*/ 46347 w 2720340"/>
                  <a:gd name="connsiteY18" fmla="*/ 1008132 h 2331727"/>
                  <a:gd name="connsiteX19" fmla="*/ 158451 w 2720340"/>
                  <a:gd name="connsiteY19" fmla="*/ 862406 h 2331727"/>
                  <a:gd name="connsiteX20" fmla="*/ 182228 w 2720340"/>
                  <a:gd name="connsiteY20" fmla="*/ 680085 h 2331727"/>
                  <a:gd name="connsiteX21" fmla="*/ 328235 w 2720340"/>
                  <a:gd name="connsiteY21" fmla="*/ 568337 h 2331727"/>
                  <a:gd name="connsiteX22" fmla="*/ 398385 w 2720340"/>
                  <a:gd name="connsiteY22" fmla="*/ 398385 h 2331727"/>
                  <a:gd name="connsiteX23" fmla="*/ 568337 w 2720340"/>
                  <a:gd name="connsiteY23" fmla="*/ 328235 h 2331727"/>
                  <a:gd name="connsiteX24" fmla="*/ 680085 w 2720340"/>
                  <a:gd name="connsiteY24" fmla="*/ 182228 h 2331727"/>
                  <a:gd name="connsiteX25" fmla="*/ 862406 w 2720340"/>
                  <a:gd name="connsiteY25" fmla="*/ 158451 h 2331727"/>
                  <a:gd name="connsiteX26" fmla="*/ 1008132 w 2720340"/>
                  <a:gd name="connsiteY26" fmla="*/ 46347 h 2331727"/>
                  <a:gd name="connsiteX27" fmla="*/ 1190386 w 2720340"/>
                  <a:gd name="connsiteY27" fmla="*/ 70574 h 2331727"/>
                  <a:gd name="connsiteX28" fmla="*/ 1360170 w 2720340"/>
                  <a:gd name="connsiteY28" fmla="*/ 0 h 2331727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776"/>
                  <a:gd name="connsiteX1" fmla="*/ 1529954 w 2720340"/>
                  <a:gd name="connsiteY1" fmla="*/ 70574 h 2331776"/>
                  <a:gd name="connsiteX2" fmla="*/ 1712208 w 2720340"/>
                  <a:gd name="connsiteY2" fmla="*/ 46347 h 2331776"/>
                  <a:gd name="connsiteX3" fmla="*/ 1857934 w 2720340"/>
                  <a:gd name="connsiteY3" fmla="*/ 158451 h 2331776"/>
                  <a:gd name="connsiteX4" fmla="*/ 2040255 w 2720340"/>
                  <a:gd name="connsiteY4" fmla="*/ 182228 h 2331776"/>
                  <a:gd name="connsiteX5" fmla="*/ 2152003 w 2720340"/>
                  <a:gd name="connsiteY5" fmla="*/ 328235 h 2331776"/>
                  <a:gd name="connsiteX6" fmla="*/ 2321955 w 2720340"/>
                  <a:gd name="connsiteY6" fmla="*/ 398385 h 2331776"/>
                  <a:gd name="connsiteX7" fmla="*/ 2392105 w 2720340"/>
                  <a:gd name="connsiteY7" fmla="*/ 568337 h 2331776"/>
                  <a:gd name="connsiteX8" fmla="*/ 2538112 w 2720340"/>
                  <a:gd name="connsiteY8" fmla="*/ 680085 h 2331776"/>
                  <a:gd name="connsiteX9" fmla="*/ 2561889 w 2720340"/>
                  <a:gd name="connsiteY9" fmla="*/ 862406 h 2331776"/>
                  <a:gd name="connsiteX10" fmla="*/ 2673993 w 2720340"/>
                  <a:gd name="connsiteY10" fmla="*/ 1008132 h 2331776"/>
                  <a:gd name="connsiteX11" fmla="*/ 2649766 w 2720340"/>
                  <a:gd name="connsiteY11" fmla="*/ 1190386 h 2331776"/>
                  <a:gd name="connsiteX12" fmla="*/ 2720340 w 2720340"/>
                  <a:gd name="connsiteY12" fmla="*/ 1360170 h 2331776"/>
                  <a:gd name="connsiteX13" fmla="*/ 1625600 w 2720340"/>
                  <a:gd name="connsiteY13" fmla="*/ 2135505 h 2331776"/>
                  <a:gd name="connsiteX14" fmla="*/ 1367790 w 2720340"/>
                  <a:gd name="connsiteY14" fmla="*/ 2331720 h 2331776"/>
                  <a:gd name="connsiteX15" fmla="*/ 1118235 w 2720340"/>
                  <a:gd name="connsiteY15" fmla="*/ 2150745 h 2331776"/>
                  <a:gd name="connsiteX16" fmla="*/ 0 w 2720340"/>
                  <a:gd name="connsiteY16" fmla="*/ 1360170 h 2331776"/>
                  <a:gd name="connsiteX17" fmla="*/ 70574 w 2720340"/>
                  <a:gd name="connsiteY17" fmla="*/ 1190386 h 2331776"/>
                  <a:gd name="connsiteX18" fmla="*/ 46347 w 2720340"/>
                  <a:gd name="connsiteY18" fmla="*/ 1008132 h 2331776"/>
                  <a:gd name="connsiteX19" fmla="*/ 158451 w 2720340"/>
                  <a:gd name="connsiteY19" fmla="*/ 862406 h 2331776"/>
                  <a:gd name="connsiteX20" fmla="*/ 182228 w 2720340"/>
                  <a:gd name="connsiteY20" fmla="*/ 680085 h 2331776"/>
                  <a:gd name="connsiteX21" fmla="*/ 328235 w 2720340"/>
                  <a:gd name="connsiteY21" fmla="*/ 568337 h 2331776"/>
                  <a:gd name="connsiteX22" fmla="*/ 398385 w 2720340"/>
                  <a:gd name="connsiteY22" fmla="*/ 398385 h 2331776"/>
                  <a:gd name="connsiteX23" fmla="*/ 568337 w 2720340"/>
                  <a:gd name="connsiteY23" fmla="*/ 328235 h 2331776"/>
                  <a:gd name="connsiteX24" fmla="*/ 680085 w 2720340"/>
                  <a:gd name="connsiteY24" fmla="*/ 182228 h 2331776"/>
                  <a:gd name="connsiteX25" fmla="*/ 862406 w 2720340"/>
                  <a:gd name="connsiteY25" fmla="*/ 158451 h 2331776"/>
                  <a:gd name="connsiteX26" fmla="*/ 1008132 w 2720340"/>
                  <a:gd name="connsiteY26" fmla="*/ 46347 h 2331776"/>
                  <a:gd name="connsiteX27" fmla="*/ 1190386 w 2720340"/>
                  <a:gd name="connsiteY27" fmla="*/ 70574 h 2331776"/>
                  <a:gd name="connsiteX28" fmla="*/ 1360170 w 2720340"/>
                  <a:gd name="connsiteY28" fmla="*/ 0 h 2331776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804"/>
                  <a:gd name="connsiteX1" fmla="*/ 1529954 w 2720340"/>
                  <a:gd name="connsiteY1" fmla="*/ 70574 h 2331804"/>
                  <a:gd name="connsiteX2" fmla="*/ 1712208 w 2720340"/>
                  <a:gd name="connsiteY2" fmla="*/ 46347 h 2331804"/>
                  <a:gd name="connsiteX3" fmla="*/ 1857934 w 2720340"/>
                  <a:gd name="connsiteY3" fmla="*/ 158451 h 2331804"/>
                  <a:gd name="connsiteX4" fmla="*/ 2040255 w 2720340"/>
                  <a:gd name="connsiteY4" fmla="*/ 182228 h 2331804"/>
                  <a:gd name="connsiteX5" fmla="*/ 2152003 w 2720340"/>
                  <a:gd name="connsiteY5" fmla="*/ 328235 h 2331804"/>
                  <a:gd name="connsiteX6" fmla="*/ 2321955 w 2720340"/>
                  <a:gd name="connsiteY6" fmla="*/ 398385 h 2331804"/>
                  <a:gd name="connsiteX7" fmla="*/ 2392105 w 2720340"/>
                  <a:gd name="connsiteY7" fmla="*/ 568337 h 2331804"/>
                  <a:gd name="connsiteX8" fmla="*/ 2538112 w 2720340"/>
                  <a:gd name="connsiteY8" fmla="*/ 680085 h 2331804"/>
                  <a:gd name="connsiteX9" fmla="*/ 2561889 w 2720340"/>
                  <a:gd name="connsiteY9" fmla="*/ 862406 h 2331804"/>
                  <a:gd name="connsiteX10" fmla="*/ 2673993 w 2720340"/>
                  <a:gd name="connsiteY10" fmla="*/ 1008132 h 2331804"/>
                  <a:gd name="connsiteX11" fmla="*/ 2649766 w 2720340"/>
                  <a:gd name="connsiteY11" fmla="*/ 1190386 h 2331804"/>
                  <a:gd name="connsiteX12" fmla="*/ 2720340 w 2720340"/>
                  <a:gd name="connsiteY12" fmla="*/ 1360170 h 2331804"/>
                  <a:gd name="connsiteX13" fmla="*/ 1611313 w 2720340"/>
                  <a:gd name="connsiteY13" fmla="*/ 2159317 h 2331804"/>
                  <a:gd name="connsiteX14" fmla="*/ 1367790 w 2720340"/>
                  <a:gd name="connsiteY14" fmla="*/ 2331720 h 2331804"/>
                  <a:gd name="connsiteX15" fmla="*/ 1118235 w 2720340"/>
                  <a:gd name="connsiteY15" fmla="*/ 2150745 h 2331804"/>
                  <a:gd name="connsiteX16" fmla="*/ 0 w 2720340"/>
                  <a:gd name="connsiteY16" fmla="*/ 1360170 h 2331804"/>
                  <a:gd name="connsiteX17" fmla="*/ 70574 w 2720340"/>
                  <a:gd name="connsiteY17" fmla="*/ 1190386 h 2331804"/>
                  <a:gd name="connsiteX18" fmla="*/ 46347 w 2720340"/>
                  <a:gd name="connsiteY18" fmla="*/ 1008132 h 2331804"/>
                  <a:gd name="connsiteX19" fmla="*/ 158451 w 2720340"/>
                  <a:gd name="connsiteY19" fmla="*/ 862406 h 2331804"/>
                  <a:gd name="connsiteX20" fmla="*/ 182228 w 2720340"/>
                  <a:gd name="connsiteY20" fmla="*/ 680085 h 2331804"/>
                  <a:gd name="connsiteX21" fmla="*/ 328235 w 2720340"/>
                  <a:gd name="connsiteY21" fmla="*/ 568337 h 2331804"/>
                  <a:gd name="connsiteX22" fmla="*/ 398385 w 2720340"/>
                  <a:gd name="connsiteY22" fmla="*/ 398385 h 2331804"/>
                  <a:gd name="connsiteX23" fmla="*/ 568337 w 2720340"/>
                  <a:gd name="connsiteY23" fmla="*/ 328235 h 2331804"/>
                  <a:gd name="connsiteX24" fmla="*/ 680085 w 2720340"/>
                  <a:gd name="connsiteY24" fmla="*/ 182228 h 2331804"/>
                  <a:gd name="connsiteX25" fmla="*/ 862406 w 2720340"/>
                  <a:gd name="connsiteY25" fmla="*/ 158451 h 2331804"/>
                  <a:gd name="connsiteX26" fmla="*/ 1008132 w 2720340"/>
                  <a:gd name="connsiteY26" fmla="*/ 46347 h 2331804"/>
                  <a:gd name="connsiteX27" fmla="*/ 1190386 w 2720340"/>
                  <a:gd name="connsiteY27" fmla="*/ 70574 h 2331804"/>
                  <a:gd name="connsiteX28" fmla="*/ 1360170 w 2720340"/>
                  <a:gd name="connsiteY28" fmla="*/ 0 h 2331804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32"/>
                  <a:gd name="connsiteX1" fmla="*/ 1529954 w 2720340"/>
                  <a:gd name="connsiteY1" fmla="*/ 70574 h 2331732"/>
                  <a:gd name="connsiteX2" fmla="*/ 1712208 w 2720340"/>
                  <a:gd name="connsiteY2" fmla="*/ 46347 h 2331732"/>
                  <a:gd name="connsiteX3" fmla="*/ 1857934 w 2720340"/>
                  <a:gd name="connsiteY3" fmla="*/ 158451 h 2331732"/>
                  <a:gd name="connsiteX4" fmla="*/ 2040255 w 2720340"/>
                  <a:gd name="connsiteY4" fmla="*/ 182228 h 2331732"/>
                  <a:gd name="connsiteX5" fmla="*/ 2152003 w 2720340"/>
                  <a:gd name="connsiteY5" fmla="*/ 328235 h 2331732"/>
                  <a:gd name="connsiteX6" fmla="*/ 2321955 w 2720340"/>
                  <a:gd name="connsiteY6" fmla="*/ 398385 h 2331732"/>
                  <a:gd name="connsiteX7" fmla="*/ 2392105 w 2720340"/>
                  <a:gd name="connsiteY7" fmla="*/ 568337 h 2331732"/>
                  <a:gd name="connsiteX8" fmla="*/ 2538112 w 2720340"/>
                  <a:gd name="connsiteY8" fmla="*/ 680085 h 2331732"/>
                  <a:gd name="connsiteX9" fmla="*/ 2561889 w 2720340"/>
                  <a:gd name="connsiteY9" fmla="*/ 862406 h 2331732"/>
                  <a:gd name="connsiteX10" fmla="*/ 2673993 w 2720340"/>
                  <a:gd name="connsiteY10" fmla="*/ 1008132 h 2331732"/>
                  <a:gd name="connsiteX11" fmla="*/ 2649766 w 2720340"/>
                  <a:gd name="connsiteY11" fmla="*/ 1190386 h 2331732"/>
                  <a:gd name="connsiteX12" fmla="*/ 2720340 w 2720340"/>
                  <a:gd name="connsiteY12" fmla="*/ 1360170 h 2331732"/>
                  <a:gd name="connsiteX13" fmla="*/ 1611313 w 2720340"/>
                  <a:gd name="connsiteY13" fmla="*/ 2159317 h 2331732"/>
                  <a:gd name="connsiteX14" fmla="*/ 1367790 w 2720340"/>
                  <a:gd name="connsiteY14" fmla="*/ 2331720 h 2331732"/>
                  <a:gd name="connsiteX15" fmla="*/ 1118235 w 2720340"/>
                  <a:gd name="connsiteY15" fmla="*/ 2150745 h 2331732"/>
                  <a:gd name="connsiteX16" fmla="*/ 0 w 2720340"/>
                  <a:gd name="connsiteY16" fmla="*/ 1360170 h 2331732"/>
                  <a:gd name="connsiteX17" fmla="*/ 70574 w 2720340"/>
                  <a:gd name="connsiteY17" fmla="*/ 1190386 h 2331732"/>
                  <a:gd name="connsiteX18" fmla="*/ 46347 w 2720340"/>
                  <a:gd name="connsiteY18" fmla="*/ 1008132 h 2331732"/>
                  <a:gd name="connsiteX19" fmla="*/ 158451 w 2720340"/>
                  <a:gd name="connsiteY19" fmla="*/ 862406 h 2331732"/>
                  <a:gd name="connsiteX20" fmla="*/ 182228 w 2720340"/>
                  <a:gd name="connsiteY20" fmla="*/ 680085 h 2331732"/>
                  <a:gd name="connsiteX21" fmla="*/ 328235 w 2720340"/>
                  <a:gd name="connsiteY21" fmla="*/ 568337 h 2331732"/>
                  <a:gd name="connsiteX22" fmla="*/ 398385 w 2720340"/>
                  <a:gd name="connsiteY22" fmla="*/ 398385 h 2331732"/>
                  <a:gd name="connsiteX23" fmla="*/ 568337 w 2720340"/>
                  <a:gd name="connsiteY23" fmla="*/ 328235 h 2331732"/>
                  <a:gd name="connsiteX24" fmla="*/ 680085 w 2720340"/>
                  <a:gd name="connsiteY24" fmla="*/ 182228 h 2331732"/>
                  <a:gd name="connsiteX25" fmla="*/ 862406 w 2720340"/>
                  <a:gd name="connsiteY25" fmla="*/ 158451 h 2331732"/>
                  <a:gd name="connsiteX26" fmla="*/ 1008132 w 2720340"/>
                  <a:gd name="connsiteY26" fmla="*/ 46347 h 2331732"/>
                  <a:gd name="connsiteX27" fmla="*/ 1190386 w 2720340"/>
                  <a:gd name="connsiteY27" fmla="*/ 70574 h 2331732"/>
                  <a:gd name="connsiteX28" fmla="*/ 1360170 w 2720340"/>
                  <a:gd name="connsiteY28" fmla="*/ 0 h 2331732"/>
                  <a:gd name="connsiteX0" fmla="*/ 1360170 w 2720340"/>
                  <a:gd name="connsiteY0" fmla="*/ 0 h 2331779"/>
                  <a:gd name="connsiteX1" fmla="*/ 1529954 w 2720340"/>
                  <a:gd name="connsiteY1" fmla="*/ 70574 h 2331779"/>
                  <a:gd name="connsiteX2" fmla="*/ 1712208 w 2720340"/>
                  <a:gd name="connsiteY2" fmla="*/ 46347 h 2331779"/>
                  <a:gd name="connsiteX3" fmla="*/ 1857934 w 2720340"/>
                  <a:gd name="connsiteY3" fmla="*/ 158451 h 2331779"/>
                  <a:gd name="connsiteX4" fmla="*/ 2040255 w 2720340"/>
                  <a:gd name="connsiteY4" fmla="*/ 182228 h 2331779"/>
                  <a:gd name="connsiteX5" fmla="*/ 2152003 w 2720340"/>
                  <a:gd name="connsiteY5" fmla="*/ 328235 h 2331779"/>
                  <a:gd name="connsiteX6" fmla="*/ 2321955 w 2720340"/>
                  <a:gd name="connsiteY6" fmla="*/ 398385 h 2331779"/>
                  <a:gd name="connsiteX7" fmla="*/ 2392105 w 2720340"/>
                  <a:gd name="connsiteY7" fmla="*/ 568337 h 2331779"/>
                  <a:gd name="connsiteX8" fmla="*/ 2538112 w 2720340"/>
                  <a:gd name="connsiteY8" fmla="*/ 680085 h 2331779"/>
                  <a:gd name="connsiteX9" fmla="*/ 2561889 w 2720340"/>
                  <a:gd name="connsiteY9" fmla="*/ 862406 h 2331779"/>
                  <a:gd name="connsiteX10" fmla="*/ 2673993 w 2720340"/>
                  <a:gd name="connsiteY10" fmla="*/ 1008132 h 2331779"/>
                  <a:gd name="connsiteX11" fmla="*/ 2649766 w 2720340"/>
                  <a:gd name="connsiteY11" fmla="*/ 1190386 h 2331779"/>
                  <a:gd name="connsiteX12" fmla="*/ 2720340 w 2720340"/>
                  <a:gd name="connsiteY12" fmla="*/ 1360170 h 2331779"/>
                  <a:gd name="connsiteX13" fmla="*/ 1611313 w 2720340"/>
                  <a:gd name="connsiteY13" fmla="*/ 2159317 h 2331779"/>
                  <a:gd name="connsiteX14" fmla="*/ 1367790 w 2720340"/>
                  <a:gd name="connsiteY14" fmla="*/ 2331720 h 2331779"/>
                  <a:gd name="connsiteX15" fmla="*/ 1118235 w 2720340"/>
                  <a:gd name="connsiteY15" fmla="*/ 2150745 h 2331779"/>
                  <a:gd name="connsiteX16" fmla="*/ 0 w 2720340"/>
                  <a:gd name="connsiteY16" fmla="*/ 1360170 h 2331779"/>
                  <a:gd name="connsiteX17" fmla="*/ 70574 w 2720340"/>
                  <a:gd name="connsiteY17" fmla="*/ 1190386 h 2331779"/>
                  <a:gd name="connsiteX18" fmla="*/ 46347 w 2720340"/>
                  <a:gd name="connsiteY18" fmla="*/ 1008132 h 2331779"/>
                  <a:gd name="connsiteX19" fmla="*/ 158451 w 2720340"/>
                  <a:gd name="connsiteY19" fmla="*/ 862406 h 2331779"/>
                  <a:gd name="connsiteX20" fmla="*/ 182228 w 2720340"/>
                  <a:gd name="connsiteY20" fmla="*/ 680085 h 2331779"/>
                  <a:gd name="connsiteX21" fmla="*/ 328235 w 2720340"/>
                  <a:gd name="connsiteY21" fmla="*/ 568337 h 2331779"/>
                  <a:gd name="connsiteX22" fmla="*/ 398385 w 2720340"/>
                  <a:gd name="connsiteY22" fmla="*/ 398385 h 2331779"/>
                  <a:gd name="connsiteX23" fmla="*/ 568337 w 2720340"/>
                  <a:gd name="connsiteY23" fmla="*/ 328235 h 2331779"/>
                  <a:gd name="connsiteX24" fmla="*/ 680085 w 2720340"/>
                  <a:gd name="connsiteY24" fmla="*/ 182228 h 2331779"/>
                  <a:gd name="connsiteX25" fmla="*/ 862406 w 2720340"/>
                  <a:gd name="connsiteY25" fmla="*/ 158451 h 2331779"/>
                  <a:gd name="connsiteX26" fmla="*/ 1008132 w 2720340"/>
                  <a:gd name="connsiteY26" fmla="*/ 46347 h 2331779"/>
                  <a:gd name="connsiteX27" fmla="*/ 1190386 w 2720340"/>
                  <a:gd name="connsiteY27" fmla="*/ 70574 h 2331779"/>
                  <a:gd name="connsiteX28" fmla="*/ 1360170 w 2720340"/>
                  <a:gd name="connsiteY28" fmla="*/ 0 h 2331779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  <a:gd name="connsiteX0" fmla="*/ 1360170 w 2720340"/>
                  <a:gd name="connsiteY0" fmla="*/ 0 h 2331833"/>
                  <a:gd name="connsiteX1" fmla="*/ 1529954 w 2720340"/>
                  <a:gd name="connsiteY1" fmla="*/ 70574 h 2331833"/>
                  <a:gd name="connsiteX2" fmla="*/ 1712208 w 2720340"/>
                  <a:gd name="connsiteY2" fmla="*/ 46347 h 2331833"/>
                  <a:gd name="connsiteX3" fmla="*/ 1857934 w 2720340"/>
                  <a:gd name="connsiteY3" fmla="*/ 158451 h 2331833"/>
                  <a:gd name="connsiteX4" fmla="*/ 2040255 w 2720340"/>
                  <a:gd name="connsiteY4" fmla="*/ 182228 h 2331833"/>
                  <a:gd name="connsiteX5" fmla="*/ 2152003 w 2720340"/>
                  <a:gd name="connsiteY5" fmla="*/ 328235 h 2331833"/>
                  <a:gd name="connsiteX6" fmla="*/ 2321955 w 2720340"/>
                  <a:gd name="connsiteY6" fmla="*/ 398385 h 2331833"/>
                  <a:gd name="connsiteX7" fmla="*/ 2392105 w 2720340"/>
                  <a:gd name="connsiteY7" fmla="*/ 568337 h 2331833"/>
                  <a:gd name="connsiteX8" fmla="*/ 2538112 w 2720340"/>
                  <a:gd name="connsiteY8" fmla="*/ 680085 h 2331833"/>
                  <a:gd name="connsiteX9" fmla="*/ 2561889 w 2720340"/>
                  <a:gd name="connsiteY9" fmla="*/ 862406 h 2331833"/>
                  <a:gd name="connsiteX10" fmla="*/ 2673993 w 2720340"/>
                  <a:gd name="connsiteY10" fmla="*/ 1008132 h 2331833"/>
                  <a:gd name="connsiteX11" fmla="*/ 2649766 w 2720340"/>
                  <a:gd name="connsiteY11" fmla="*/ 1190386 h 2331833"/>
                  <a:gd name="connsiteX12" fmla="*/ 2720340 w 2720340"/>
                  <a:gd name="connsiteY12" fmla="*/ 1360170 h 2331833"/>
                  <a:gd name="connsiteX13" fmla="*/ 1611313 w 2720340"/>
                  <a:gd name="connsiteY13" fmla="*/ 2159317 h 2331833"/>
                  <a:gd name="connsiteX14" fmla="*/ 1367790 w 2720340"/>
                  <a:gd name="connsiteY14" fmla="*/ 2331720 h 2331833"/>
                  <a:gd name="connsiteX15" fmla="*/ 1118235 w 2720340"/>
                  <a:gd name="connsiteY15" fmla="*/ 2150745 h 2331833"/>
                  <a:gd name="connsiteX16" fmla="*/ 0 w 2720340"/>
                  <a:gd name="connsiteY16" fmla="*/ 1360170 h 2331833"/>
                  <a:gd name="connsiteX17" fmla="*/ 70574 w 2720340"/>
                  <a:gd name="connsiteY17" fmla="*/ 1190386 h 2331833"/>
                  <a:gd name="connsiteX18" fmla="*/ 46347 w 2720340"/>
                  <a:gd name="connsiteY18" fmla="*/ 1008132 h 2331833"/>
                  <a:gd name="connsiteX19" fmla="*/ 158451 w 2720340"/>
                  <a:gd name="connsiteY19" fmla="*/ 862406 h 2331833"/>
                  <a:gd name="connsiteX20" fmla="*/ 182228 w 2720340"/>
                  <a:gd name="connsiteY20" fmla="*/ 680085 h 2331833"/>
                  <a:gd name="connsiteX21" fmla="*/ 328235 w 2720340"/>
                  <a:gd name="connsiteY21" fmla="*/ 568337 h 2331833"/>
                  <a:gd name="connsiteX22" fmla="*/ 398385 w 2720340"/>
                  <a:gd name="connsiteY22" fmla="*/ 398385 h 2331833"/>
                  <a:gd name="connsiteX23" fmla="*/ 568337 w 2720340"/>
                  <a:gd name="connsiteY23" fmla="*/ 328235 h 2331833"/>
                  <a:gd name="connsiteX24" fmla="*/ 680085 w 2720340"/>
                  <a:gd name="connsiteY24" fmla="*/ 182228 h 2331833"/>
                  <a:gd name="connsiteX25" fmla="*/ 862406 w 2720340"/>
                  <a:gd name="connsiteY25" fmla="*/ 158451 h 2331833"/>
                  <a:gd name="connsiteX26" fmla="*/ 1008132 w 2720340"/>
                  <a:gd name="connsiteY26" fmla="*/ 46347 h 2331833"/>
                  <a:gd name="connsiteX27" fmla="*/ 1190386 w 2720340"/>
                  <a:gd name="connsiteY27" fmla="*/ 70574 h 2331833"/>
                  <a:gd name="connsiteX28" fmla="*/ 1360170 w 2720340"/>
                  <a:gd name="connsiteY28" fmla="*/ 0 h 23318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720340" h="2331833">
                    <a:moveTo>
                      <a:pt x="1360170" y="0"/>
                    </a:moveTo>
                    <a:lnTo>
                      <a:pt x="1529954" y="70574"/>
                    </a:lnTo>
                    <a:lnTo>
                      <a:pt x="1712208" y="46347"/>
                    </a:lnTo>
                    <a:lnTo>
                      <a:pt x="1857934" y="158451"/>
                    </a:lnTo>
                    <a:lnTo>
                      <a:pt x="2040255" y="182228"/>
                    </a:lnTo>
                    <a:lnTo>
                      <a:pt x="2152003" y="328235"/>
                    </a:lnTo>
                    <a:lnTo>
                      <a:pt x="2321955" y="398385"/>
                    </a:lnTo>
                    <a:lnTo>
                      <a:pt x="2392105" y="568337"/>
                    </a:lnTo>
                    <a:lnTo>
                      <a:pt x="2538112" y="680085"/>
                    </a:lnTo>
                    <a:lnTo>
                      <a:pt x="2561889" y="862406"/>
                    </a:lnTo>
                    <a:lnTo>
                      <a:pt x="2673993" y="1008132"/>
                    </a:lnTo>
                    <a:lnTo>
                      <a:pt x="2649766" y="1190386"/>
                    </a:lnTo>
                    <a:lnTo>
                      <a:pt x="2720340" y="1360170"/>
                    </a:lnTo>
                    <a:cubicBezTo>
                      <a:pt x="2653362" y="1529119"/>
                      <a:pt x="1711326" y="2110105"/>
                      <a:pt x="1611313" y="2159317"/>
                    </a:cubicBezTo>
                    <a:cubicBezTo>
                      <a:pt x="1544637" y="2251392"/>
                      <a:pt x="1483308" y="2328387"/>
                      <a:pt x="1367790" y="2331720"/>
                    </a:cubicBezTo>
                    <a:cubicBezTo>
                      <a:pt x="1252272" y="2335053"/>
                      <a:pt x="1203326" y="2265045"/>
                      <a:pt x="1118235" y="2150745"/>
                    </a:cubicBezTo>
                    <a:cubicBezTo>
                      <a:pt x="942657" y="2103120"/>
                      <a:pt x="65708" y="1564044"/>
                      <a:pt x="0" y="1360170"/>
                    </a:cubicBezTo>
                    <a:lnTo>
                      <a:pt x="70574" y="1190386"/>
                    </a:lnTo>
                    <a:lnTo>
                      <a:pt x="46347" y="1008132"/>
                    </a:lnTo>
                    <a:lnTo>
                      <a:pt x="158451" y="862406"/>
                    </a:lnTo>
                    <a:lnTo>
                      <a:pt x="182228" y="680085"/>
                    </a:lnTo>
                    <a:lnTo>
                      <a:pt x="328235" y="568337"/>
                    </a:lnTo>
                    <a:lnTo>
                      <a:pt x="398385" y="398385"/>
                    </a:lnTo>
                    <a:lnTo>
                      <a:pt x="568337" y="328235"/>
                    </a:lnTo>
                    <a:lnTo>
                      <a:pt x="680085" y="182228"/>
                    </a:lnTo>
                    <a:lnTo>
                      <a:pt x="862406" y="158451"/>
                    </a:lnTo>
                    <a:lnTo>
                      <a:pt x="1008132" y="46347"/>
                    </a:lnTo>
                    <a:lnTo>
                      <a:pt x="1190386" y="70574"/>
                    </a:lnTo>
                    <a:lnTo>
                      <a:pt x="1360170" y="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6BA4B8C-7810-4353-9598-2CD534C95E34}"/>
                  </a:ext>
                </a:extLst>
              </p:cNvPr>
              <p:cNvSpPr/>
              <p:nvPr/>
            </p:nvSpPr>
            <p:spPr>
              <a:xfrm>
                <a:off x="4194235" y="2598987"/>
                <a:ext cx="2530991" cy="2102096"/>
              </a:xfrm>
              <a:custGeom>
                <a:avLst/>
                <a:gdLst>
                  <a:gd name="connsiteX0" fmla="*/ 1278087 w 2530991"/>
                  <a:gd name="connsiteY0" fmla="*/ 2096765 h 2102096"/>
                  <a:gd name="connsiteX1" fmla="*/ 1278227 w 2530991"/>
                  <a:gd name="connsiteY1" fmla="*/ 2097232 h 2102096"/>
                  <a:gd name="connsiteX2" fmla="*/ 1277601 w 2530991"/>
                  <a:gd name="connsiteY2" fmla="*/ 2096797 h 2102096"/>
                  <a:gd name="connsiteX3" fmla="*/ 1266775 w 2530991"/>
                  <a:gd name="connsiteY3" fmla="*/ 2096255 h 2102096"/>
                  <a:gd name="connsiteX4" fmla="*/ 1270397 w 2530991"/>
                  <a:gd name="connsiteY4" fmla="*/ 2096494 h 2102096"/>
                  <a:gd name="connsiteX5" fmla="*/ 1270372 w 2530991"/>
                  <a:gd name="connsiteY5" fmla="*/ 2096670 h 2102096"/>
                  <a:gd name="connsiteX6" fmla="*/ 1268035 w 2530991"/>
                  <a:gd name="connsiteY6" fmla="*/ 2102096 h 2102096"/>
                  <a:gd name="connsiteX7" fmla="*/ 1253327 w 2530991"/>
                  <a:gd name="connsiteY7" fmla="*/ 2095366 h 2102096"/>
                  <a:gd name="connsiteX8" fmla="*/ 1254453 w 2530991"/>
                  <a:gd name="connsiteY8" fmla="*/ 2095440 h 2102096"/>
                  <a:gd name="connsiteX9" fmla="*/ 1252765 w 2530991"/>
                  <a:gd name="connsiteY9" fmla="*/ 2097233 h 2102096"/>
                  <a:gd name="connsiteX10" fmla="*/ 1450396 w 2530991"/>
                  <a:gd name="connsiteY10" fmla="*/ 1505696 h 2102096"/>
                  <a:gd name="connsiteX11" fmla="*/ 1445391 w 2530991"/>
                  <a:gd name="connsiteY11" fmla="*/ 1523704 h 2102096"/>
                  <a:gd name="connsiteX12" fmla="*/ 1411197 w 2530991"/>
                  <a:gd name="connsiteY12" fmla="*/ 1644714 h 2102096"/>
                  <a:gd name="connsiteX13" fmla="*/ 1409996 w 2530991"/>
                  <a:gd name="connsiteY13" fmla="*/ 1648872 h 2102096"/>
                  <a:gd name="connsiteX14" fmla="*/ 1465749 w 2530991"/>
                  <a:gd name="connsiteY14" fmla="*/ 1514231 h 2102096"/>
                  <a:gd name="connsiteX15" fmla="*/ 1466457 w 2530991"/>
                  <a:gd name="connsiteY15" fmla="*/ 1512549 h 2102096"/>
                  <a:gd name="connsiteX16" fmla="*/ 1080595 w 2530991"/>
                  <a:gd name="connsiteY16" fmla="*/ 1505694 h 2102096"/>
                  <a:gd name="connsiteX17" fmla="*/ 1064534 w 2530991"/>
                  <a:gd name="connsiteY17" fmla="*/ 1512547 h 2102096"/>
                  <a:gd name="connsiteX18" fmla="*/ 1065242 w 2530991"/>
                  <a:gd name="connsiteY18" fmla="*/ 1514230 h 2102096"/>
                  <a:gd name="connsiteX19" fmla="*/ 1120995 w 2530991"/>
                  <a:gd name="connsiteY19" fmla="*/ 1648871 h 2102096"/>
                  <a:gd name="connsiteX20" fmla="*/ 1119794 w 2530991"/>
                  <a:gd name="connsiteY20" fmla="*/ 1644713 h 2102096"/>
                  <a:gd name="connsiteX21" fmla="*/ 1085601 w 2530991"/>
                  <a:gd name="connsiteY21" fmla="*/ 1523703 h 2102096"/>
                  <a:gd name="connsiteX22" fmla="*/ 1913080 w 2530991"/>
                  <a:gd name="connsiteY22" fmla="*/ 1458366 h 2102096"/>
                  <a:gd name="connsiteX23" fmla="*/ 1870317 w 2530991"/>
                  <a:gd name="connsiteY23" fmla="*/ 1501359 h 2102096"/>
                  <a:gd name="connsiteX24" fmla="*/ 1755065 w 2530991"/>
                  <a:gd name="connsiteY24" fmla="*/ 1616034 h 2102096"/>
                  <a:gd name="connsiteX25" fmla="*/ 1683962 w 2530991"/>
                  <a:gd name="connsiteY25" fmla="*/ 1686047 h 2102096"/>
                  <a:gd name="connsiteX26" fmla="*/ 1700105 w 2530991"/>
                  <a:gd name="connsiteY26" fmla="*/ 1730463 h 2102096"/>
                  <a:gd name="connsiteX27" fmla="*/ 1748112 w 2530991"/>
                  <a:gd name="connsiteY27" fmla="*/ 1694649 h 2102096"/>
                  <a:gd name="connsiteX28" fmla="*/ 1876908 w 2530991"/>
                  <a:gd name="connsiteY28" fmla="*/ 1599770 h 2102096"/>
                  <a:gd name="connsiteX29" fmla="*/ 1948755 w 2530991"/>
                  <a:gd name="connsiteY29" fmla="*/ 1547484 h 2102096"/>
                  <a:gd name="connsiteX30" fmla="*/ 1946637 w 2530991"/>
                  <a:gd name="connsiteY30" fmla="*/ 1536302 h 2102096"/>
                  <a:gd name="connsiteX31" fmla="*/ 617909 w 2530991"/>
                  <a:gd name="connsiteY31" fmla="*/ 1458363 h 2102096"/>
                  <a:gd name="connsiteX32" fmla="*/ 584352 w 2530991"/>
                  <a:gd name="connsiteY32" fmla="*/ 1536302 h 2102096"/>
                  <a:gd name="connsiteX33" fmla="*/ 582234 w 2530991"/>
                  <a:gd name="connsiteY33" fmla="*/ 1547481 h 2102096"/>
                  <a:gd name="connsiteX34" fmla="*/ 654083 w 2530991"/>
                  <a:gd name="connsiteY34" fmla="*/ 1599769 h 2102096"/>
                  <a:gd name="connsiteX35" fmla="*/ 782879 w 2530991"/>
                  <a:gd name="connsiteY35" fmla="*/ 1694648 h 2102096"/>
                  <a:gd name="connsiteX36" fmla="*/ 830883 w 2530991"/>
                  <a:gd name="connsiteY36" fmla="*/ 1730459 h 2102096"/>
                  <a:gd name="connsiteX37" fmla="*/ 847026 w 2530991"/>
                  <a:gd name="connsiteY37" fmla="*/ 1686042 h 2102096"/>
                  <a:gd name="connsiteX38" fmla="*/ 775927 w 2530991"/>
                  <a:gd name="connsiteY38" fmla="*/ 1616033 h 2102096"/>
                  <a:gd name="connsiteX39" fmla="*/ 660674 w 2530991"/>
                  <a:gd name="connsiteY39" fmla="*/ 1501358 h 2102096"/>
                  <a:gd name="connsiteX40" fmla="*/ 1840662 w 2530991"/>
                  <a:gd name="connsiteY40" fmla="*/ 1344280 h 2102096"/>
                  <a:gd name="connsiteX41" fmla="*/ 1831785 w 2530991"/>
                  <a:gd name="connsiteY41" fmla="*/ 1355996 h 2102096"/>
                  <a:gd name="connsiteX42" fmla="*/ 1690537 w 2530991"/>
                  <a:gd name="connsiteY42" fmla="*/ 1540268 h 2102096"/>
                  <a:gd name="connsiteX43" fmla="*/ 1639139 w 2530991"/>
                  <a:gd name="connsiteY43" fmla="*/ 1606417 h 2102096"/>
                  <a:gd name="connsiteX44" fmla="*/ 1663616 w 2530991"/>
                  <a:gd name="connsiteY44" fmla="*/ 1644931 h 2102096"/>
                  <a:gd name="connsiteX45" fmla="*/ 1715924 w 2530991"/>
                  <a:gd name="connsiteY45" fmla="*/ 1591751 h 2102096"/>
                  <a:gd name="connsiteX46" fmla="*/ 1837988 w 2530991"/>
                  <a:gd name="connsiteY46" fmla="*/ 1469030 h 2102096"/>
                  <a:gd name="connsiteX47" fmla="*/ 1891165 w 2530991"/>
                  <a:gd name="connsiteY47" fmla="*/ 1416138 h 2102096"/>
                  <a:gd name="connsiteX48" fmla="*/ 690328 w 2530991"/>
                  <a:gd name="connsiteY48" fmla="*/ 1344278 h 2102096"/>
                  <a:gd name="connsiteX49" fmla="*/ 639825 w 2530991"/>
                  <a:gd name="connsiteY49" fmla="*/ 1416136 h 2102096"/>
                  <a:gd name="connsiteX50" fmla="*/ 693003 w 2530991"/>
                  <a:gd name="connsiteY50" fmla="*/ 1469029 h 2102096"/>
                  <a:gd name="connsiteX51" fmla="*/ 815068 w 2530991"/>
                  <a:gd name="connsiteY51" fmla="*/ 1591750 h 2102096"/>
                  <a:gd name="connsiteX52" fmla="*/ 867373 w 2530991"/>
                  <a:gd name="connsiteY52" fmla="*/ 1644928 h 2102096"/>
                  <a:gd name="connsiteX53" fmla="*/ 891850 w 2530991"/>
                  <a:gd name="connsiteY53" fmla="*/ 1606413 h 2102096"/>
                  <a:gd name="connsiteX54" fmla="*/ 840454 w 2530991"/>
                  <a:gd name="connsiteY54" fmla="*/ 1540267 h 2102096"/>
                  <a:gd name="connsiteX55" fmla="*/ 699206 w 2530991"/>
                  <a:gd name="connsiteY55" fmla="*/ 1355995 h 2102096"/>
                  <a:gd name="connsiteX56" fmla="*/ 1760372 w 2530991"/>
                  <a:gd name="connsiteY56" fmla="*/ 1263685 h 2102096"/>
                  <a:gd name="connsiteX57" fmla="*/ 1753502 w 2530991"/>
                  <a:gd name="connsiteY57" fmla="*/ 1275650 h 2102096"/>
                  <a:gd name="connsiteX58" fmla="*/ 1609595 w 2530991"/>
                  <a:gd name="connsiteY58" fmla="*/ 1522849 h 2102096"/>
                  <a:gd name="connsiteX59" fmla="*/ 1590978 w 2530991"/>
                  <a:gd name="connsiteY59" fmla="*/ 1554409 h 2102096"/>
                  <a:gd name="connsiteX60" fmla="*/ 1609935 w 2530991"/>
                  <a:gd name="connsiteY60" fmla="*/ 1574032 h 2102096"/>
                  <a:gd name="connsiteX61" fmla="*/ 1628844 w 2530991"/>
                  <a:gd name="connsiteY61" fmla="*/ 1548699 h 2102096"/>
                  <a:gd name="connsiteX62" fmla="*/ 1795412 w 2530991"/>
                  <a:gd name="connsiteY62" fmla="*/ 1328295 h 2102096"/>
                  <a:gd name="connsiteX63" fmla="*/ 1809017 w 2530991"/>
                  <a:gd name="connsiteY63" fmla="*/ 1310523 h 2102096"/>
                  <a:gd name="connsiteX64" fmla="*/ 770619 w 2530991"/>
                  <a:gd name="connsiteY64" fmla="*/ 1263683 h 2102096"/>
                  <a:gd name="connsiteX65" fmla="*/ 721974 w 2530991"/>
                  <a:gd name="connsiteY65" fmla="*/ 1310521 h 2102096"/>
                  <a:gd name="connsiteX66" fmla="*/ 735579 w 2530991"/>
                  <a:gd name="connsiteY66" fmla="*/ 1328294 h 2102096"/>
                  <a:gd name="connsiteX67" fmla="*/ 902148 w 2530991"/>
                  <a:gd name="connsiteY67" fmla="*/ 1548698 h 2102096"/>
                  <a:gd name="connsiteX68" fmla="*/ 921055 w 2530991"/>
                  <a:gd name="connsiteY68" fmla="*/ 1574029 h 2102096"/>
                  <a:gd name="connsiteX69" fmla="*/ 940012 w 2530991"/>
                  <a:gd name="connsiteY69" fmla="*/ 1554405 h 2102096"/>
                  <a:gd name="connsiteX70" fmla="*/ 921397 w 2530991"/>
                  <a:gd name="connsiteY70" fmla="*/ 1522848 h 2102096"/>
                  <a:gd name="connsiteX71" fmla="*/ 777489 w 2530991"/>
                  <a:gd name="connsiteY71" fmla="*/ 1275649 h 2102096"/>
                  <a:gd name="connsiteX72" fmla="*/ 1653321 w 2530991"/>
                  <a:gd name="connsiteY72" fmla="*/ 1188634 h 2102096"/>
                  <a:gd name="connsiteX73" fmla="*/ 1576909 w 2530991"/>
                  <a:gd name="connsiteY73" fmla="*/ 1365462 h 2102096"/>
                  <a:gd name="connsiteX74" fmla="*/ 1518118 w 2530991"/>
                  <a:gd name="connsiteY74" fmla="*/ 1499672 h 2102096"/>
                  <a:gd name="connsiteX75" fmla="*/ 1557141 w 2530991"/>
                  <a:gd name="connsiteY75" fmla="*/ 1527170 h 2102096"/>
                  <a:gd name="connsiteX76" fmla="*/ 1594336 w 2530991"/>
                  <a:gd name="connsiteY76" fmla="*/ 1461333 h 2102096"/>
                  <a:gd name="connsiteX77" fmla="*/ 1713907 w 2530991"/>
                  <a:gd name="connsiteY77" fmla="*/ 1252790 h 2102096"/>
                  <a:gd name="connsiteX78" fmla="*/ 1723909 w 2530991"/>
                  <a:gd name="connsiteY78" fmla="*/ 1235563 h 2102096"/>
                  <a:gd name="connsiteX79" fmla="*/ 877670 w 2530991"/>
                  <a:gd name="connsiteY79" fmla="*/ 1188632 h 2102096"/>
                  <a:gd name="connsiteX80" fmla="*/ 807083 w 2530991"/>
                  <a:gd name="connsiteY80" fmla="*/ 1235561 h 2102096"/>
                  <a:gd name="connsiteX81" fmla="*/ 817084 w 2530991"/>
                  <a:gd name="connsiteY81" fmla="*/ 1252789 h 2102096"/>
                  <a:gd name="connsiteX82" fmla="*/ 936656 w 2530991"/>
                  <a:gd name="connsiteY82" fmla="*/ 1461332 h 2102096"/>
                  <a:gd name="connsiteX83" fmla="*/ 973849 w 2530991"/>
                  <a:gd name="connsiteY83" fmla="*/ 1527167 h 2102096"/>
                  <a:gd name="connsiteX84" fmla="*/ 1012872 w 2530991"/>
                  <a:gd name="connsiteY84" fmla="*/ 1499669 h 2102096"/>
                  <a:gd name="connsiteX85" fmla="*/ 954083 w 2530991"/>
                  <a:gd name="connsiteY85" fmla="*/ 1365461 h 2102096"/>
                  <a:gd name="connsiteX86" fmla="*/ 2183351 w 2530991"/>
                  <a:gd name="connsiteY86" fmla="*/ 1183428 h 2102096"/>
                  <a:gd name="connsiteX87" fmla="*/ 2115489 w 2530991"/>
                  <a:gd name="connsiteY87" fmla="*/ 1253412 h 2102096"/>
                  <a:gd name="connsiteX88" fmla="*/ 1992382 w 2530991"/>
                  <a:gd name="connsiteY88" fmla="*/ 1378638 h 2102096"/>
                  <a:gd name="connsiteX89" fmla="*/ 1923988 w 2530991"/>
                  <a:gd name="connsiteY89" fmla="*/ 1447400 h 2102096"/>
                  <a:gd name="connsiteX90" fmla="*/ 1954159 w 2530991"/>
                  <a:gd name="connsiteY90" fmla="*/ 1530410 h 2102096"/>
                  <a:gd name="connsiteX91" fmla="*/ 1955587 w 2530991"/>
                  <a:gd name="connsiteY91" fmla="*/ 1542512 h 2102096"/>
                  <a:gd name="connsiteX92" fmla="*/ 2006252 w 2530991"/>
                  <a:gd name="connsiteY92" fmla="*/ 1505641 h 2102096"/>
                  <a:gd name="connsiteX93" fmla="*/ 2138078 w 2530991"/>
                  <a:gd name="connsiteY93" fmla="*/ 1410977 h 2102096"/>
                  <a:gd name="connsiteX94" fmla="*/ 2237079 w 2530991"/>
                  <a:gd name="connsiteY94" fmla="*/ 1340993 h 2102096"/>
                  <a:gd name="connsiteX95" fmla="*/ 2220046 w 2530991"/>
                  <a:gd name="connsiteY95" fmla="*/ 1270199 h 2102096"/>
                  <a:gd name="connsiteX96" fmla="*/ 347638 w 2530991"/>
                  <a:gd name="connsiteY96" fmla="*/ 1183424 h 2102096"/>
                  <a:gd name="connsiteX97" fmla="*/ 310942 w 2530991"/>
                  <a:gd name="connsiteY97" fmla="*/ 1270199 h 2102096"/>
                  <a:gd name="connsiteX98" fmla="*/ 293909 w 2530991"/>
                  <a:gd name="connsiteY98" fmla="*/ 1340989 h 2102096"/>
                  <a:gd name="connsiteX99" fmla="*/ 392914 w 2530991"/>
                  <a:gd name="connsiteY99" fmla="*/ 1410976 h 2102096"/>
                  <a:gd name="connsiteX100" fmla="*/ 524739 w 2530991"/>
                  <a:gd name="connsiteY100" fmla="*/ 1505640 h 2102096"/>
                  <a:gd name="connsiteX101" fmla="*/ 575402 w 2530991"/>
                  <a:gd name="connsiteY101" fmla="*/ 1542509 h 2102096"/>
                  <a:gd name="connsiteX102" fmla="*/ 576830 w 2530991"/>
                  <a:gd name="connsiteY102" fmla="*/ 1530410 h 2102096"/>
                  <a:gd name="connsiteX103" fmla="*/ 607002 w 2530991"/>
                  <a:gd name="connsiteY103" fmla="*/ 1447397 h 2102096"/>
                  <a:gd name="connsiteX104" fmla="*/ 538610 w 2530991"/>
                  <a:gd name="connsiteY104" fmla="*/ 1378637 h 2102096"/>
                  <a:gd name="connsiteX105" fmla="*/ 415503 w 2530991"/>
                  <a:gd name="connsiteY105" fmla="*/ 1253411 h 2102096"/>
                  <a:gd name="connsiteX106" fmla="*/ 1550205 w 2530991"/>
                  <a:gd name="connsiteY106" fmla="*/ 1141290 h 2102096"/>
                  <a:gd name="connsiteX107" fmla="*/ 1520273 w 2530991"/>
                  <a:gd name="connsiteY107" fmla="*/ 1252205 h 2102096"/>
                  <a:gd name="connsiteX108" fmla="*/ 1481909 w 2530991"/>
                  <a:gd name="connsiteY108" fmla="*/ 1392324 h 2102096"/>
                  <a:gd name="connsiteX109" fmla="*/ 1459811 w 2530991"/>
                  <a:gd name="connsiteY109" fmla="*/ 1471825 h 2102096"/>
                  <a:gd name="connsiteX110" fmla="*/ 1479706 w 2530991"/>
                  <a:gd name="connsiteY110" fmla="*/ 1481048 h 2102096"/>
                  <a:gd name="connsiteX111" fmla="*/ 1535750 w 2530991"/>
                  <a:gd name="connsiteY111" fmla="*/ 1347793 h 2102096"/>
                  <a:gd name="connsiteX112" fmla="*/ 1611793 w 2530991"/>
                  <a:gd name="connsiteY112" fmla="*/ 1169477 h 2102096"/>
                  <a:gd name="connsiteX113" fmla="*/ 1612170 w 2530991"/>
                  <a:gd name="connsiteY113" fmla="*/ 1168605 h 2102096"/>
                  <a:gd name="connsiteX114" fmla="*/ 980787 w 2530991"/>
                  <a:gd name="connsiteY114" fmla="*/ 1141289 h 2102096"/>
                  <a:gd name="connsiteX115" fmla="*/ 918821 w 2530991"/>
                  <a:gd name="connsiteY115" fmla="*/ 1168604 h 2102096"/>
                  <a:gd name="connsiteX116" fmla="*/ 919198 w 2530991"/>
                  <a:gd name="connsiteY116" fmla="*/ 1169476 h 2102096"/>
                  <a:gd name="connsiteX117" fmla="*/ 995242 w 2530991"/>
                  <a:gd name="connsiteY117" fmla="*/ 1347792 h 2102096"/>
                  <a:gd name="connsiteX118" fmla="*/ 1051285 w 2530991"/>
                  <a:gd name="connsiteY118" fmla="*/ 1481045 h 2102096"/>
                  <a:gd name="connsiteX119" fmla="*/ 1071181 w 2530991"/>
                  <a:gd name="connsiteY119" fmla="*/ 1471823 h 2102096"/>
                  <a:gd name="connsiteX120" fmla="*/ 1049083 w 2530991"/>
                  <a:gd name="connsiteY120" fmla="*/ 1392323 h 2102096"/>
                  <a:gd name="connsiteX121" fmla="*/ 1010719 w 2530991"/>
                  <a:gd name="connsiteY121" fmla="*/ 1252204 h 2102096"/>
                  <a:gd name="connsiteX122" fmla="*/ 1412351 w 2530991"/>
                  <a:gd name="connsiteY122" fmla="*/ 1102350 h 2102096"/>
                  <a:gd name="connsiteX123" fmla="*/ 1391716 w 2530991"/>
                  <a:gd name="connsiteY123" fmla="*/ 1251223 h 2102096"/>
                  <a:gd name="connsiteX124" fmla="*/ 1365335 w 2530991"/>
                  <a:gd name="connsiteY124" fmla="*/ 1435778 h 2102096"/>
                  <a:gd name="connsiteX125" fmla="*/ 1364364 w 2530991"/>
                  <a:gd name="connsiteY125" fmla="*/ 1442392 h 2102096"/>
                  <a:gd name="connsiteX126" fmla="*/ 1418717 w 2530991"/>
                  <a:gd name="connsiteY126" fmla="*/ 1456802 h 2102096"/>
                  <a:gd name="connsiteX127" fmla="*/ 1450235 w 2530991"/>
                  <a:gd name="connsiteY127" fmla="*/ 1334643 h 2102096"/>
                  <a:gd name="connsiteX128" fmla="*/ 1505493 w 2530991"/>
                  <a:gd name="connsiteY128" fmla="*/ 1125936 h 2102096"/>
                  <a:gd name="connsiteX129" fmla="*/ 1118640 w 2530991"/>
                  <a:gd name="connsiteY129" fmla="*/ 1102349 h 2102096"/>
                  <a:gd name="connsiteX130" fmla="*/ 1025499 w 2530991"/>
                  <a:gd name="connsiteY130" fmla="*/ 1125935 h 2102096"/>
                  <a:gd name="connsiteX131" fmla="*/ 1080756 w 2530991"/>
                  <a:gd name="connsiteY131" fmla="*/ 1334642 h 2102096"/>
                  <a:gd name="connsiteX132" fmla="*/ 1112274 w 2530991"/>
                  <a:gd name="connsiteY132" fmla="*/ 1456801 h 2102096"/>
                  <a:gd name="connsiteX133" fmla="*/ 1166628 w 2530991"/>
                  <a:gd name="connsiteY133" fmla="*/ 1442391 h 2102096"/>
                  <a:gd name="connsiteX134" fmla="*/ 1165657 w 2530991"/>
                  <a:gd name="connsiteY134" fmla="*/ 1435777 h 2102096"/>
                  <a:gd name="connsiteX135" fmla="*/ 1139275 w 2530991"/>
                  <a:gd name="connsiteY135" fmla="*/ 1251222 h 2102096"/>
                  <a:gd name="connsiteX136" fmla="*/ 1290830 w 2530991"/>
                  <a:gd name="connsiteY136" fmla="*/ 1090455 h 2102096"/>
                  <a:gd name="connsiteX137" fmla="*/ 1290632 w 2530991"/>
                  <a:gd name="connsiteY137" fmla="*/ 1211112 h 2102096"/>
                  <a:gd name="connsiteX138" fmla="*/ 1289868 w 2530991"/>
                  <a:gd name="connsiteY138" fmla="*/ 1363598 h 2102096"/>
                  <a:gd name="connsiteX139" fmla="*/ 1289262 w 2530991"/>
                  <a:gd name="connsiteY139" fmla="*/ 1434309 h 2102096"/>
                  <a:gd name="connsiteX140" fmla="*/ 1322323 w 2530991"/>
                  <a:gd name="connsiteY140" fmla="*/ 1437156 h 2102096"/>
                  <a:gd name="connsiteX141" fmla="*/ 1326228 w 2530991"/>
                  <a:gd name="connsiteY141" fmla="*/ 1406209 h 2102096"/>
                  <a:gd name="connsiteX142" fmla="*/ 1348923 w 2530991"/>
                  <a:gd name="connsiteY142" fmla="*/ 1232349 h 2102096"/>
                  <a:gd name="connsiteX143" fmla="*/ 1367169 w 2530991"/>
                  <a:gd name="connsiteY143" fmla="*/ 1096751 h 2102096"/>
                  <a:gd name="connsiteX144" fmla="*/ 1245255 w 2530991"/>
                  <a:gd name="connsiteY144" fmla="*/ 1090035 h 2102096"/>
                  <a:gd name="connsiteX145" fmla="*/ 1163823 w 2530991"/>
                  <a:gd name="connsiteY145" fmla="*/ 1096751 h 2102096"/>
                  <a:gd name="connsiteX146" fmla="*/ 1182069 w 2530991"/>
                  <a:gd name="connsiteY146" fmla="*/ 1232348 h 2102096"/>
                  <a:gd name="connsiteX147" fmla="*/ 1204764 w 2530991"/>
                  <a:gd name="connsiteY147" fmla="*/ 1406208 h 2102096"/>
                  <a:gd name="connsiteX148" fmla="*/ 1208669 w 2530991"/>
                  <a:gd name="connsiteY148" fmla="*/ 1437155 h 2102096"/>
                  <a:gd name="connsiteX149" fmla="*/ 1246745 w 2530991"/>
                  <a:gd name="connsiteY149" fmla="*/ 1433877 h 2102096"/>
                  <a:gd name="connsiteX150" fmla="*/ 1245584 w 2530991"/>
                  <a:gd name="connsiteY150" fmla="*/ 1250014 h 2102096"/>
                  <a:gd name="connsiteX151" fmla="*/ 2085751 w 2530991"/>
                  <a:gd name="connsiteY151" fmla="*/ 1018266 h 2102096"/>
                  <a:gd name="connsiteX152" fmla="*/ 2036921 w 2530991"/>
                  <a:gd name="connsiteY152" fmla="*/ 1084032 h 2102096"/>
                  <a:gd name="connsiteX153" fmla="*/ 1944858 w 2530991"/>
                  <a:gd name="connsiteY153" fmla="*/ 1206764 h 2102096"/>
                  <a:gd name="connsiteX154" fmla="*/ 1854729 w 2530991"/>
                  <a:gd name="connsiteY154" fmla="*/ 1325716 h 2102096"/>
                  <a:gd name="connsiteX155" fmla="*/ 1904050 w 2530991"/>
                  <a:gd name="connsiteY155" fmla="*/ 1403322 h 2102096"/>
                  <a:gd name="connsiteX156" fmla="*/ 1960710 w 2530991"/>
                  <a:gd name="connsiteY156" fmla="*/ 1346966 h 2102096"/>
                  <a:gd name="connsiteX157" fmla="*/ 2085936 w 2530991"/>
                  <a:gd name="connsiteY157" fmla="*/ 1223859 h 2102096"/>
                  <a:gd name="connsiteX158" fmla="*/ 2167147 w 2530991"/>
                  <a:gd name="connsiteY158" fmla="*/ 1145111 h 2102096"/>
                  <a:gd name="connsiteX159" fmla="*/ 2156626 w 2530991"/>
                  <a:gd name="connsiteY159" fmla="*/ 1120232 h 2102096"/>
                  <a:gd name="connsiteX160" fmla="*/ 445238 w 2530991"/>
                  <a:gd name="connsiteY160" fmla="*/ 1018263 h 2102096"/>
                  <a:gd name="connsiteX161" fmla="*/ 374362 w 2530991"/>
                  <a:gd name="connsiteY161" fmla="*/ 1120232 h 2102096"/>
                  <a:gd name="connsiteX162" fmla="*/ 363842 w 2530991"/>
                  <a:gd name="connsiteY162" fmla="*/ 1145107 h 2102096"/>
                  <a:gd name="connsiteX163" fmla="*/ 445056 w 2530991"/>
                  <a:gd name="connsiteY163" fmla="*/ 1223858 h 2102096"/>
                  <a:gd name="connsiteX164" fmla="*/ 570282 w 2530991"/>
                  <a:gd name="connsiteY164" fmla="*/ 1346965 h 2102096"/>
                  <a:gd name="connsiteX165" fmla="*/ 626940 w 2530991"/>
                  <a:gd name="connsiteY165" fmla="*/ 1403319 h 2102096"/>
                  <a:gd name="connsiteX166" fmla="*/ 676262 w 2530991"/>
                  <a:gd name="connsiteY166" fmla="*/ 1325713 h 2102096"/>
                  <a:gd name="connsiteX167" fmla="*/ 586134 w 2530991"/>
                  <a:gd name="connsiteY167" fmla="*/ 1206763 h 2102096"/>
                  <a:gd name="connsiteX168" fmla="*/ 494070 w 2530991"/>
                  <a:gd name="connsiteY168" fmla="*/ 1084031 h 2102096"/>
                  <a:gd name="connsiteX169" fmla="*/ 2390197 w 2530991"/>
                  <a:gd name="connsiteY169" fmla="*/ 965102 h 2102096"/>
                  <a:gd name="connsiteX170" fmla="*/ 2389041 w 2530991"/>
                  <a:gd name="connsiteY170" fmla="*/ 966398 h 2102096"/>
                  <a:gd name="connsiteX171" fmla="*/ 2224708 w 2530991"/>
                  <a:gd name="connsiteY171" fmla="*/ 1140777 h 2102096"/>
                  <a:gd name="connsiteX172" fmla="*/ 2198823 w 2530991"/>
                  <a:gd name="connsiteY172" fmla="*/ 1167472 h 2102096"/>
                  <a:gd name="connsiteX173" fmla="*/ 2205192 w 2530991"/>
                  <a:gd name="connsiteY173" fmla="*/ 1182335 h 2102096"/>
                  <a:gd name="connsiteX174" fmla="*/ 2229438 w 2530991"/>
                  <a:gd name="connsiteY174" fmla="*/ 1262868 h 2102096"/>
                  <a:gd name="connsiteX175" fmla="*/ 2242690 w 2530991"/>
                  <a:gd name="connsiteY175" fmla="*/ 1337027 h 2102096"/>
                  <a:gd name="connsiteX176" fmla="*/ 2256484 w 2530991"/>
                  <a:gd name="connsiteY176" fmla="*/ 1327276 h 2102096"/>
                  <a:gd name="connsiteX177" fmla="*/ 2439275 w 2530991"/>
                  <a:gd name="connsiteY177" fmla="*/ 1202242 h 2102096"/>
                  <a:gd name="connsiteX178" fmla="*/ 2455738 w 2530991"/>
                  <a:gd name="connsiteY178" fmla="*/ 1191681 h 2102096"/>
                  <a:gd name="connsiteX179" fmla="*/ 2436074 w 2530991"/>
                  <a:gd name="connsiteY179" fmla="*/ 1096861 h 2102096"/>
                  <a:gd name="connsiteX180" fmla="*/ 2403505 w 2530991"/>
                  <a:gd name="connsiteY180" fmla="*/ 995362 h 2102096"/>
                  <a:gd name="connsiteX181" fmla="*/ 140794 w 2530991"/>
                  <a:gd name="connsiteY181" fmla="*/ 965100 h 2102096"/>
                  <a:gd name="connsiteX182" fmla="*/ 127484 w 2530991"/>
                  <a:gd name="connsiteY182" fmla="*/ 995362 h 2102096"/>
                  <a:gd name="connsiteX183" fmla="*/ 94916 w 2530991"/>
                  <a:gd name="connsiteY183" fmla="*/ 1096861 h 2102096"/>
                  <a:gd name="connsiteX184" fmla="*/ 75252 w 2530991"/>
                  <a:gd name="connsiteY184" fmla="*/ 1191679 h 2102096"/>
                  <a:gd name="connsiteX185" fmla="*/ 91717 w 2530991"/>
                  <a:gd name="connsiteY185" fmla="*/ 1202241 h 2102096"/>
                  <a:gd name="connsiteX186" fmla="*/ 274508 w 2530991"/>
                  <a:gd name="connsiteY186" fmla="*/ 1327275 h 2102096"/>
                  <a:gd name="connsiteX187" fmla="*/ 288298 w 2530991"/>
                  <a:gd name="connsiteY187" fmla="*/ 1337023 h 2102096"/>
                  <a:gd name="connsiteX188" fmla="*/ 301550 w 2530991"/>
                  <a:gd name="connsiteY188" fmla="*/ 1262868 h 2102096"/>
                  <a:gd name="connsiteX189" fmla="*/ 325795 w 2530991"/>
                  <a:gd name="connsiteY189" fmla="*/ 1182335 h 2102096"/>
                  <a:gd name="connsiteX190" fmla="*/ 332167 w 2530991"/>
                  <a:gd name="connsiteY190" fmla="*/ 1167468 h 2102096"/>
                  <a:gd name="connsiteX191" fmla="*/ 306284 w 2530991"/>
                  <a:gd name="connsiteY191" fmla="*/ 1140776 h 2102096"/>
                  <a:gd name="connsiteX192" fmla="*/ 141951 w 2530991"/>
                  <a:gd name="connsiteY192" fmla="*/ 966397 h 2102096"/>
                  <a:gd name="connsiteX193" fmla="*/ 1970116 w 2530991"/>
                  <a:gd name="connsiteY193" fmla="*/ 895286 h 2102096"/>
                  <a:gd name="connsiteX194" fmla="*/ 1928477 w 2530991"/>
                  <a:gd name="connsiteY194" fmla="*/ 969413 h 2102096"/>
                  <a:gd name="connsiteX195" fmla="*/ 1850026 w 2530991"/>
                  <a:gd name="connsiteY195" fmla="*/ 1107537 h 2102096"/>
                  <a:gd name="connsiteX196" fmla="*/ 1774436 w 2530991"/>
                  <a:gd name="connsiteY196" fmla="*/ 1239190 h 2102096"/>
                  <a:gd name="connsiteX197" fmla="*/ 1824195 w 2530991"/>
                  <a:gd name="connsiteY197" fmla="*/ 1290696 h 2102096"/>
                  <a:gd name="connsiteX198" fmla="*/ 1909224 w 2530991"/>
                  <a:gd name="connsiteY198" fmla="*/ 1179626 h 2102096"/>
                  <a:gd name="connsiteX199" fmla="*/ 2003072 w 2530991"/>
                  <a:gd name="connsiteY199" fmla="*/ 1058253 h 2102096"/>
                  <a:gd name="connsiteX200" fmla="*/ 2061260 w 2530991"/>
                  <a:gd name="connsiteY200" fmla="*/ 983758 h 2102096"/>
                  <a:gd name="connsiteX201" fmla="*/ 560875 w 2530991"/>
                  <a:gd name="connsiteY201" fmla="*/ 895283 h 2102096"/>
                  <a:gd name="connsiteX202" fmla="*/ 469730 w 2530991"/>
                  <a:gd name="connsiteY202" fmla="*/ 983755 h 2102096"/>
                  <a:gd name="connsiteX203" fmla="*/ 527919 w 2530991"/>
                  <a:gd name="connsiteY203" fmla="*/ 1058252 h 2102096"/>
                  <a:gd name="connsiteX204" fmla="*/ 621767 w 2530991"/>
                  <a:gd name="connsiteY204" fmla="*/ 1179625 h 2102096"/>
                  <a:gd name="connsiteX205" fmla="*/ 706795 w 2530991"/>
                  <a:gd name="connsiteY205" fmla="*/ 1290694 h 2102096"/>
                  <a:gd name="connsiteX206" fmla="*/ 756554 w 2530991"/>
                  <a:gd name="connsiteY206" fmla="*/ 1239187 h 2102096"/>
                  <a:gd name="connsiteX207" fmla="*/ 680966 w 2530991"/>
                  <a:gd name="connsiteY207" fmla="*/ 1107536 h 2102096"/>
                  <a:gd name="connsiteX208" fmla="*/ 602514 w 2530991"/>
                  <a:gd name="connsiteY208" fmla="*/ 969412 h 2102096"/>
                  <a:gd name="connsiteX209" fmla="*/ 1822503 w 2530991"/>
                  <a:gd name="connsiteY209" fmla="*/ 788101 h 2102096"/>
                  <a:gd name="connsiteX210" fmla="*/ 1791479 w 2530991"/>
                  <a:gd name="connsiteY210" fmla="*/ 862791 h 2102096"/>
                  <a:gd name="connsiteX211" fmla="*/ 1729849 w 2530991"/>
                  <a:gd name="connsiteY211" fmla="*/ 1009197 h 2102096"/>
                  <a:gd name="connsiteX212" fmla="*/ 1666022 w 2530991"/>
                  <a:gd name="connsiteY212" fmla="*/ 1158867 h 2102096"/>
                  <a:gd name="connsiteX213" fmla="*/ 1738702 w 2530991"/>
                  <a:gd name="connsiteY213" fmla="*/ 1210082 h 2102096"/>
                  <a:gd name="connsiteX214" fmla="*/ 1811236 w 2530991"/>
                  <a:gd name="connsiteY214" fmla="*/ 1085141 h 2102096"/>
                  <a:gd name="connsiteX215" fmla="*/ 1891629 w 2530991"/>
                  <a:gd name="connsiteY215" fmla="*/ 948138 h 2102096"/>
                  <a:gd name="connsiteX216" fmla="*/ 1939941 w 2530991"/>
                  <a:gd name="connsiteY216" fmla="*/ 866694 h 2102096"/>
                  <a:gd name="connsiteX217" fmla="*/ 708488 w 2530991"/>
                  <a:gd name="connsiteY217" fmla="*/ 788099 h 2102096"/>
                  <a:gd name="connsiteX218" fmla="*/ 591049 w 2530991"/>
                  <a:gd name="connsiteY218" fmla="*/ 866692 h 2102096"/>
                  <a:gd name="connsiteX219" fmla="*/ 639362 w 2530991"/>
                  <a:gd name="connsiteY219" fmla="*/ 948137 h 2102096"/>
                  <a:gd name="connsiteX220" fmla="*/ 719756 w 2530991"/>
                  <a:gd name="connsiteY220" fmla="*/ 1085140 h 2102096"/>
                  <a:gd name="connsiteX221" fmla="*/ 792289 w 2530991"/>
                  <a:gd name="connsiteY221" fmla="*/ 1210080 h 2102096"/>
                  <a:gd name="connsiteX222" fmla="*/ 864970 w 2530991"/>
                  <a:gd name="connsiteY222" fmla="*/ 1158865 h 2102096"/>
                  <a:gd name="connsiteX223" fmla="*/ 801143 w 2530991"/>
                  <a:gd name="connsiteY223" fmla="*/ 1009196 h 2102096"/>
                  <a:gd name="connsiteX224" fmla="*/ 739513 w 2530991"/>
                  <a:gd name="connsiteY224" fmla="*/ 862790 h 2102096"/>
                  <a:gd name="connsiteX225" fmla="*/ 2275074 w 2530991"/>
                  <a:gd name="connsiteY225" fmla="*/ 758645 h 2102096"/>
                  <a:gd name="connsiteX226" fmla="*/ 2259521 w 2530991"/>
                  <a:gd name="connsiteY226" fmla="*/ 780644 h 2102096"/>
                  <a:gd name="connsiteX227" fmla="*/ 2121031 w 2530991"/>
                  <a:gd name="connsiteY227" fmla="*/ 970750 h 2102096"/>
                  <a:gd name="connsiteX228" fmla="*/ 2102535 w 2530991"/>
                  <a:gd name="connsiteY228" fmla="*/ 995661 h 2102096"/>
                  <a:gd name="connsiteX229" fmla="*/ 2172105 w 2530991"/>
                  <a:gd name="connsiteY229" fmla="*/ 1105128 h 2102096"/>
                  <a:gd name="connsiteX230" fmla="*/ 2182754 w 2530991"/>
                  <a:gd name="connsiteY230" fmla="*/ 1129977 h 2102096"/>
                  <a:gd name="connsiteX231" fmla="*/ 2198571 w 2530991"/>
                  <a:gd name="connsiteY231" fmla="*/ 1114640 h 2102096"/>
                  <a:gd name="connsiteX232" fmla="*/ 2372949 w 2530991"/>
                  <a:gd name="connsiteY232" fmla="*/ 950307 h 2102096"/>
                  <a:gd name="connsiteX233" fmla="*/ 2380663 w 2530991"/>
                  <a:gd name="connsiteY233" fmla="*/ 943425 h 2102096"/>
                  <a:gd name="connsiteX234" fmla="*/ 2360796 w 2530991"/>
                  <a:gd name="connsiteY234" fmla="*/ 898253 h 2102096"/>
                  <a:gd name="connsiteX235" fmla="*/ 2308519 w 2530991"/>
                  <a:gd name="connsiteY235" fmla="*/ 806036 h 2102096"/>
                  <a:gd name="connsiteX236" fmla="*/ 255917 w 2530991"/>
                  <a:gd name="connsiteY236" fmla="*/ 758643 h 2102096"/>
                  <a:gd name="connsiteX237" fmla="*/ 222471 w 2530991"/>
                  <a:gd name="connsiteY237" fmla="*/ 806036 h 2102096"/>
                  <a:gd name="connsiteX238" fmla="*/ 170193 w 2530991"/>
                  <a:gd name="connsiteY238" fmla="*/ 898253 h 2102096"/>
                  <a:gd name="connsiteX239" fmla="*/ 150327 w 2530991"/>
                  <a:gd name="connsiteY239" fmla="*/ 943423 h 2102096"/>
                  <a:gd name="connsiteX240" fmla="*/ 158042 w 2530991"/>
                  <a:gd name="connsiteY240" fmla="*/ 950306 h 2102096"/>
                  <a:gd name="connsiteX241" fmla="*/ 332420 w 2530991"/>
                  <a:gd name="connsiteY241" fmla="*/ 1114639 h 2102096"/>
                  <a:gd name="connsiteX242" fmla="*/ 348235 w 2530991"/>
                  <a:gd name="connsiteY242" fmla="*/ 1129974 h 2102096"/>
                  <a:gd name="connsiteX243" fmla="*/ 358882 w 2530991"/>
                  <a:gd name="connsiteY243" fmla="*/ 1105128 h 2102096"/>
                  <a:gd name="connsiteX244" fmla="*/ 428454 w 2530991"/>
                  <a:gd name="connsiteY244" fmla="*/ 995658 h 2102096"/>
                  <a:gd name="connsiteX245" fmla="*/ 409960 w 2530991"/>
                  <a:gd name="connsiteY245" fmla="*/ 970749 h 2102096"/>
                  <a:gd name="connsiteX246" fmla="*/ 271471 w 2530991"/>
                  <a:gd name="connsiteY246" fmla="*/ 780643 h 2102096"/>
                  <a:gd name="connsiteX247" fmla="*/ 1663144 w 2530991"/>
                  <a:gd name="connsiteY247" fmla="*/ 712052 h 2102096"/>
                  <a:gd name="connsiteX248" fmla="*/ 1659087 w 2530991"/>
                  <a:gd name="connsiteY248" fmla="*/ 728009 h 2102096"/>
                  <a:gd name="connsiteX249" fmla="*/ 1560004 w 2530991"/>
                  <a:gd name="connsiteY249" fmla="*/ 1104977 h 2102096"/>
                  <a:gd name="connsiteX250" fmla="*/ 1559300 w 2530991"/>
                  <a:gd name="connsiteY250" fmla="*/ 1107585 h 2102096"/>
                  <a:gd name="connsiteX251" fmla="*/ 1625314 w 2530991"/>
                  <a:gd name="connsiteY251" fmla="*/ 1138187 h 2102096"/>
                  <a:gd name="connsiteX252" fmla="*/ 1688690 w 2530991"/>
                  <a:gd name="connsiteY252" fmla="*/ 991528 h 2102096"/>
                  <a:gd name="connsiteX253" fmla="*/ 1752380 w 2530991"/>
                  <a:gd name="connsiteY253" fmla="*/ 846007 h 2102096"/>
                  <a:gd name="connsiteX254" fmla="*/ 1787354 w 2530991"/>
                  <a:gd name="connsiteY254" fmla="*/ 767119 h 2102096"/>
                  <a:gd name="connsiteX255" fmla="*/ 867847 w 2530991"/>
                  <a:gd name="connsiteY255" fmla="*/ 712050 h 2102096"/>
                  <a:gd name="connsiteX256" fmla="*/ 743637 w 2530991"/>
                  <a:gd name="connsiteY256" fmla="*/ 767117 h 2102096"/>
                  <a:gd name="connsiteX257" fmla="*/ 778611 w 2530991"/>
                  <a:gd name="connsiteY257" fmla="*/ 846006 h 2102096"/>
                  <a:gd name="connsiteX258" fmla="*/ 842302 w 2530991"/>
                  <a:gd name="connsiteY258" fmla="*/ 991527 h 2102096"/>
                  <a:gd name="connsiteX259" fmla="*/ 905677 w 2530991"/>
                  <a:gd name="connsiteY259" fmla="*/ 1138186 h 2102096"/>
                  <a:gd name="connsiteX260" fmla="*/ 971691 w 2530991"/>
                  <a:gd name="connsiteY260" fmla="*/ 1107584 h 2102096"/>
                  <a:gd name="connsiteX261" fmla="*/ 970987 w 2530991"/>
                  <a:gd name="connsiteY261" fmla="*/ 1104976 h 2102096"/>
                  <a:gd name="connsiteX262" fmla="*/ 871904 w 2530991"/>
                  <a:gd name="connsiteY262" fmla="*/ 728008 h 2102096"/>
                  <a:gd name="connsiteX263" fmla="*/ 1471362 w 2530991"/>
                  <a:gd name="connsiteY263" fmla="*/ 658011 h 2102096"/>
                  <a:gd name="connsiteX264" fmla="*/ 1447224 w 2530991"/>
                  <a:gd name="connsiteY264" fmla="*/ 844202 h 2102096"/>
                  <a:gd name="connsiteX265" fmla="*/ 1419033 w 2530991"/>
                  <a:gd name="connsiteY265" fmla="*/ 1054141 h 2102096"/>
                  <a:gd name="connsiteX266" fmla="*/ 1417395 w 2530991"/>
                  <a:gd name="connsiteY266" fmla="*/ 1065958 h 2102096"/>
                  <a:gd name="connsiteX267" fmla="*/ 1514558 w 2530991"/>
                  <a:gd name="connsiteY267" fmla="*/ 1091717 h 2102096"/>
                  <a:gd name="connsiteX268" fmla="*/ 1566981 w 2530991"/>
                  <a:gd name="connsiteY268" fmla="*/ 897921 h 2102096"/>
                  <a:gd name="connsiteX269" fmla="*/ 1610901 w 2530991"/>
                  <a:gd name="connsiteY269" fmla="*/ 738495 h 2102096"/>
                  <a:gd name="connsiteX270" fmla="*/ 1622675 w 2530991"/>
                  <a:gd name="connsiteY270" fmla="*/ 696529 h 2102096"/>
                  <a:gd name="connsiteX271" fmla="*/ 1059629 w 2530991"/>
                  <a:gd name="connsiteY271" fmla="*/ 658010 h 2102096"/>
                  <a:gd name="connsiteX272" fmla="*/ 908317 w 2530991"/>
                  <a:gd name="connsiteY272" fmla="*/ 696528 h 2102096"/>
                  <a:gd name="connsiteX273" fmla="*/ 920091 w 2530991"/>
                  <a:gd name="connsiteY273" fmla="*/ 738494 h 2102096"/>
                  <a:gd name="connsiteX274" fmla="*/ 964011 w 2530991"/>
                  <a:gd name="connsiteY274" fmla="*/ 897920 h 2102096"/>
                  <a:gd name="connsiteX275" fmla="*/ 1016433 w 2530991"/>
                  <a:gd name="connsiteY275" fmla="*/ 1091716 h 2102096"/>
                  <a:gd name="connsiteX276" fmla="*/ 1113596 w 2530991"/>
                  <a:gd name="connsiteY276" fmla="*/ 1065957 h 2102096"/>
                  <a:gd name="connsiteX277" fmla="*/ 1111958 w 2530991"/>
                  <a:gd name="connsiteY277" fmla="*/ 1054140 h 2102096"/>
                  <a:gd name="connsiteX278" fmla="*/ 1083767 w 2530991"/>
                  <a:gd name="connsiteY278" fmla="*/ 844201 h 2102096"/>
                  <a:gd name="connsiteX279" fmla="*/ 1289069 w 2530991"/>
                  <a:gd name="connsiteY279" fmla="*/ 639389 h 2102096"/>
                  <a:gd name="connsiteX280" fmla="*/ 1289099 w 2530991"/>
                  <a:gd name="connsiteY280" fmla="*/ 641933 h 2102096"/>
                  <a:gd name="connsiteX281" fmla="*/ 1290895 w 2530991"/>
                  <a:gd name="connsiteY281" fmla="*/ 1051048 h 2102096"/>
                  <a:gd name="connsiteX282" fmla="*/ 1290892 w 2530991"/>
                  <a:gd name="connsiteY282" fmla="*/ 1053235 h 2102096"/>
                  <a:gd name="connsiteX283" fmla="*/ 1372084 w 2530991"/>
                  <a:gd name="connsiteY283" fmla="*/ 1060225 h 2102096"/>
                  <a:gd name="connsiteX284" fmla="*/ 1373734 w 2530991"/>
                  <a:gd name="connsiteY284" fmla="*/ 1047957 h 2102096"/>
                  <a:gd name="connsiteX285" fmla="*/ 1402845 w 2530991"/>
                  <a:gd name="connsiteY285" fmla="*/ 838144 h 2102096"/>
                  <a:gd name="connsiteX286" fmla="*/ 1429698 w 2530991"/>
                  <a:gd name="connsiteY286" fmla="*/ 650877 h 2102096"/>
                  <a:gd name="connsiteX287" fmla="*/ 1362325 w 2530991"/>
                  <a:gd name="connsiteY287" fmla="*/ 642431 h 2102096"/>
                  <a:gd name="connsiteX288" fmla="*/ 1247004 w 2530991"/>
                  <a:gd name="connsiteY288" fmla="*/ 639178 h 2102096"/>
                  <a:gd name="connsiteX289" fmla="*/ 1168663 w 2530991"/>
                  <a:gd name="connsiteY289" fmla="*/ 642431 h 2102096"/>
                  <a:gd name="connsiteX290" fmla="*/ 1101293 w 2530991"/>
                  <a:gd name="connsiteY290" fmla="*/ 650877 h 2102096"/>
                  <a:gd name="connsiteX291" fmla="*/ 1128146 w 2530991"/>
                  <a:gd name="connsiteY291" fmla="*/ 838143 h 2102096"/>
                  <a:gd name="connsiteX292" fmla="*/ 1157257 w 2530991"/>
                  <a:gd name="connsiteY292" fmla="*/ 1047956 h 2102096"/>
                  <a:gd name="connsiteX293" fmla="*/ 1158908 w 2530991"/>
                  <a:gd name="connsiteY293" fmla="*/ 1060225 h 2102096"/>
                  <a:gd name="connsiteX294" fmla="*/ 1245179 w 2530991"/>
                  <a:gd name="connsiteY294" fmla="*/ 1052797 h 2102096"/>
                  <a:gd name="connsiteX295" fmla="*/ 1245175 w 2530991"/>
                  <a:gd name="connsiteY295" fmla="*/ 1051048 h 2102096"/>
                  <a:gd name="connsiteX296" fmla="*/ 1246972 w 2530991"/>
                  <a:gd name="connsiteY296" fmla="*/ 641933 h 2102096"/>
                  <a:gd name="connsiteX297" fmla="*/ 2133287 w 2530991"/>
                  <a:gd name="connsiteY297" fmla="*/ 598890 h 2102096"/>
                  <a:gd name="connsiteX298" fmla="*/ 2117414 w 2530991"/>
                  <a:gd name="connsiteY298" fmla="*/ 628698 h 2102096"/>
                  <a:gd name="connsiteX299" fmla="*/ 2000020 w 2530991"/>
                  <a:gd name="connsiteY299" fmla="*/ 842048 h 2102096"/>
                  <a:gd name="connsiteX300" fmla="*/ 1987194 w 2530991"/>
                  <a:gd name="connsiteY300" fmla="*/ 864883 h 2102096"/>
                  <a:gd name="connsiteX301" fmla="*/ 2079489 w 2530991"/>
                  <a:gd name="connsiteY301" fmla="*/ 960420 h 2102096"/>
                  <a:gd name="connsiteX302" fmla="*/ 2089925 w 2530991"/>
                  <a:gd name="connsiteY302" fmla="*/ 947059 h 2102096"/>
                  <a:gd name="connsiteX303" fmla="*/ 2236385 w 2530991"/>
                  <a:gd name="connsiteY303" fmla="*/ 763024 h 2102096"/>
                  <a:gd name="connsiteX304" fmla="*/ 2258830 w 2530991"/>
                  <a:gd name="connsiteY304" fmla="*/ 735627 h 2102096"/>
                  <a:gd name="connsiteX305" fmla="*/ 2247245 w 2530991"/>
                  <a:gd name="connsiteY305" fmla="*/ 719211 h 2102096"/>
                  <a:gd name="connsiteX306" fmla="*/ 397705 w 2530991"/>
                  <a:gd name="connsiteY306" fmla="*/ 598889 h 2102096"/>
                  <a:gd name="connsiteX307" fmla="*/ 283745 w 2530991"/>
                  <a:gd name="connsiteY307" fmla="*/ 719211 h 2102096"/>
                  <a:gd name="connsiteX308" fmla="*/ 272161 w 2530991"/>
                  <a:gd name="connsiteY308" fmla="*/ 735626 h 2102096"/>
                  <a:gd name="connsiteX309" fmla="*/ 294606 w 2530991"/>
                  <a:gd name="connsiteY309" fmla="*/ 763023 h 2102096"/>
                  <a:gd name="connsiteX310" fmla="*/ 441066 w 2530991"/>
                  <a:gd name="connsiteY310" fmla="*/ 947058 h 2102096"/>
                  <a:gd name="connsiteX311" fmla="*/ 451501 w 2530991"/>
                  <a:gd name="connsiteY311" fmla="*/ 960418 h 2102096"/>
                  <a:gd name="connsiteX312" fmla="*/ 543797 w 2530991"/>
                  <a:gd name="connsiteY312" fmla="*/ 864880 h 2102096"/>
                  <a:gd name="connsiteX313" fmla="*/ 530971 w 2530991"/>
                  <a:gd name="connsiteY313" fmla="*/ 842047 h 2102096"/>
                  <a:gd name="connsiteX314" fmla="*/ 413578 w 2530991"/>
                  <a:gd name="connsiteY314" fmla="*/ 628697 h 2102096"/>
                  <a:gd name="connsiteX315" fmla="*/ 1956384 w 2530991"/>
                  <a:gd name="connsiteY315" fmla="*/ 457409 h 2102096"/>
                  <a:gd name="connsiteX316" fmla="*/ 1938953 w 2530991"/>
                  <a:gd name="connsiteY316" fmla="*/ 502188 h 2102096"/>
                  <a:gd name="connsiteX317" fmla="*/ 1847516 w 2530991"/>
                  <a:gd name="connsiteY317" fmla="*/ 727884 h 2102096"/>
                  <a:gd name="connsiteX318" fmla="*/ 1837878 w 2530991"/>
                  <a:gd name="connsiteY318" fmla="*/ 751089 h 2102096"/>
                  <a:gd name="connsiteX319" fmla="*/ 1958216 w 2530991"/>
                  <a:gd name="connsiteY319" fmla="*/ 835887 h 2102096"/>
                  <a:gd name="connsiteX320" fmla="*/ 1966159 w 2530991"/>
                  <a:gd name="connsiteY320" fmla="*/ 822497 h 2102096"/>
                  <a:gd name="connsiteX321" fmla="*/ 2092229 w 2530991"/>
                  <a:gd name="connsiteY321" fmla="*/ 614156 h 2102096"/>
                  <a:gd name="connsiteX322" fmla="*/ 2114278 w 2530991"/>
                  <a:gd name="connsiteY322" fmla="*/ 578821 h 2102096"/>
                  <a:gd name="connsiteX323" fmla="*/ 2099994 w 2530991"/>
                  <a:gd name="connsiteY323" fmla="*/ 563739 h 2102096"/>
                  <a:gd name="connsiteX324" fmla="*/ 2015161 w 2530991"/>
                  <a:gd name="connsiteY324" fmla="*/ 496094 h 2102096"/>
                  <a:gd name="connsiteX325" fmla="*/ 574607 w 2530991"/>
                  <a:gd name="connsiteY325" fmla="*/ 457407 h 2102096"/>
                  <a:gd name="connsiteX326" fmla="*/ 515829 w 2530991"/>
                  <a:gd name="connsiteY326" fmla="*/ 496094 h 2102096"/>
                  <a:gd name="connsiteX327" fmla="*/ 430996 w 2530991"/>
                  <a:gd name="connsiteY327" fmla="*/ 563739 h 2102096"/>
                  <a:gd name="connsiteX328" fmla="*/ 416713 w 2530991"/>
                  <a:gd name="connsiteY328" fmla="*/ 578819 h 2102096"/>
                  <a:gd name="connsiteX329" fmla="*/ 438763 w 2530991"/>
                  <a:gd name="connsiteY329" fmla="*/ 614155 h 2102096"/>
                  <a:gd name="connsiteX330" fmla="*/ 564833 w 2530991"/>
                  <a:gd name="connsiteY330" fmla="*/ 822496 h 2102096"/>
                  <a:gd name="connsiteX331" fmla="*/ 572775 w 2530991"/>
                  <a:gd name="connsiteY331" fmla="*/ 835885 h 2102096"/>
                  <a:gd name="connsiteX332" fmla="*/ 693113 w 2530991"/>
                  <a:gd name="connsiteY332" fmla="*/ 751087 h 2102096"/>
                  <a:gd name="connsiteX333" fmla="*/ 683475 w 2530991"/>
                  <a:gd name="connsiteY333" fmla="*/ 727883 h 2102096"/>
                  <a:gd name="connsiteX334" fmla="*/ 592038 w 2530991"/>
                  <a:gd name="connsiteY334" fmla="*/ 502187 h 2102096"/>
                  <a:gd name="connsiteX335" fmla="*/ 1752487 w 2530991"/>
                  <a:gd name="connsiteY335" fmla="*/ 352215 h 2102096"/>
                  <a:gd name="connsiteX336" fmla="*/ 1736567 w 2530991"/>
                  <a:gd name="connsiteY336" fmla="*/ 419252 h 2102096"/>
                  <a:gd name="connsiteX337" fmla="*/ 1701003 w 2530991"/>
                  <a:gd name="connsiteY337" fmla="*/ 563147 h 2102096"/>
                  <a:gd name="connsiteX338" fmla="*/ 1673909 w 2530991"/>
                  <a:gd name="connsiteY338" fmla="*/ 669713 h 2102096"/>
                  <a:gd name="connsiteX339" fmla="*/ 1803835 w 2530991"/>
                  <a:gd name="connsiteY339" fmla="*/ 729942 h 2102096"/>
                  <a:gd name="connsiteX340" fmla="*/ 1811586 w 2530991"/>
                  <a:gd name="connsiteY340" fmla="*/ 712460 h 2102096"/>
                  <a:gd name="connsiteX341" fmla="*/ 1912229 w 2530991"/>
                  <a:gd name="connsiteY341" fmla="*/ 490715 h 2102096"/>
                  <a:gd name="connsiteX342" fmla="*/ 1934636 w 2530991"/>
                  <a:gd name="connsiteY342" fmla="*/ 443094 h 2102096"/>
                  <a:gd name="connsiteX343" fmla="*/ 1923619 w 2530991"/>
                  <a:gd name="connsiteY343" fmla="*/ 435843 h 2102096"/>
                  <a:gd name="connsiteX344" fmla="*/ 1825939 w 2530991"/>
                  <a:gd name="connsiteY344" fmla="*/ 383489 h 2102096"/>
                  <a:gd name="connsiteX345" fmla="*/ 778504 w 2530991"/>
                  <a:gd name="connsiteY345" fmla="*/ 352214 h 2102096"/>
                  <a:gd name="connsiteX346" fmla="*/ 705051 w 2530991"/>
                  <a:gd name="connsiteY346" fmla="*/ 383489 h 2102096"/>
                  <a:gd name="connsiteX347" fmla="*/ 607371 w 2530991"/>
                  <a:gd name="connsiteY347" fmla="*/ 435843 h 2102096"/>
                  <a:gd name="connsiteX348" fmla="*/ 596356 w 2530991"/>
                  <a:gd name="connsiteY348" fmla="*/ 443093 h 2102096"/>
                  <a:gd name="connsiteX349" fmla="*/ 618762 w 2530991"/>
                  <a:gd name="connsiteY349" fmla="*/ 490714 h 2102096"/>
                  <a:gd name="connsiteX350" fmla="*/ 719406 w 2530991"/>
                  <a:gd name="connsiteY350" fmla="*/ 712459 h 2102096"/>
                  <a:gd name="connsiteX351" fmla="*/ 727156 w 2530991"/>
                  <a:gd name="connsiteY351" fmla="*/ 729941 h 2102096"/>
                  <a:gd name="connsiteX352" fmla="*/ 857083 w 2530991"/>
                  <a:gd name="connsiteY352" fmla="*/ 669711 h 2102096"/>
                  <a:gd name="connsiteX353" fmla="*/ 829989 w 2530991"/>
                  <a:gd name="connsiteY353" fmla="*/ 563146 h 2102096"/>
                  <a:gd name="connsiteX354" fmla="*/ 794424 w 2530991"/>
                  <a:gd name="connsiteY354" fmla="*/ 419251 h 2102096"/>
                  <a:gd name="connsiteX355" fmla="*/ 1516811 w 2530991"/>
                  <a:gd name="connsiteY355" fmla="*/ 282225 h 2102096"/>
                  <a:gd name="connsiteX356" fmla="*/ 1512924 w 2530991"/>
                  <a:gd name="connsiteY356" fmla="*/ 316863 h 2102096"/>
                  <a:gd name="connsiteX357" fmla="*/ 1494650 w 2530991"/>
                  <a:gd name="connsiteY357" fmla="*/ 471363 h 2102096"/>
                  <a:gd name="connsiteX358" fmla="*/ 1477153 w 2530991"/>
                  <a:gd name="connsiteY358" fmla="*/ 611897 h 2102096"/>
                  <a:gd name="connsiteX359" fmla="*/ 1558086 w 2530991"/>
                  <a:gd name="connsiteY359" fmla="*/ 629669 h 2102096"/>
                  <a:gd name="connsiteX360" fmla="*/ 1634713 w 2530991"/>
                  <a:gd name="connsiteY360" fmla="*/ 653622 h 2102096"/>
                  <a:gd name="connsiteX361" fmla="*/ 1651982 w 2530991"/>
                  <a:gd name="connsiteY361" fmla="*/ 592072 h 2102096"/>
                  <a:gd name="connsiteX362" fmla="*/ 1722589 w 2530991"/>
                  <a:gd name="connsiteY362" fmla="*/ 348599 h 2102096"/>
                  <a:gd name="connsiteX363" fmla="*/ 1725048 w 2530991"/>
                  <a:gd name="connsiteY363" fmla="*/ 340532 h 2102096"/>
                  <a:gd name="connsiteX364" fmla="*/ 1722694 w 2530991"/>
                  <a:gd name="connsiteY364" fmla="*/ 339530 h 2102096"/>
                  <a:gd name="connsiteX365" fmla="*/ 1614455 w 2530991"/>
                  <a:gd name="connsiteY365" fmla="*/ 304469 h 2102096"/>
                  <a:gd name="connsiteX366" fmla="*/ 1014180 w 2530991"/>
                  <a:gd name="connsiteY366" fmla="*/ 282225 h 2102096"/>
                  <a:gd name="connsiteX367" fmla="*/ 916535 w 2530991"/>
                  <a:gd name="connsiteY367" fmla="*/ 304469 h 2102096"/>
                  <a:gd name="connsiteX368" fmla="*/ 808296 w 2530991"/>
                  <a:gd name="connsiteY368" fmla="*/ 339530 h 2102096"/>
                  <a:gd name="connsiteX369" fmla="*/ 805943 w 2530991"/>
                  <a:gd name="connsiteY369" fmla="*/ 340532 h 2102096"/>
                  <a:gd name="connsiteX370" fmla="*/ 808402 w 2530991"/>
                  <a:gd name="connsiteY370" fmla="*/ 348598 h 2102096"/>
                  <a:gd name="connsiteX371" fmla="*/ 879010 w 2530991"/>
                  <a:gd name="connsiteY371" fmla="*/ 592071 h 2102096"/>
                  <a:gd name="connsiteX372" fmla="*/ 896279 w 2530991"/>
                  <a:gd name="connsiteY372" fmla="*/ 653621 h 2102096"/>
                  <a:gd name="connsiteX373" fmla="*/ 972902 w 2530991"/>
                  <a:gd name="connsiteY373" fmla="*/ 629669 h 2102096"/>
                  <a:gd name="connsiteX374" fmla="*/ 1053839 w 2530991"/>
                  <a:gd name="connsiteY374" fmla="*/ 611896 h 2102096"/>
                  <a:gd name="connsiteX375" fmla="*/ 1036341 w 2530991"/>
                  <a:gd name="connsiteY375" fmla="*/ 471362 h 2102096"/>
                  <a:gd name="connsiteX376" fmla="*/ 1018067 w 2530991"/>
                  <a:gd name="connsiteY376" fmla="*/ 316862 h 2102096"/>
                  <a:gd name="connsiteX377" fmla="*/ 1283018 w 2530991"/>
                  <a:gd name="connsiteY377" fmla="*/ 258458 h 2102096"/>
                  <a:gd name="connsiteX378" fmla="*/ 1284200 w 2530991"/>
                  <a:gd name="connsiteY378" fmla="*/ 307845 h 2102096"/>
                  <a:gd name="connsiteX379" fmla="*/ 1286991 w 2530991"/>
                  <a:gd name="connsiteY379" fmla="*/ 463397 h 2102096"/>
                  <a:gd name="connsiteX380" fmla="*/ 1288520 w 2530991"/>
                  <a:gd name="connsiteY380" fmla="*/ 592883 h 2102096"/>
                  <a:gd name="connsiteX381" fmla="*/ 1366095 w 2530991"/>
                  <a:gd name="connsiteY381" fmla="*/ 596228 h 2102096"/>
                  <a:gd name="connsiteX382" fmla="*/ 1436414 w 2530991"/>
                  <a:gd name="connsiteY382" fmla="*/ 605394 h 2102096"/>
                  <a:gd name="connsiteX383" fmla="*/ 1457087 w 2530991"/>
                  <a:gd name="connsiteY383" fmla="*/ 466235 h 2102096"/>
                  <a:gd name="connsiteX384" fmla="*/ 1480893 w 2530991"/>
                  <a:gd name="connsiteY384" fmla="*/ 312490 h 2102096"/>
                  <a:gd name="connsiteX385" fmla="*/ 1486645 w 2530991"/>
                  <a:gd name="connsiteY385" fmla="*/ 276755 h 2102096"/>
                  <a:gd name="connsiteX386" fmla="*/ 1385284 w 2530991"/>
                  <a:gd name="connsiteY386" fmla="*/ 263039 h 2102096"/>
                  <a:gd name="connsiteX387" fmla="*/ 1253058 w 2530991"/>
                  <a:gd name="connsiteY387" fmla="*/ 258230 h 2102096"/>
                  <a:gd name="connsiteX388" fmla="*/ 1145706 w 2530991"/>
                  <a:gd name="connsiteY388" fmla="*/ 263039 h 2102096"/>
                  <a:gd name="connsiteX389" fmla="*/ 1044347 w 2530991"/>
                  <a:gd name="connsiteY389" fmla="*/ 276754 h 2102096"/>
                  <a:gd name="connsiteX390" fmla="*/ 1050099 w 2530991"/>
                  <a:gd name="connsiteY390" fmla="*/ 312489 h 2102096"/>
                  <a:gd name="connsiteX391" fmla="*/ 1073904 w 2530991"/>
                  <a:gd name="connsiteY391" fmla="*/ 466234 h 2102096"/>
                  <a:gd name="connsiteX392" fmla="*/ 1094578 w 2530991"/>
                  <a:gd name="connsiteY392" fmla="*/ 605393 h 2102096"/>
                  <a:gd name="connsiteX393" fmla="*/ 1164892 w 2530991"/>
                  <a:gd name="connsiteY393" fmla="*/ 596228 h 2102096"/>
                  <a:gd name="connsiteX394" fmla="*/ 1247553 w 2530991"/>
                  <a:gd name="connsiteY394" fmla="*/ 592663 h 2102096"/>
                  <a:gd name="connsiteX395" fmla="*/ 1249080 w 2530991"/>
                  <a:gd name="connsiteY395" fmla="*/ 463397 h 2102096"/>
                  <a:gd name="connsiteX396" fmla="*/ 1251871 w 2530991"/>
                  <a:gd name="connsiteY396" fmla="*/ 307845 h 2102096"/>
                  <a:gd name="connsiteX397" fmla="*/ 1268035 w 2530991"/>
                  <a:gd name="connsiteY397" fmla="*/ 0 h 2102096"/>
                  <a:gd name="connsiteX398" fmla="*/ 1280816 w 2530991"/>
                  <a:gd name="connsiteY398" fmla="*/ 179503 h 2102096"/>
                  <a:gd name="connsiteX399" fmla="*/ 1281890 w 2530991"/>
                  <a:gd name="connsiteY399" fmla="*/ 216408 h 2102096"/>
                  <a:gd name="connsiteX400" fmla="*/ 1388495 w 2530991"/>
                  <a:gd name="connsiteY400" fmla="*/ 221310 h 2102096"/>
                  <a:gd name="connsiteX401" fmla="*/ 1493277 w 2530991"/>
                  <a:gd name="connsiteY401" fmla="*/ 235871 h 2102096"/>
                  <a:gd name="connsiteX402" fmla="*/ 1501604 w 2530991"/>
                  <a:gd name="connsiteY402" fmla="*/ 185784 h 2102096"/>
                  <a:gd name="connsiteX403" fmla="*/ 1538547 w 2530991"/>
                  <a:gd name="connsiteY403" fmla="*/ 9660 h 2102096"/>
                  <a:gd name="connsiteX404" fmla="*/ 1526932 w 2530991"/>
                  <a:gd name="connsiteY404" fmla="*/ 189242 h 2102096"/>
                  <a:gd name="connsiteX405" fmla="*/ 1521387 w 2530991"/>
                  <a:gd name="connsiteY405" fmla="*/ 241056 h 2102096"/>
                  <a:gd name="connsiteX406" fmla="*/ 1623233 w 2530991"/>
                  <a:gd name="connsiteY406" fmla="*/ 264900 h 2102096"/>
                  <a:gd name="connsiteX407" fmla="*/ 1733760 w 2530991"/>
                  <a:gd name="connsiteY407" fmla="*/ 301734 h 2102096"/>
                  <a:gd name="connsiteX408" fmla="*/ 1736508 w 2530991"/>
                  <a:gd name="connsiteY408" fmla="*/ 302940 h 2102096"/>
                  <a:gd name="connsiteX409" fmla="*/ 1750596 w 2530991"/>
                  <a:gd name="connsiteY409" fmla="*/ 256725 h 2102096"/>
                  <a:gd name="connsiteX410" fmla="*/ 1796311 w 2530991"/>
                  <a:gd name="connsiteY410" fmla="*/ 131628 h 2102096"/>
                  <a:gd name="connsiteX411" fmla="*/ 1764831 w 2530991"/>
                  <a:gd name="connsiteY411" fmla="*/ 300239 h 2102096"/>
                  <a:gd name="connsiteX412" fmla="*/ 1761578 w 2530991"/>
                  <a:gd name="connsiteY412" fmla="*/ 313936 h 2102096"/>
                  <a:gd name="connsiteX413" fmla="*/ 1838920 w 2530991"/>
                  <a:gd name="connsiteY413" fmla="*/ 347860 h 2102096"/>
                  <a:gd name="connsiteX414" fmla="*/ 1938108 w 2530991"/>
                  <a:gd name="connsiteY414" fmla="*/ 402727 h 2102096"/>
                  <a:gd name="connsiteX415" fmla="*/ 1949863 w 2530991"/>
                  <a:gd name="connsiteY415" fmla="*/ 410731 h 2102096"/>
                  <a:gd name="connsiteX416" fmla="*/ 1951509 w 2530991"/>
                  <a:gd name="connsiteY416" fmla="*/ 407232 h 2102096"/>
                  <a:gd name="connsiteX417" fmla="*/ 2012236 w 2530991"/>
                  <a:gd name="connsiteY417" fmla="*/ 294617 h 2102096"/>
                  <a:gd name="connsiteX418" fmla="*/ 1972421 w 2530991"/>
                  <a:gd name="connsiteY418" fmla="*/ 416209 h 2102096"/>
                  <a:gd name="connsiteX419" fmla="*/ 1969381 w 2530991"/>
                  <a:gd name="connsiteY419" fmla="*/ 424020 h 2102096"/>
                  <a:gd name="connsiteX420" fmla="*/ 2030720 w 2530991"/>
                  <a:gd name="connsiteY420" fmla="*/ 465785 h 2102096"/>
                  <a:gd name="connsiteX421" fmla="*/ 2116150 w 2530991"/>
                  <a:gd name="connsiteY421" fmla="*/ 536482 h 2102096"/>
                  <a:gd name="connsiteX422" fmla="*/ 2130687 w 2530991"/>
                  <a:gd name="connsiteY422" fmla="*/ 552525 h 2102096"/>
                  <a:gd name="connsiteX423" fmla="*/ 2141072 w 2530991"/>
                  <a:gd name="connsiteY423" fmla="*/ 535883 h 2102096"/>
                  <a:gd name="connsiteX424" fmla="*/ 2214644 w 2530991"/>
                  <a:gd name="connsiteY424" fmla="*/ 431207 h 2102096"/>
                  <a:gd name="connsiteX425" fmla="*/ 2160779 w 2530991"/>
                  <a:gd name="connsiteY425" fmla="*/ 547262 h 2102096"/>
                  <a:gd name="connsiteX426" fmla="*/ 2147876 w 2530991"/>
                  <a:gd name="connsiteY426" fmla="*/ 571494 h 2102096"/>
                  <a:gd name="connsiteX427" fmla="*/ 2263048 w 2530991"/>
                  <a:gd name="connsiteY427" fmla="*/ 698594 h 2102096"/>
                  <a:gd name="connsiteX428" fmla="*/ 2274773 w 2530991"/>
                  <a:gd name="connsiteY428" fmla="*/ 716168 h 2102096"/>
                  <a:gd name="connsiteX429" fmla="*/ 2292861 w 2530991"/>
                  <a:gd name="connsiteY429" fmla="*/ 694089 h 2102096"/>
                  <a:gd name="connsiteX430" fmla="*/ 2376490 w 2530991"/>
                  <a:gd name="connsiteY430" fmla="*/ 603063 h 2102096"/>
                  <a:gd name="connsiteX431" fmla="*/ 2310965 w 2530991"/>
                  <a:gd name="connsiteY431" fmla="*/ 707877 h 2102096"/>
                  <a:gd name="connsiteX432" fmla="*/ 2289500 w 2530991"/>
                  <a:gd name="connsiteY432" fmla="*/ 738240 h 2102096"/>
                  <a:gd name="connsiteX433" fmla="*/ 2323306 w 2530991"/>
                  <a:gd name="connsiteY433" fmla="*/ 788908 h 2102096"/>
                  <a:gd name="connsiteX434" fmla="*/ 2373964 w 2530991"/>
                  <a:gd name="connsiteY434" fmla="*/ 884659 h 2102096"/>
                  <a:gd name="connsiteX435" fmla="*/ 2393120 w 2530991"/>
                  <a:gd name="connsiteY435" fmla="*/ 932313 h 2102096"/>
                  <a:gd name="connsiteX436" fmla="*/ 2419047 w 2530991"/>
                  <a:gd name="connsiteY436" fmla="*/ 909185 h 2102096"/>
                  <a:gd name="connsiteX437" fmla="*/ 2461455 w 2530991"/>
                  <a:gd name="connsiteY437" fmla="*/ 877891 h 2102096"/>
                  <a:gd name="connsiteX438" fmla="*/ 2430162 w 2530991"/>
                  <a:gd name="connsiteY438" fmla="*/ 920300 h 2102096"/>
                  <a:gd name="connsiteX439" fmla="*/ 2401298 w 2530991"/>
                  <a:gd name="connsiteY439" fmla="*/ 952658 h 2102096"/>
                  <a:gd name="connsiteX440" fmla="*/ 2414418 w 2530991"/>
                  <a:gd name="connsiteY440" fmla="*/ 985297 h 2102096"/>
                  <a:gd name="connsiteX441" fmla="*/ 2444062 w 2530991"/>
                  <a:gd name="connsiteY441" fmla="*/ 1090272 h 2102096"/>
                  <a:gd name="connsiteX442" fmla="*/ 2460543 w 2530991"/>
                  <a:gd name="connsiteY442" fmla="*/ 1188599 h 2102096"/>
                  <a:gd name="connsiteX443" fmla="*/ 2487342 w 2530991"/>
                  <a:gd name="connsiteY443" fmla="*/ 1171408 h 2102096"/>
                  <a:gd name="connsiteX444" fmla="*/ 2530846 w 2530991"/>
                  <a:gd name="connsiteY444" fmla="*/ 1149296 h 2102096"/>
                  <a:gd name="connsiteX445" fmla="*/ 2496629 w 2530991"/>
                  <a:gd name="connsiteY445" fmla="*/ 1184092 h 2102096"/>
                  <a:gd name="connsiteX446" fmla="*/ 2463013 w 2530991"/>
                  <a:gd name="connsiteY446" fmla="*/ 1212043 h 2102096"/>
                  <a:gd name="connsiteX447" fmla="*/ 2468503 w 2530991"/>
                  <a:gd name="connsiteY447" fmla="*/ 1311028 h 2102096"/>
                  <a:gd name="connsiteX448" fmla="*/ 2459191 w 2530991"/>
                  <a:gd name="connsiteY448" fmla="*/ 1215222 h 2102096"/>
                  <a:gd name="connsiteX449" fmla="*/ 2452719 w 2530991"/>
                  <a:gd name="connsiteY449" fmla="*/ 1220603 h 2102096"/>
                  <a:gd name="connsiteX450" fmla="*/ 2278320 w 2530991"/>
                  <a:gd name="connsiteY450" fmla="*/ 1357100 h 2102096"/>
                  <a:gd name="connsiteX451" fmla="*/ 2246416 w 2530991"/>
                  <a:gd name="connsiteY451" fmla="*/ 1381286 h 2102096"/>
                  <a:gd name="connsiteX452" fmla="*/ 2249428 w 2530991"/>
                  <a:gd name="connsiteY452" fmla="*/ 1432225 h 2102096"/>
                  <a:gd name="connsiteX453" fmla="*/ 2243396 w 2530991"/>
                  <a:gd name="connsiteY453" fmla="*/ 1383576 h 2102096"/>
                  <a:gd name="connsiteX454" fmla="*/ 2162769 w 2530991"/>
                  <a:gd name="connsiteY454" fmla="*/ 1444699 h 2102096"/>
                  <a:gd name="connsiteX455" fmla="*/ 2032714 w 2530991"/>
                  <a:gd name="connsiteY455" fmla="*/ 1541781 h 2102096"/>
                  <a:gd name="connsiteX456" fmla="*/ 1961678 w 2530991"/>
                  <a:gd name="connsiteY456" fmla="*/ 1594110 h 2102096"/>
                  <a:gd name="connsiteX457" fmla="*/ 1968440 w 2530991"/>
                  <a:gd name="connsiteY457" fmla="*/ 1651402 h 2102096"/>
                  <a:gd name="connsiteX458" fmla="*/ 1958088 w 2530991"/>
                  <a:gd name="connsiteY458" fmla="*/ 1596754 h 2102096"/>
                  <a:gd name="connsiteX459" fmla="*/ 1903918 w 2530991"/>
                  <a:gd name="connsiteY459" fmla="*/ 1636659 h 2102096"/>
                  <a:gd name="connsiteX460" fmla="*/ 1712865 w 2530991"/>
                  <a:gd name="connsiteY460" fmla="*/ 1775272 h 2102096"/>
                  <a:gd name="connsiteX461" fmla="*/ 1707283 w 2530991"/>
                  <a:gd name="connsiteY461" fmla="*/ 1779242 h 2102096"/>
                  <a:gd name="connsiteX462" fmla="*/ 1711265 w 2530991"/>
                  <a:gd name="connsiteY462" fmla="*/ 1812977 h 2102096"/>
                  <a:gd name="connsiteX463" fmla="*/ 1703891 w 2530991"/>
                  <a:gd name="connsiteY463" fmla="*/ 1781654 h 2102096"/>
                  <a:gd name="connsiteX464" fmla="*/ 1599243 w 2530991"/>
                  <a:gd name="connsiteY464" fmla="*/ 1856073 h 2102096"/>
                  <a:gd name="connsiteX465" fmla="*/ 1596671 w 2530991"/>
                  <a:gd name="connsiteY465" fmla="*/ 1839352 h 2102096"/>
                  <a:gd name="connsiteX466" fmla="*/ 1585725 w 2530991"/>
                  <a:gd name="connsiteY466" fmla="*/ 1816241 h 2102096"/>
                  <a:gd name="connsiteX467" fmla="*/ 1628683 w 2530991"/>
                  <a:gd name="connsiteY467" fmla="*/ 1783745 h 2102096"/>
                  <a:gd name="connsiteX468" fmla="*/ 1691909 w 2530991"/>
                  <a:gd name="connsiteY468" fmla="*/ 1736577 h 2102096"/>
                  <a:gd name="connsiteX469" fmla="*/ 1673037 w 2530991"/>
                  <a:gd name="connsiteY469" fmla="*/ 1696804 h 2102096"/>
                  <a:gd name="connsiteX470" fmla="*/ 1646514 w 2530991"/>
                  <a:gd name="connsiteY470" fmla="*/ 1722921 h 2102096"/>
                  <a:gd name="connsiteX471" fmla="*/ 1573432 w 2530991"/>
                  <a:gd name="connsiteY471" fmla="*/ 1794068 h 2102096"/>
                  <a:gd name="connsiteX472" fmla="*/ 1547916 w 2530991"/>
                  <a:gd name="connsiteY472" fmla="*/ 1763256 h 2102096"/>
                  <a:gd name="connsiteX473" fmla="*/ 1602869 w 2530991"/>
                  <a:gd name="connsiteY473" fmla="*/ 1706691 h 2102096"/>
                  <a:gd name="connsiteX474" fmla="*/ 1649976 w 2530991"/>
                  <a:gd name="connsiteY474" fmla="*/ 1658798 h 2102096"/>
                  <a:gd name="connsiteX475" fmla="*/ 1624707 w 2530991"/>
                  <a:gd name="connsiteY475" fmla="*/ 1624990 h 2102096"/>
                  <a:gd name="connsiteX476" fmla="*/ 1561283 w 2530991"/>
                  <a:gd name="connsiteY476" fmla="*/ 1706615 h 2102096"/>
                  <a:gd name="connsiteX477" fmla="*/ 1528736 w 2530991"/>
                  <a:gd name="connsiteY477" fmla="*/ 1747834 h 2102096"/>
                  <a:gd name="connsiteX478" fmla="*/ 1507532 w 2530991"/>
                  <a:gd name="connsiteY478" fmla="*/ 1730990 h 2102096"/>
                  <a:gd name="connsiteX479" fmla="*/ 1496835 w 2530991"/>
                  <a:gd name="connsiteY479" fmla="*/ 1726264 h 2102096"/>
                  <a:gd name="connsiteX480" fmla="*/ 1553169 w 2530991"/>
                  <a:gd name="connsiteY480" fmla="*/ 1650085 h 2102096"/>
                  <a:gd name="connsiteX481" fmla="*/ 1594240 w 2530991"/>
                  <a:gd name="connsiteY481" fmla="*/ 1595060 h 2102096"/>
                  <a:gd name="connsiteX482" fmla="*/ 1576580 w 2530991"/>
                  <a:gd name="connsiteY482" fmla="*/ 1578815 h 2102096"/>
                  <a:gd name="connsiteX483" fmla="*/ 1543043 w 2530991"/>
                  <a:gd name="connsiteY483" fmla="*/ 1635669 h 2102096"/>
                  <a:gd name="connsiteX484" fmla="*/ 1490692 w 2530991"/>
                  <a:gd name="connsiteY484" fmla="*/ 1723549 h 2102096"/>
                  <a:gd name="connsiteX485" fmla="*/ 1455413 w 2530991"/>
                  <a:gd name="connsiteY485" fmla="*/ 1707960 h 2102096"/>
                  <a:gd name="connsiteX486" fmla="*/ 1487052 w 2530991"/>
                  <a:gd name="connsiteY486" fmla="*/ 1651233 h 2102096"/>
                  <a:gd name="connsiteX487" fmla="*/ 1542178 w 2530991"/>
                  <a:gd name="connsiteY487" fmla="*/ 1553657 h 2102096"/>
                  <a:gd name="connsiteX488" fmla="*/ 1504923 w 2530991"/>
                  <a:gd name="connsiteY488" fmla="*/ 1529795 h 2102096"/>
                  <a:gd name="connsiteX489" fmla="*/ 1504461 w 2530991"/>
                  <a:gd name="connsiteY489" fmla="*/ 1530849 h 2102096"/>
                  <a:gd name="connsiteX490" fmla="*/ 1438071 w 2530991"/>
                  <a:gd name="connsiteY490" fmla="*/ 1680158 h 2102096"/>
                  <a:gd name="connsiteX491" fmla="*/ 1430474 w 2530991"/>
                  <a:gd name="connsiteY491" fmla="*/ 1696939 h 2102096"/>
                  <a:gd name="connsiteX492" fmla="*/ 1403583 w 2530991"/>
                  <a:gd name="connsiteY492" fmla="*/ 1685057 h 2102096"/>
                  <a:gd name="connsiteX493" fmla="*/ 1362782 w 2530991"/>
                  <a:gd name="connsiteY493" fmla="*/ 1676756 h 2102096"/>
                  <a:gd name="connsiteX494" fmla="*/ 1368475 w 2530991"/>
                  <a:gd name="connsiteY494" fmla="*/ 1653770 h 2102096"/>
                  <a:gd name="connsiteX495" fmla="*/ 1393510 w 2530991"/>
                  <a:gd name="connsiteY495" fmla="*/ 1554501 h 2102096"/>
                  <a:gd name="connsiteX496" fmla="*/ 1409703 w 2530991"/>
                  <a:gd name="connsiteY496" fmla="*/ 1491743 h 2102096"/>
                  <a:gd name="connsiteX497" fmla="*/ 1358947 w 2530991"/>
                  <a:gd name="connsiteY497" fmla="*/ 1479269 h 2102096"/>
                  <a:gd name="connsiteX498" fmla="*/ 1348536 w 2530991"/>
                  <a:gd name="connsiteY498" fmla="*/ 1550156 h 2102096"/>
                  <a:gd name="connsiteX499" fmla="*/ 1332558 w 2530991"/>
                  <a:gd name="connsiteY499" fmla="*/ 1656418 h 2102096"/>
                  <a:gd name="connsiteX500" fmla="*/ 1330187 w 2530991"/>
                  <a:gd name="connsiteY500" fmla="*/ 1671774 h 2102096"/>
                  <a:gd name="connsiteX501" fmla="*/ 1293534 w 2530991"/>
                  <a:gd name="connsiteY501" fmla="*/ 1669353 h 2102096"/>
                  <a:gd name="connsiteX502" fmla="*/ 1305972 w 2530991"/>
                  <a:gd name="connsiteY502" fmla="*/ 1566725 h 2102096"/>
                  <a:gd name="connsiteX503" fmla="*/ 1317623 w 2530991"/>
                  <a:gd name="connsiteY503" fmla="*/ 1474396 h 2102096"/>
                  <a:gd name="connsiteX504" fmla="*/ 1288938 w 2530991"/>
                  <a:gd name="connsiteY504" fmla="*/ 1472097 h 2102096"/>
                  <a:gd name="connsiteX505" fmla="*/ 1288641 w 2530991"/>
                  <a:gd name="connsiteY505" fmla="*/ 1506721 h 2102096"/>
                  <a:gd name="connsiteX506" fmla="*/ 1286991 w 2530991"/>
                  <a:gd name="connsiteY506" fmla="*/ 1638699 h 2102096"/>
                  <a:gd name="connsiteX507" fmla="*/ 1286450 w 2530991"/>
                  <a:gd name="connsiteY507" fmla="*/ 1668884 h 2102096"/>
                  <a:gd name="connsiteX508" fmla="*/ 1276290 w 2530991"/>
                  <a:gd name="connsiteY508" fmla="*/ 1668213 h 2102096"/>
                  <a:gd name="connsiteX509" fmla="*/ 1249669 w 2530991"/>
                  <a:gd name="connsiteY509" fmla="*/ 1669972 h 2102096"/>
                  <a:gd name="connsiteX510" fmla="*/ 1248630 w 2530991"/>
                  <a:gd name="connsiteY510" fmla="*/ 1606847 h 2102096"/>
                  <a:gd name="connsiteX511" fmla="*/ 1247148 w 2530991"/>
                  <a:gd name="connsiteY511" fmla="*/ 1471688 h 2102096"/>
                  <a:gd name="connsiteX512" fmla="*/ 1213369 w 2530991"/>
                  <a:gd name="connsiteY512" fmla="*/ 1474396 h 2102096"/>
                  <a:gd name="connsiteX513" fmla="*/ 1225020 w 2530991"/>
                  <a:gd name="connsiteY513" fmla="*/ 1566724 h 2102096"/>
                  <a:gd name="connsiteX514" fmla="*/ 1237629 w 2530991"/>
                  <a:gd name="connsiteY514" fmla="*/ 1670768 h 2102096"/>
                  <a:gd name="connsiteX515" fmla="*/ 1210383 w 2530991"/>
                  <a:gd name="connsiteY515" fmla="*/ 1672568 h 2102096"/>
                  <a:gd name="connsiteX516" fmla="*/ 1201215 w 2530991"/>
                  <a:gd name="connsiteY516" fmla="*/ 1674433 h 2102096"/>
                  <a:gd name="connsiteX517" fmla="*/ 1198433 w 2530991"/>
                  <a:gd name="connsiteY517" fmla="*/ 1656417 h 2102096"/>
                  <a:gd name="connsiteX518" fmla="*/ 1182455 w 2530991"/>
                  <a:gd name="connsiteY518" fmla="*/ 1550155 h 2102096"/>
                  <a:gd name="connsiteX519" fmla="*/ 1172044 w 2530991"/>
                  <a:gd name="connsiteY519" fmla="*/ 1479268 h 2102096"/>
                  <a:gd name="connsiteX520" fmla="*/ 1121289 w 2530991"/>
                  <a:gd name="connsiteY520" fmla="*/ 1491742 h 2102096"/>
                  <a:gd name="connsiteX521" fmla="*/ 1137481 w 2530991"/>
                  <a:gd name="connsiteY521" fmla="*/ 1554500 h 2102096"/>
                  <a:gd name="connsiteX522" fmla="*/ 1162517 w 2530991"/>
                  <a:gd name="connsiteY522" fmla="*/ 1653769 h 2102096"/>
                  <a:gd name="connsiteX523" fmla="*/ 1169246 w 2530991"/>
                  <a:gd name="connsiteY523" fmla="*/ 1680937 h 2102096"/>
                  <a:gd name="connsiteX524" fmla="*/ 1148997 w 2530991"/>
                  <a:gd name="connsiteY524" fmla="*/ 1685057 h 2102096"/>
                  <a:gd name="connsiteX525" fmla="*/ 1104117 w 2530991"/>
                  <a:gd name="connsiteY525" fmla="*/ 1704889 h 2102096"/>
                  <a:gd name="connsiteX526" fmla="*/ 1092921 w 2530991"/>
                  <a:gd name="connsiteY526" fmla="*/ 1680157 h 2102096"/>
                  <a:gd name="connsiteX527" fmla="*/ 1026531 w 2530991"/>
                  <a:gd name="connsiteY527" fmla="*/ 1530848 h 2102096"/>
                  <a:gd name="connsiteX528" fmla="*/ 1026068 w 2530991"/>
                  <a:gd name="connsiteY528" fmla="*/ 1529792 h 2102096"/>
                  <a:gd name="connsiteX529" fmla="*/ 988813 w 2530991"/>
                  <a:gd name="connsiteY529" fmla="*/ 1553654 h 2102096"/>
                  <a:gd name="connsiteX530" fmla="*/ 1043940 w 2530991"/>
                  <a:gd name="connsiteY530" fmla="*/ 1651232 h 2102096"/>
                  <a:gd name="connsiteX531" fmla="*/ 1079848 w 2530991"/>
                  <a:gd name="connsiteY531" fmla="*/ 1715613 h 2102096"/>
                  <a:gd name="connsiteX532" fmla="*/ 1045049 w 2530991"/>
                  <a:gd name="connsiteY532" fmla="*/ 1730990 h 2102096"/>
                  <a:gd name="connsiteX533" fmla="*/ 1044834 w 2530991"/>
                  <a:gd name="connsiteY533" fmla="*/ 1731161 h 2102096"/>
                  <a:gd name="connsiteX534" fmla="*/ 987949 w 2530991"/>
                  <a:gd name="connsiteY534" fmla="*/ 1635668 h 2102096"/>
                  <a:gd name="connsiteX535" fmla="*/ 954410 w 2530991"/>
                  <a:gd name="connsiteY535" fmla="*/ 1578812 h 2102096"/>
                  <a:gd name="connsiteX536" fmla="*/ 936750 w 2530991"/>
                  <a:gd name="connsiteY536" fmla="*/ 1595057 h 2102096"/>
                  <a:gd name="connsiteX537" fmla="*/ 977822 w 2530991"/>
                  <a:gd name="connsiteY537" fmla="*/ 1650084 h 2102096"/>
                  <a:gd name="connsiteX538" fmla="*/ 1040389 w 2530991"/>
                  <a:gd name="connsiteY538" fmla="*/ 1734692 h 2102096"/>
                  <a:gd name="connsiteX539" fmla="*/ 1010578 w 2530991"/>
                  <a:gd name="connsiteY539" fmla="*/ 1758373 h 2102096"/>
                  <a:gd name="connsiteX540" fmla="*/ 969709 w 2530991"/>
                  <a:gd name="connsiteY540" fmla="*/ 1706614 h 2102096"/>
                  <a:gd name="connsiteX541" fmla="*/ 906282 w 2530991"/>
                  <a:gd name="connsiteY541" fmla="*/ 1624986 h 2102096"/>
                  <a:gd name="connsiteX542" fmla="*/ 881013 w 2530991"/>
                  <a:gd name="connsiteY542" fmla="*/ 1658795 h 2102096"/>
                  <a:gd name="connsiteX543" fmla="*/ 928123 w 2530991"/>
                  <a:gd name="connsiteY543" fmla="*/ 1706690 h 2102096"/>
                  <a:gd name="connsiteX544" fmla="*/ 994731 w 2530991"/>
                  <a:gd name="connsiteY544" fmla="*/ 1775251 h 2102096"/>
                  <a:gd name="connsiteX545" fmla="*/ 974965 w 2530991"/>
                  <a:gd name="connsiteY545" fmla="*/ 1799119 h 2102096"/>
                  <a:gd name="connsiteX546" fmla="*/ 971110 w 2530991"/>
                  <a:gd name="connsiteY546" fmla="*/ 1807258 h 2102096"/>
                  <a:gd name="connsiteX547" fmla="*/ 884478 w 2530991"/>
                  <a:gd name="connsiteY547" fmla="*/ 1722920 h 2102096"/>
                  <a:gd name="connsiteX548" fmla="*/ 857951 w 2530991"/>
                  <a:gd name="connsiteY548" fmla="*/ 1696800 h 2102096"/>
                  <a:gd name="connsiteX549" fmla="*/ 839079 w 2530991"/>
                  <a:gd name="connsiteY549" fmla="*/ 1736574 h 2102096"/>
                  <a:gd name="connsiteX550" fmla="*/ 902309 w 2530991"/>
                  <a:gd name="connsiteY550" fmla="*/ 1783744 h 2102096"/>
                  <a:gd name="connsiteX551" fmla="*/ 961161 w 2530991"/>
                  <a:gd name="connsiteY551" fmla="*/ 1828264 h 2102096"/>
                  <a:gd name="connsiteX552" fmla="*/ 955909 w 2530991"/>
                  <a:gd name="connsiteY552" fmla="*/ 1839352 h 2102096"/>
                  <a:gd name="connsiteX553" fmla="*/ 951209 w 2530991"/>
                  <a:gd name="connsiteY553" fmla="*/ 1869911 h 2102096"/>
                  <a:gd name="connsiteX554" fmla="*/ 827096 w 2530991"/>
                  <a:gd name="connsiteY554" fmla="*/ 1781650 h 2102096"/>
                  <a:gd name="connsiteX555" fmla="*/ 819721 w 2530991"/>
                  <a:gd name="connsiteY555" fmla="*/ 1812977 h 2102096"/>
                  <a:gd name="connsiteX556" fmla="*/ 823704 w 2530991"/>
                  <a:gd name="connsiteY556" fmla="*/ 1779238 h 2102096"/>
                  <a:gd name="connsiteX557" fmla="*/ 818126 w 2530991"/>
                  <a:gd name="connsiteY557" fmla="*/ 1775271 h 2102096"/>
                  <a:gd name="connsiteX558" fmla="*/ 627073 w 2530991"/>
                  <a:gd name="connsiteY558" fmla="*/ 1636658 h 2102096"/>
                  <a:gd name="connsiteX559" fmla="*/ 572901 w 2530991"/>
                  <a:gd name="connsiteY559" fmla="*/ 1596752 h 2102096"/>
                  <a:gd name="connsiteX560" fmla="*/ 562548 w 2530991"/>
                  <a:gd name="connsiteY560" fmla="*/ 1651402 h 2102096"/>
                  <a:gd name="connsiteX561" fmla="*/ 569311 w 2530991"/>
                  <a:gd name="connsiteY561" fmla="*/ 1594107 h 2102096"/>
                  <a:gd name="connsiteX562" fmla="*/ 498278 w 2530991"/>
                  <a:gd name="connsiteY562" fmla="*/ 1541780 h 2102096"/>
                  <a:gd name="connsiteX563" fmla="*/ 368223 w 2530991"/>
                  <a:gd name="connsiteY563" fmla="*/ 1444698 h 2102096"/>
                  <a:gd name="connsiteX564" fmla="*/ 287592 w 2530991"/>
                  <a:gd name="connsiteY564" fmla="*/ 1383572 h 2102096"/>
                  <a:gd name="connsiteX565" fmla="*/ 281560 w 2530991"/>
                  <a:gd name="connsiteY565" fmla="*/ 1432225 h 2102096"/>
                  <a:gd name="connsiteX566" fmla="*/ 284572 w 2530991"/>
                  <a:gd name="connsiteY566" fmla="*/ 1381282 h 2102096"/>
                  <a:gd name="connsiteX567" fmla="*/ 252671 w 2530991"/>
                  <a:gd name="connsiteY567" fmla="*/ 1357099 h 2102096"/>
                  <a:gd name="connsiteX568" fmla="*/ 78273 w 2530991"/>
                  <a:gd name="connsiteY568" fmla="*/ 1220602 h 2102096"/>
                  <a:gd name="connsiteX569" fmla="*/ 71799 w 2530991"/>
                  <a:gd name="connsiteY569" fmla="*/ 1215219 h 2102096"/>
                  <a:gd name="connsiteX570" fmla="*/ 62487 w 2530991"/>
                  <a:gd name="connsiteY570" fmla="*/ 1311028 h 2102096"/>
                  <a:gd name="connsiteX571" fmla="*/ 67976 w 2530991"/>
                  <a:gd name="connsiteY571" fmla="*/ 1212041 h 2102096"/>
                  <a:gd name="connsiteX572" fmla="*/ 34363 w 2530991"/>
                  <a:gd name="connsiteY572" fmla="*/ 1184091 h 2102096"/>
                  <a:gd name="connsiteX573" fmla="*/ 145 w 2530991"/>
                  <a:gd name="connsiteY573" fmla="*/ 1149295 h 2102096"/>
                  <a:gd name="connsiteX574" fmla="*/ 43650 w 2530991"/>
                  <a:gd name="connsiteY574" fmla="*/ 1171407 h 2102096"/>
                  <a:gd name="connsiteX575" fmla="*/ 70447 w 2530991"/>
                  <a:gd name="connsiteY575" fmla="*/ 1188597 h 2102096"/>
                  <a:gd name="connsiteX576" fmla="*/ 86928 w 2530991"/>
                  <a:gd name="connsiteY576" fmla="*/ 1090272 h 2102096"/>
                  <a:gd name="connsiteX577" fmla="*/ 116572 w 2530991"/>
                  <a:gd name="connsiteY577" fmla="*/ 985297 h 2102096"/>
                  <a:gd name="connsiteX578" fmla="*/ 129693 w 2530991"/>
                  <a:gd name="connsiteY578" fmla="*/ 952656 h 2102096"/>
                  <a:gd name="connsiteX579" fmla="*/ 100829 w 2530991"/>
                  <a:gd name="connsiteY579" fmla="*/ 920299 h 2102096"/>
                  <a:gd name="connsiteX580" fmla="*/ 69536 w 2530991"/>
                  <a:gd name="connsiteY580" fmla="*/ 877890 h 2102096"/>
                  <a:gd name="connsiteX581" fmla="*/ 111945 w 2530991"/>
                  <a:gd name="connsiteY581" fmla="*/ 909184 h 2102096"/>
                  <a:gd name="connsiteX582" fmla="*/ 137870 w 2530991"/>
                  <a:gd name="connsiteY582" fmla="*/ 932311 h 2102096"/>
                  <a:gd name="connsiteX583" fmla="*/ 157025 w 2530991"/>
                  <a:gd name="connsiteY583" fmla="*/ 884659 h 2102096"/>
                  <a:gd name="connsiteX584" fmla="*/ 207683 w 2530991"/>
                  <a:gd name="connsiteY584" fmla="*/ 788908 h 2102096"/>
                  <a:gd name="connsiteX585" fmla="*/ 241491 w 2530991"/>
                  <a:gd name="connsiteY585" fmla="*/ 738238 h 2102096"/>
                  <a:gd name="connsiteX586" fmla="*/ 220026 w 2530991"/>
                  <a:gd name="connsiteY586" fmla="*/ 707876 h 2102096"/>
                  <a:gd name="connsiteX587" fmla="*/ 154501 w 2530991"/>
                  <a:gd name="connsiteY587" fmla="*/ 603062 h 2102096"/>
                  <a:gd name="connsiteX588" fmla="*/ 238130 w 2530991"/>
                  <a:gd name="connsiteY588" fmla="*/ 694088 h 2102096"/>
                  <a:gd name="connsiteX589" fmla="*/ 256218 w 2530991"/>
                  <a:gd name="connsiteY589" fmla="*/ 716166 h 2102096"/>
                  <a:gd name="connsiteX590" fmla="*/ 267942 w 2530991"/>
                  <a:gd name="connsiteY590" fmla="*/ 698594 h 2102096"/>
                  <a:gd name="connsiteX591" fmla="*/ 383115 w 2530991"/>
                  <a:gd name="connsiteY591" fmla="*/ 571492 h 2102096"/>
                  <a:gd name="connsiteX592" fmla="*/ 370212 w 2530991"/>
                  <a:gd name="connsiteY592" fmla="*/ 547260 h 2102096"/>
                  <a:gd name="connsiteX593" fmla="*/ 316347 w 2530991"/>
                  <a:gd name="connsiteY593" fmla="*/ 431206 h 2102096"/>
                  <a:gd name="connsiteX594" fmla="*/ 389920 w 2530991"/>
                  <a:gd name="connsiteY594" fmla="*/ 535882 h 2102096"/>
                  <a:gd name="connsiteX595" fmla="*/ 400304 w 2530991"/>
                  <a:gd name="connsiteY595" fmla="*/ 552523 h 2102096"/>
                  <a:gd name="connsiteX596" fmla="*/ 414840 w 2530991"/>
                  <a:gd name="connsiteY596" fmla="*/ 536482 h 2102096"/>
                  <a:gd name="connsiteX597" fmla="*/ 500270 w 2530991"/>
                  <a:gd name="connsiteY597" fmla="*/ 465785 h 2102096"/>
                  <a:gd name="connsiteX598" fmla="*/ 561610 w 2530991"/>
                  <a:gd name="connsiteY598" fmla="*/ 424019 h 2102096"/>
                  <a:gd name="connsiteX599" fmla="*/ 558570 w 2530991"/>
                  <a:gd name="connsiteY599" fmla="*/ 416208 h 2102096"/>
                  <a:gd name="connsiteX600" fmla="*/ 518755 w 2530991"/>
                  <a:gd name="connsiteY600" fmla="*/ 294616 h 2102096"/>
                  <a:gd name="connsiteX601" fmla="*/ 579482 w 2530991"/>
                  <a:gd name="connsiteY601" fmla="*/ 407231 h 2102096"/>
                  <a:gd name="connsiteX602" fmla="*/ 581128 w 2530991"/>
                  <a:gd name="connsiteY602" fmla="*/ 410730 h 2102096"/>
                  <a:gd name="connsiteX603" fmla="*/ 592882 w 2530991"/>
                  <a:gd name="connsiteY603" fmla="*/ 402727 h 2102096"/>
                  <a:gd name="connsiteX604" fmla="*/ 692070 w 2530991"/>
                  <a:gd name="connsiteY604" fmla="*/ 347860 h 2102096"/>
                  <a:gd name="connsiteX605" fmla="*/ 769414 w 2530991"/>
                  <a:gd name="connsiteY605" fmla="*/ 313935 h 2102096"/>
                  <a:gd name="connsiteX606" fmla="*/ 766161 w 2530991"/>
                  <a:gd name="connsiteY606" fmla="*/ 300238 h 2102096"/>
                  <a:gd name="connsiteX607" fmla="*/ 734680 w 2530991"/>
                  <a:gd name="connsiteY607" fmla="*/ 131627 h 2102096"/>
                  <a:gd name="connsiteX608" fmla="*/ 780396 w 2530991"/>
                  <a:gd name="connsiteY608" fmla="*/ 256724 h 2102096"/>
                  <a:gd name="connsiteX609" fmla="*/ 794484 w 2530991"/>
                  <a:gd name="connsiteY609" fmla="*/ 302939 h 2102096"/>
                  <a:gd name="connsiteX610" fmla="*/ 797230 w 2530991"/>
                  <a:gd name="connsiteY610" fmla="*/ 301734 h 2102096"/>
                  <a:gd name="connsiteX611" fmla="*/ 907757 w 2530991"/>
                  <a:gd name="connsiteY611" fmla="*/ 264900 h 2102096"/>
                  <a:gd name="connsiteX612" fmla="*/ 1009604 w 2530991"/>
                  <a:gd name="connsiteY612" fmla="*/ 241056 h 2102096"/>
                  <a:gd name="connsiteX613" fmla="*/ 1004060 w 2530991"/>
                  <a:gd name="connsiteY613" fmla="*/ 189241 h 2102096"/>
                  <a:gd name="connsiteX614" fmla="*/ 992444 w 2530991"/>
                  <a:gd name="connsiteY614" fmla="*/ 9659 h 2102096"/>
                  <a:gd name="connsiteX615" fmla="*/ 1029387 w 2530991"/>
                  <a:gd name="connsiteY615" fmla="*/ 185783 h 2102096"/>
                  <a:gd name="connsiteX616" fmla="*/ 1037715 w 2530991"/>
                  <a:gd name="connsiteY616" fmla="*/ 235870 h 2102096"/>
                  <a:gd name="connsiteX617" fmla="*/ 1142494 w 2530991"/>
                  <a:gd name="connsiteY617" fmla="*/ 221310 h 2102096"/>
                  <a:gd name="connsiteX618" fmla="*/ 1254188 w 2530991"/>
                  <a:gd name="connsiteY618" fmla="*/ 216175 h 2102096"/>
                  <a:gd name="connsiteX619" fmla="*/ 1255254 w 2530991"/>
                  <a:gd name="connsiteY619" fmla="*/ 179503 h 2102096"/>
                  <a:gd name="connsiteX620" fmla="*/ 1268035 w 2530991"/>
                  <a:gd name="connsiteY620" fmla="*/ 0 h 2102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</a:cxnLst>
                <a:rect l="l" t="t" r="r" b="b"/>
                <a:pathLst>
                  <a:path w="2530991" h="2102096">
                    <a:moveTo>
                      <a:pt x="1278087" y="2096765"/>
                    </a:moveTo>
                    <a:lnTo>
                      <a:pt x="1278227" y="2097232"/>
                    </a:lnTo>
                    <a:lnTo>
                      <a:pt x="1277601" y="2096797"/>
                    </a:lnTo>
                    <a:close/>
                    <a:moveTo>
                      <a:pt x="1266775" y="2096255"/>
                    </a:moveTo>
                    <a:lnTo>
                      <a:pt x="1270397" y="2096494"/>
                    </a:lnTo>
                    <a:lnTo>
                      <a:pt x="1270372" y="2096670"/>
                    </a:lnTo>
                    <a:cubicBezTo>
                      <a:pt x="1269604" y="2100258"/>
                      <a:pt x="1268824" y="2102096"/>
                      <a:pt x="1268035" y="2102096"/>
                    </a:cubicBezTo>
                    <a:close/>
                    <a:moveTo>
                      <a:pt x="1253327" y="2095366"/>
                    </a:moveTo>
                    <a:lnTo>
                      <a:pt x="1254453" y="2095440"/>
                    </a:lnTo>
                    <a:lnTo>
                      <a:pt x="1252765" y="2097233"/>
                    </a:lnTo>
                    <a:close/>
                    <a:moveTo>
                      <a:pt x="1450396" y="1505696"/>
                    </a:moveTo>
                    <a:lnTo>
                      <a:pt x="1445391" y="1523704"/>
                    </a:lnTo>
                    <a:cubicBezTo>
                      <a:pt x="1433579" y="1565859"/>
                      <a:pt x="1422155" y="1606287"/>
                      <a:pt x="1411197" y="1644714"/>
                    </a:cubicBezTo>
                    <a:lnTo>
                      <a:pt x="1409996" y="1648872"/>
                    </a:lnTo>
                    <a:lnTo>
                      <a:pt x="1465749" y="1514231"/>
                    </a:lnTo>
                    <a:lnTo>
                      <a:pt x="1466457" y="1512549"/>
                    </a:lnTo>
                    <a:close/>
                    <a:moveTo>
                      <a:pt x="1080595" y="1505694"/>
                    </a:moveTo>
                    <a:lnTo>
                      <a:pt x="1064534" y="1512547"/>
                    </a:lnTo>
                    <a:lnTo>
                      <a:pt x="1065242" y="1514230"/>
                    </a:lnTo>
                    <a:lnTo>
                      <a:pt x="1120995" y="1648871"/>
                    </a:lnTo>
                    <a:lnTo>
                      <a:pt x="1119794" y="1644713"/>
                    </a:lnTo>
                    <a:cubicBezTo>
                      <a:pt x="1108837" y="1606286"/>
                      <a:pt x="1097413" y="1565858"/>
                      <a:pt x="1085601" y="1523703"/>
                    </a:cubicBezTo>
                    <a:close/>
                    <a:moveTo>
                      <a:pt x="1913080" y="1458366"/>
                    </a:moveTo>
                    <a:lnTo>
                      <a:pt x="1870317" y="1501359"/>
                    </a:lnTo>
                    <a:cubicBezTo>
                      <a:pt x="1831012" y="1540664"/>
                      <a:pt x="1792480" y="1578998"/>
                      <a:pt x="1755065" y="1616034"/>
                    </a:cubicBezTo>
                    <a:lnTo>
                      <a:pt x="1683962" y="1686047"/>
                    </a:lnTo>
                    <a:lnTo>
                      <a:pt x="1700105" y="1730463"/>
                    </a:lnTo>
                    <a:lnTo>
                      <a:pt x="1748112" y="1694649"/>
                    </a:lnTo>
                    <a:cubicBezTo>
                      <a:pt x="1789623" y="1663878"/>
                      <a:pt x="1832695" y="1632142"/>
                      <a:pt x="1876908" y="1599770"/>
                    </a:cubicBezTo>
                    <a:lnTo>
                      <a:pt x="1948755" y="1547484"/>
                    </a:lnTo>
                    <a:lnTo>
                      <a:pt x="1946637" y="1536302"/>
                    </a:lnTo>
                    <a:close/>
                    <a:moveTo>
                      <a:pt x="617909" y="1458363"/>
                    </a:moveTo>
                    <a:lnTo>
                      <a:pt x="584352" y="1536302"/>
                    </a:lnTo>
                    <a:lnTo>
                      <a:pt x="582234" y="1547481"/>
                    </a:lnTo>
                    <a:lnTo>
                      <a:pt x="654083" y="1599769"/>
                    </a:lnTo>
                    <a:cubicBezTo>
                      <a:pt x="698296" y="1632142"/>
                      <a:pt x="741368" y="1663877"/>
                      <a:pt x="782879" y="1694648"/>
                    </a:cubicBezTo>
                    <a:lnTo>
                      <a:pt x="830883" y="1730459"/>
                    </a:lnTo>
                    <a:lnTo>
                      <a:pt x="847026" y="1686042"/>
                    </a:lnTo>
                    <a:lnTo>
                      <a:pt x="775927" y="1616033"/>
                    </a:lnTo>
                    <a:cubicBezTo>
                      <a:pt x="738512" y="1578997"/>
                      <a:pt x="699979" y="1540663"/>
                      <a:pt x="660674" y="1501358"/>
                    </a:cubicBezTo>
                    <a:close/>
                    <a:moveTo>
                      <a:pt x="1840662" y="1344280"/>
                    </a:moveTo>
                    <a:lnTo>
                      <a:pt x="1831785" y="1355996"/>
                    </a:lnTo>
                    <a:cubicBezTo>
                      <a:pt x="1783211" y="1419775"/>
                      <a:pt x="1735875" y="1481515"/>
                      <a:pt x="1690537" y="1540268"/>
                    </a:cubicBezTo>
                    <a:lnTo>
                      <a:pt x="1639139" y="1606417"/>
                    </a:lnTo>
                    <a:lnTo>
                      <a:pt x="1663616" y="1644931"/>
                    </a:lnTo>
                    <a:lnTo>
                      <a:pt x="1715924" y="1591751"/>
                    </a:lnTo>
                    <a:cubicBezTo>
                      <a:pt x="1755243" y="1552002"/>
                      <a:pt x="1796063" y="1510956"/>
                      <a:pt x="1837988" y="1469030"/>
                    </a:cubicBezTo>
                    <a:lnTo>
                      <a:pt x="1891165" y="1416138"/>
                    </a:lnTo>
                    <a:close/>
                    <a:moveTo>
                      <a:pt x="690328" y="1344278"/>
                    </a:moveTo>
                    <a:lnTo>
                      <a:pt x="639825" y="1416136"/>
                    </a:lnTo>
                    <a:lnTo>
                      <a:pt x="693003" y="1469029"/>
                    </a:lnTo>
                    <a:cubicBezTo>
                      <a:pt x="734929" y="1510955"/>
                      <a:pt x="775749" y="1552001"/>
                      <a:pt x="815068" y="1591750"/>
                    </a:cubicBezTo>
                    <a:lnTo>
                      <a:pt x="867373" y="1644928"/>
                    </a:lnTo>
                    <a:lnTo>
                      <a:pt x="891850" y="1606413"/>
                    </a:lnTo>
                    <a:lnTo>
                      <a:pt x="840454" y="1540267"/>
                    </a:lnTo>
                    <a:cubicBezTo>
                      <a:pt x="795117" y="1481514"/>
                      <a:pt x="747781" y="1419774"/>
                      <a:pt x="699206" y="1355995"/>
                    </a:cubicBezTo>
                    <a:close/>
                    <a:moveTo>
                      <a:pt x="1760372" y="1263685"/>
                    </a:moveTo>
                    <a:lnTo>
                      <a:pt x="1753502" y="1275650"/>
                    </a:lnTo>
                    <a:cubicBezTo>
                      <a:pt x="1703699" y="1361911"/>
                      <a:pt x="1655352" y="1444930"/>
                      <a:pt x="1609595" y="1522849"/>
                    </a:cubicBezTo>
                    <a:lnTo>
                      <a:pt x="1590978" y="1554409"/>
                    </a:lnTo>
                    <a:lnTo>
                      <a:pt x="1609935" y="1574032"/>
                    </a:lnTo>
                    <a:lnTo>
                      <a:pt x="1628844" y="1548699"/>
                    </a:lnTo>
                    <a:cubicBezTo>
                      <a:pt x="1681190" y="1478866"/>
                      <a:pt x="1737123" y="1404830"/>
                      <a:pt x="1795412" y="1328295"/>
                    </a:cubicBezTo>
                    <a:lnTo>
                      <a:pt x="1809017" y="1310523"/>
                    </a:lnTo>
                    <a:close/>
                    <a:moveTo>
                      <a:pt x="770619" y="1263683"/>
                    </a:moveTo>
                    <a:lnTo>
                      <a:pt x="721974" y="1310521"/>
                    </a:lnTo>
                    <a:lnTo>
                      <a:pt x="735579" y="1328294"/>
                    </a:lnTo>
                    <a:cubicBezTo>
                      <a:pt x="793868" y="1404829"/>
                      <a:pt x="849802" y="1478865"/>
                      <a:pt x="902148" y="1548698"/>
                    </a:cubicBezTo>
                    <a:lnTo>
                      <a:pt x="921055" y="1574029"/>
                    </a:lnTo>
                    <a:lnTo>
                      <a:pt x="940012" y="1554405"/>
                    </a:lnTo>
                    <a:lnTo>
                      <a:pt x="921397" y="1522848"/>
                    </a:lnTo>
                    <a:cubicBezTo>
                      <a:pt x="875639" y="1444929"/>
                      <a:pt x="827293" y="1361910"/>
                      <a:pt x="777489" y="1275649"/>
                    </a:cubicBezTo>
                    <a:close/>
                    <a:moveTo>
                      <a:pt x="1653321" y="1188634"/>
                    </a:moveTo>
                    <a:lnTo>
                      <a:pt x="1576909" y="1365462"/>
                    </a:lnTo>
                    <a:lnTo>
                      <a:pt x="1518118" y="1499672"/>
                    </a:lnTo>
                    <a:lnTo>
                      <a:pt x="1557141" y="1527170"/>
                    </a:lnTo>
                    <a:lnTo>
                      <a:pt x="1594336" y="1461333"/>
                    </a:lnTo>
                    <a:cubicBezTo>
                      <a:pt x="1632346" y="1394557"/>
                      <a:pt x="1672405" y="1324675"/>
                      <a:pt x="1713907" y="1252790"/>
                    </a:cubicBezTo>
                    <a:lnTo>
                      <a:pt x="1723909" y="1235563"/>
                    </a:lnTo>
                    <a:close/>
                    <a:moveTo>
                      <a:pt x="877670" y="1188632"/>
                    </a:moveTo>
                    <a:lnTo>
                      <a:pt x="807083" y="1235561"/>
                    </a:lnTo>
                    <a:lnTo>
                      <a:pt x="817084" y="1252789"/>
                    </a:lnTo>
                    <a:cubicBezTo>
                      <a:pt x="858587" y="1324674"/>
                      <a:pt x="898645" y="1394556"/>
                      <a:pt x="936656" y="1461332"/>
                    </a:cubicBezTo>
                    <a:lnTo>
                      <a:pt x="973849" y="1527167"/>
                    </a:lnTo>
                    <a:lnTo>
                      <a:pt x="1012872" y="1499669"/>
                    </a:lnTo>
                    <a:lnTo>
                      <a:pt x="954083" y="1365461"/>
                    </a:lnTo>
                    <a:close/>
                    <a:moveTo>
                      <a:pt x="2183351" y="1183428"/>
                    </a:moveTo>
                    <a:lnTo>
                      <a:pt x="2115489" y="1253412"/>
                    </a:lnTo>
                    <a:cubicBezTo>
                      <a:pt x="2076595" y="1293238"/>
                      <a:pt x="2035386" y="1335162"/>
                      <a:pt x="1992382" y="1378638"/>
                    </a:cubicBezTo>
                    <a:lnTo>
                      <a:pt x="1923988" y="1447400"/>
                    </a:lnTo>
                    <a:lnTo>
                      <a:pt x="1954159" y="1530410"/>
                    </a:lnTo>
                    <a:lnTo>
                      <a:pt x="1955587" y="1542512"/>
                    </a:lnTo>
                    <a:lnTo>
                      <a:pt x="2006252" y="1505641"/>
                    </a:lnTo>
                    <a:cubicBezTo>
                      <a:pt x="2052048" y="1472523"/>
                      <a:pt x="2096181" y="1440836"/>
                      <a:pt x="2138078" y="1410977"/>
                    </a:cubicBezTo>
                    <a:lnTo>
                      <a:pt x="2237079" y="1340993"/>
                    </a:lnTo>
                    <a:lnTo>
                      <a:pt x="2220046" y="1270199"/>
                    </a:lnTo>
                    <a:close/>
                    <a:moveTo>
                      <a:pt x="347638" y="1183424"/>
                    </a:moveTo>
                    <a:lnTo>
                      <a:pt x="310942" y="1270199"/>
                    </a:lnTo>
                    <a:lnTo>
                      <a:pt x="293909" y="1340989"/>
                    </a:lnTo>
                    <a:lnTo>
                      <a:pt x="392914" y="1410976"/>
                    </a:lnTo>
                    <a:cubicBezTo>
                      <a:pt x="434810" y="1440835"/>
                      <a:pt x="478943" y="1472522"/>
                      <a:pt x="524739" y="1505640"/>
                    </a:cubicBezTo>
                    <a:lnTo>
                      <a:pt x="575402" y="1542509"/>
                    </a:lnTo>
                    <a:lnTo>
                      <a:pt x="576830" y="1530410"/>
                    </a:lnTo>
                    <a:lnTo>
                      <a:pt x="607002" y="1447397"/>
                    </a:lnTo>
                    <a:lnTo>
                      <a:pt x="538610" y="1378637"/>
                    </a:lnTo>
                    <a:cubicBezTo>
                      <a:pt x="495606" y="1335161"/>
                      <a:pt x="454397" y="1293237"/>
                      <a:pt x="415503" y="1253411"/>
                    </a:cubicBezTo>
                    <a:close/>
                    <a:moveTo>
                      <a:pt x="1550205" y="1141290"/>
                    </a:moveTo>
                    <a:lnTo>
                      <a:pt x="1520273" y="1252205"/>
                    </a:lnTo>
                    <a:cubicBezTo>
                      <a:pt x="1507230" y="1300186"/>
                      <a:pt x="1494416" y="1346983"/>
                      <a:pt x="1481909" y="1392324"/>
                    </a:cubicBezTo>
                    <a:lnTo>
                      <a:pt x="1459811" y="1471825"/>
                    </a:lnTo>
                    <a:lnTo>
                      <a:pt x="1479706" y="1481048"/>
                    </a:lnTo>
                    <a:lnTo>
                      <a:pt x="1535750" y="1347793"/>
                    </a:lnTo>
                    <a:cubicBezTo>
                      <a:pt x="1560170" y="1290135"/>
                      <a:pt x="1585598" y="1230497"/>
                      <a:pt x="1611793" y="1169477"/>
                    </a:cubicBezTo>
                    <a:lnTo>
                      <a:pt x="1612170" y="1168605"/>
                    </a:lnTo>
                    <a:close/>
                    <a:moveTo>
                      <a:pt x="980787" y="1141289"/>
                    </a:moveTo>
                    <a:lnTo>
                      <a:pt x="918821" y="1168604"/>
                    </a:lnTo>
                    <a:lnTo>
                      <a:pt x="919198" y="1169476"/>
                    </a:lnTo>
                    <a:cubicBezTo>
                      <a:pt x="945393" y="1230496"/>
                      <a:pt x="970821" y="1290134"/>
                      <a:pt x="995242" y="1347792"/>
                    </a:cubicBezTo>
                    <a:lnTo>
                      <a:pt x="1051285" y="1481045"/>
                    </a:lnTo>
                    <a:lnTo>
                      <a:pt x="1071181" y="1471823"/>
                    </a:lnTo>
                    <a:lnTo>
                      <a:pt x="1049083" y="1392323"/>
                    </a:lnTo>
                    <a:cubicBezTo>
                      <a:pt x="1036576" y="1346982"/>
                      <a:pt x="1023762" y="1300185"/>
                      <a:pt x="1010719" y="1252204"/>
                    </a:cubicBezTo>
                    <a:close/>
                    <a:moveTo>
                      <a:pt x="1412351" y="1102350"/>
                    </a:moveTo>
                    <a:lnTo>
                      <a:pt x="1391716" y="1251223"/>
                    </a:lnTo>
                    <a:cubicBezTo>
                      <a:pt x="1382736" y="1315021"/>
                      <a:pt x="1373912" y="1376730"/>
                      <a:pt x="1365335" y="1435778"/>
                    </a:cubicBezTo>
                    <a:lnTo>
                      <a:pt x="1364364" y="1442392"/>
                    </a:lnTo>
                    <a:lnTo>
                      <a:pt x="1418717" y="1456802"/>
                    </a:lnTo>
                    <a:lnTo>
                      <a:pt x="1450235" y="1334643"/>
                    </a:lnTo>
                    <a:lnTo>
                      <a:pt x="1505493" y="1125936"/>
                    </a:lnTo>
                    <a:close/>
                    <a:moveTo>
                      <a:pt x="1118640" y="1102349"/>
                    </a:moveTo>
                    <a:lnTo>
                      <a:pt x="1025499" y="1125935"/>
                    </a:lnTo>
                    <a:lnTo>
                      <a:pt x="1080756" y="1334642"/>
                    </a:lnTo>
                    <a:lnTo>
                      <a:pt x="1112274" y="1456801"/>
                    </a:lnTo>
                    <a:lnTo>
                      <a:pt x="1166628" y="1442391"/>
                    </a:lnTo>
                    <a:lnTo>
                      <a:pt x="1165657" y="1435777"/>
                    </a:lnTo>
                    <a:cubicBezTo>
                      <a:pt x="1157080" y="1376729"/>
                      <a:pt x="1148255" y="1315020"/>
                      <a:pt x="1139275" y="1251222"/>
                    </a:cubicBezTo>
                    <a:close/>
                    <a:moveTo>
                      <a:pt x="1290830" y="1090455"/>
                    </a:moveTo>
                    <a:lnTo>
                      <a:pt x="1290632" y="1211112"/>
                    </a:lnTo>
                    <a:cubicBezTo>
                      <a:pt x="1290459" y="1263303"/>
                      <a:pt x="1290202" y="1314231"/>
                      <a:pt x="1289868" y="1363598"/>
                    </a:cubicBezTo>
                    <a:lnTo>
                      <a:pt x="1289262" y="1434309"/>
                    </a:lnTo>
                    <a:lnTo>
                      <a:pt x="1322323" y="1437156"/>
                    </a:lnTo>
                    <a:lnTo>
                      <a:pt x="1326228" y="1406209"/>
                    </a:lnTo>
                    <a:cubicBezTo>
                      <a:pt x="1333404" y="1350324"/>
                      <a:pt x="1340987" y="1292214"/>
                      <a:pt x="1348923" y="1232349"/>
                    </a:cubicBezTo>
                    <a:lnTo>
                      <a:pt x="1367169" y="1096751"/>
                    </a:lnTo>
                    <a:close/>
                    <a:moveTo>
                      <a:pt x="1245255" y="1090035"/>
                    </a:moveTo>
                    <a:lnTo>
                      <a:pt x="1163823" y="1096751"/>
                    </a:lnTo>
                    <a:lnTo>
                      <a:pt x="1182069" y="1232348"/>
                    </a:lnTo>
                    <a:cubicBezTo>
                      <a:pt x="1190005" y="1292213"/>
                      <a:pt x="1197588" y="1350323"/>
                      <a:pt x="1204764" y="1406208"/>
                    </a:cubicBezTo>
                    <a:lnTo>
                      <a:pt x="1208669" y="1437155"/>
                    </a:lnTo>
                    <a:lnTo>
                      <a:pt x="1246745" y="1433877"/>
                    </a:lnTo>
                    <a:lnTo>
                      <a:pt x="1245584" y="1250014"/>
                    </a:lnTo>
                    <a:close/>
                    <a:moveTo>
                      <a:pt x="2085751" y="1018266"/>
                    </a:moveTo>
                    <a:lnTo>
                      <a:pt x="2036921" y="1084032"/>
                    </a:lnTo>
                    <a:cubicBezTo>
                      <a:pt x="2007478" y="1123481"/>
                      <a:pt x="1976708" y="1164504"/>
                      <a:pt x="1944858" y="1206764"/>
                    </a:cubicBezTo>
                    <a:lnTo>
                      <a:pt x="1854729" y="1325716"/>
                    </a:lnTo>
                    <a:lnTo>
                      <a:pt x="1904050" y="1403322"/>
                    </a:lnTo>
                    <a:lnTo>
                      <a:pt x="1960710" y="1346966"/>
                    </a:lnTo>
                    <a:cubicBezTo>
                      <a:pt x="2004186" y="1303961"/>
                      <a:pt x="2046110" y="1262753"/>
                      <a:pt x="2085936" y="1223859"/>
                    </a:cubicBezTo>
                    <a:lnTo>
                      <a:pt x="2167147" y="1145111"/>
                    </a:lnTo>
                    <a:lnTo>
                      <a:pt x="2156626" y="1120232"/>
                    </a:lnTo>
                    <a:close/>
                    <a:moveTo>
                      <a:pt x="445238" y="1018263"/>
                    </a:moveTo>
                    <a:lnTo>
                      <a:pt x="374362" y="1120232"/>
                    </a:lnTo>
                    <a:lnTo>
                      <a:pt x="363842" y="1145107"/>
                    </a:lnTo>
                    <a:lnTo>
                      <a:pt x="445056" y="1223858"/>
                    </a:lnTo>
                    <a:cubicBezTo>
                      <a:pt x="484882" y="1262752"/>
                      <a:pt x="526806" y="1303960"/>
                      <a:pt x="570282" y="1346965"/>
                    </a:cubicBezTo>
                    <a:lnTo>
                      <a:pt x="626940" y="1403319"/>
                    </a:lnTo>
                    <a:lnTo>
                      <a:pt x="676262" y="1325713"/>
                    </a:lnTo>
                    <a:lnTo>
                      <a:pt x="586134" y="1206763"/>
                    </a:lnTo>
                    <a:cubicBezTo>
                      <a:pt x="554283" y="1164503"/>
                      <a:pt x="523514" y="1123480"/>
                      <a:pt x="494070" y="1084031"/>
                    </a:cubicBezTo>
                    <a:close/>
                    <a:moveTo>
                      <a:pt x="2390197" y="965102"/>
                    </a:moveTo>
                    <a:lnTo>
                      <a:pt x="2389041" y="966398"/>
                    </a:lnTo>
                    <a:cubicBezTo>
                      <a:pt x="2348360" y="1011028"/>
                      <a:pt x="2292200" y="1070612"/>
                      <a:pt x="2224708" y="1140777"/>
                    </a:cubicBezTo>
                    <a:lnTo>
                      <a:pt x="2198823" y="1167472"/>
                    </a:lnTo>
                    <a:lnTo>
                      <a:pt x="2205192" y="1182335"/>
                    </a:lnTo>
                    <a:cubicBezTo>
                      <a:pt x="2214775" y="1208648"/>
                      <a:pt x="2222884" y="1235516"/>
                      <a:pt x="2229438" y="1262868"/>
                    </a:cubicBezTo>
                    <a:lnTo>
                      <a:pt x="2242690" y="1337027"/>
                    </a:lnTo>
                    <a:lnTo>
                      <a:pt x="2256484" y="1327276"/>
                    </a:lnTo>
                    <a:cubicBezTo>
                      <a:pt x="2330183" y="1275656"/>
                      <a:pt x="2392643" y="1232924"/>
                      <a:pt x="2439275" y="1202242"/>
                    </a:cubicBezTo>
                    <a:lnTo>
                      <a:pt x="2455738" y="1191681"/>
                    </a:lnTo>
                    <a:lnTo>
                      <a:pt x="2436074" y="1096861"/>
                    </a:lnTo>
                    <a:cubicBezTo>
                      <a:pt x="2426971" y="1062352"/>
                      <a:pt x="2416083" y="1028491"/>
                      <a:pt x="2403505" y="995362"/>
                    </a:cubicBezTo>
                    <a:close/>
                    <a:moveTo>
                      <a:pt x="140794" y="965100"/>
                    </a:moveTo>
                    <a:lnTo>
                      <a:pt x="127484" y="995362"/>
                    </a:lnTo>
                    <a:cubicBezTo>
                      <a:pt x="114906" y="1028491"/>
                      <a:pt x="104018" y="1062352"/>
                      <a:pt x="94916" y="1096861"/>
                    </a:cubicBezTo>
                    <a:lnTo>
                      <a:pt x="75252" y="1191679"/>
                    </a:lnTo>
                    <a:lnTo>
                      <a:pt x="91717" y="1202241"/>
                    </a:lnTo>
                    <a:cubicBezTo>
                      <a:pt x="138349" y="1232923"/>
                      <a:pt x="200809" y="1275655"/>
                      <a:pt x="274508" y="1327275"/>
                    </a:cubicBezTo>
                    <a:lnTo>
                      <a:pt x="288298" y="1337023"/>
                    </a:lnTo>
                    <a:lnTo>
                      <a:pt x="301550" y="1262868"/>
                    </a:lnTo>
                    <a:cubicBezTo>
                      <a:pt x="308103" y="1235516"/>
                      <a:pt x="316213" y="1208648"/>
                      <a:pt x="325795" y="1182335"/>
                    </a:cubicBezTo>
                    <a:lnTo>
                      <a:pt x="332167" y="1167468"/>
                    </a:lnTo>
                    <a:lnTo>
                      <a:pt x="306284" y="1140776"/>
                    </a:lnTo>
                    <a:cubicBezTo>
                      <a:pt x="238792" y="1070611"/>
                      <a:pt x="182632" y="1011027"/>
                      <a:pt x="141951" y="966397"/>
                    </a:cubicBezTo>
                    <a:close/>
                    <a:moveTo>
                      <a:pt x="1970116" y="895286"/>
                    </a:moveTo>
                    <a:lnTo>
                      <a:pt x="1928477" y="969413"/>
                    </a:lnTo>
                    <a:cubicBezTo>
                      <a:pt x="1903409" y="1013787"/>
                      <a:pt x="1877189" y="1059955"/>
                      <a:pt x="1850026" y="1107537"/>
                    </a:cubicBezTo>
                    <a:lnTo>
                      <a:pt x="1774436" y="1239190"/>
                    </a:lnTo>
                    <a:lnTo>
                      <a:pt x="1824195" y="1290696"/>
                    </a:lnTo>
                    <a:lnTo>
                      <a:pt x="1909224" y="1179626"/>
                    </a:lnTo>
                    <a:cubicBezTo>
                      <a:pt x="1941499" y="1137689"/>
                      <a:pt x="1972868" y="1097123"/>
                      <a:pt x="2003072" y="1058253"/>
                    </a:cubicBezTo>
                    <a:lnTo>
                      <a:pt x="2061260" y="983758"/>
                    </a:lnTo>
                    <a:close/>
                    <a:moveTo>
                      <a:pt x="560875" y="895283"/>
                    </a:moveTo>
                    <a:lnTo>
                      <a:pt x="469730" y="983755"/>
                    </a:lnTo>
                    <a:lnTo>
                      <a:pt x="527919" y="1058252"/>
                    </a:lnTo>
                    <a:cubicBezTo>
                      <a:pt x="558123" y="1097122"/>
                      <a:pt x="589493" y="1137688"/>
                      <a:pt x="621767" y="1179625"/>
                    </a:cubicBezTo>
                    <a:lnTo>
                      <a:pt x="706795" y="1290694"/>
                    </a:lnTo>
                    <a:lnTo>
                      <a:pt x="756554" y="1239187"/>
                    </a:lnTo>
                    <a:lnTo>
                      <a:pt x="680966" y="1107536"/>
                    </a:lnTo>
                    <a:cubicBezTo>
                      <a:pt x="653802" y="1059954"/>
                      <a:pt x="627583" y="1013786"/>
                      <a:pt x="602514" y="969412"/>
                    </a:cubicBezTo>
                    <a:close/>
                    <a:moveTo>
                      <a:pt x="1822503" y="788101"/>
                    </a:moveTo>
                    <a:lnTo>
                      <a:pt x="1791479" y="862791"/>
                    </a:lnTo>
                    <a:cubicBezTo>
                      <a:pt x="1771814" y="909811"/>
                      <a:pt x="1751217" y="958746"/>
                      <a:pt x="1729849" y="1009197"/>
                    </a:cubicBezTo>
                    <a:lnTo>
                      <a:pt x="1666022" y="1158867"/>
                    </a:lnTo>
                    <a:lnTo>
                      <a:pt x="1738702" y="1210082"/>
                    </a:lnTo>
                    <a:lnTo>
                      <a:pt x="1811236" y="1085141"/>
                    </a:lnTo>
                    <a:cubicBezTo>
                      <a:pt x="1838861" y="1037826"/>
                      <a:pt x="1865734" y="992035"/>
                      <a:pt x="1891629" y="948138"/>
                    </a:cubicBezTo>
                    <a:lnTo>
                      <a:pt x="1939941" y="866694"/>
                    </a:lnTo>
                    <a:close/>
                    <a:moveTo>
                      <a:pt x="708488" y="788099"/>
                    </a:moveTo>
                    <a:lnTo>
                      <a:pt x="591049" y="866692"/>
                    </a:lnTo>
                    <a:lnTo>
                      <a:pt x="639362" y="948137"/>
                    </a:lnTo>
                    <a:cubicBezTo>
                      <a:pt x="665258" y="992034"/>
                      <a:pt x="692130" y="1037825"/>
                      <a:pt x="719756" y="1085140"/>
                    </a:cubicBezTo>
                    <a:lnTo>
                      <a:pt x="792289" y="1210080"/>
                    </a:lnTo>
                    <a:lnTo>
                      <a:pt x="864970" y="1158865"/>
                    </a:lnTo>
                    <a:lnTo>
                      <a:pt x="801143" y="1009196"/>
                    </a:lnTo>
                    <a:cubicBezTo>
                      <a:pt x="779775" y="958745"/>
                      <a:pt x="759178" y="909810"/>
                      <a:pt x="739513" y="862790"/>
                    </a:cubicBezTo>
                    <a:close/>
                    <a:moveTo>
                      <a:pt x="2275074" y="758645"/>
                    </a:moveTo>
                    <a:lnTo>
                      <a:pt x="2259521" y="780644"/>
                    </a:lnTo>
                    <a:cubicBezTo>
                      <a:pt x="2220943" y="834558"/>
                      <a:pt x="2174127" y="898828"/>
                      <a:pt x="2121031" y="970750"/>
                    </a:cubicBezTo>
                    <a:lnTo>
                      <a:pt x="2102535" y="995661"/>
                    </a:lnTo>
                    <a:lnTo>
                      <a:pt x="2172105" y="1105128"/>
                    </a:lnTo>
                    <a:lnTo>
                      <a:pt x="2182754" y="1129977"/>
                    </a:lnTo>
                    <a:lnTo>
                      <a:pt x="2198571" y="1114640"/>
                    </a:lnTo>
                    <a:cubicBezTo>
                      <a:pt x="2268736" y="1047148"/>
                      <a:pt x="2328320" y="990988"/>
                      <a:pt x="2372949" y="950307"/>
                    </a:cubicBezTo>
                    <a:lnTo>
                      <a:pt x="2380663" y="943425"/>
                    </a:lnTo>
                    <a:lnTo>
                      <a:pt x="2360796" y="898253"/>
                    </a:lnTo>
                    <a:cubicBezTo>
                      <a:pt x="2344933" y="866671"/>
                      <a:pt x="2327476" y="835904"/>
                      <a:pt x="2308519" y="806036"/>
                    </a:cubicBezTo>
                    <a:close/>
                    <a:moveTo>
                      <a:pt x="255917" y="758643"/>
                    </a:moveTo>
                    <a:lnTo>
                      <a:pt x="222471" y="806036"/>
                    </a:lnTo>
                    <a:cubicBezTo>
                      <a:pt x="203514" y="835904"/>
                      <a:pt x="186056" y="866671"/>
                      <a:pt x="170193" y="898253"/>
                    </a:cubicBezTo>
                    <a:lnTo>
                      <a:pt x="150327" y="943423"/>
                    </a:lnTo>
                    <a:lnTo>
                      <a:pt x="158042" y="950306"/>
                    </a:lnTo>
                    <a:cubicBezTo>
                      <a:pt x="202672" y="990987"/>
                      <a:pt x="262256" y="1047147"/>
                      <a:pt x="332420" y="1114639"/>
                    </a:cubicBezTo>
                    <a:lnTo>
                      <a:pt x="348235" y="1129974"/>
                    </a:lnTo>
                    <a:lnTo>
                      <a:pt x="358882" y="1105128"/>
                    </a:lnTo>
                    <a:lnTo>
                      <a:pt x="428454" y="995658"/>
                    </a:lnTo>
                    <a:lnTo>
                      <a:pt x="409960" y="970749"/>
                    </a:lnTo>
                    <a:cubicBezTo>
                      <a:pt x="356864" y="898827"/>
                      <a:pt x="310049" y="834557"/>
                      <a:pt x="271471" y="780643"/>
                    </a:cubicBezTo>
                    <a:close/>
                    <a:moveTo>
                      <a:pt x="1663144" y="712052"/>
                    </a:moveTo>
                    <a:lnTo>
                      <a:pt x="1659087" y="728009"/>
                    </a:lnTo>
                    <a:cubicBezTo>
                      <a:pt x="1629238" y="844036"/>
                      <a:pt x="1595788" y="971431"/>
                      <a:pt x="1560004" y="1104977"/>
                    </a:cubicBezTo>
                    <a:lnTo>
                      <a:pt x="1559300" y="1107585"/>
                    </a:lnTo>
                    <a:lnTo>
                      <a:pt x="1625314" y="1138187"/>
                    </a:lnTo>
                    <a:lnTo>
                      <a:pt x="1688690" y="991528"/>
                    </a:lnTo>
                    <a:cubicBezTo>
                      <a:pt x="1710547" y="941287"/>
                      <a:pt x="1731837" y="892649"/>
                      <a:pt x="1752380" y="846007"/>
                    </a:cubicBezTo>
                    <a:lnTo>
                      <a:pt x="1787354" y="767119"/>
                    </a:lnTo>
                    <a:close/>
                    <a:moveTo>
                      <a:pt x="867847" y="712050"/>
                    </a:moveTo>
                    <a:lnTo>
                      <a:pt x="743637" y="767117"/>
                    </a:lnTo>
                    <a:lnTo>
                      <a:pt x="778611" y="846006"/>
                    </a:lnTo>
                    <a:cubicBezTo>
                      <a:pt x="799154" y="892648"/>
                      <a:pt x="820444" y="941286"/>
                      <a:pt x="842302" y="991527"/>
                    </a:cubicBezTo>
                    <a:lnTo>
                      <a:pt x="905677" y="1138186"/>
                    </a:lnTo>
                    <a:lnTo>
                      <a:pt x="971691" y="1107584"/>
                    </a:lnTo>
                    <a:lnTo>
                      <a:pt x="970987" y="1104976"/>
                    </a:lnTo>
                    <a:cubicBezTo>
                      <a:pt x="935204" y="971430"/>
                      <a:pt x="901754" y="844035"/>
                      <a:pt x="871904" y="728008"/>
                    </a:cubicBezTo>
                    <a:close/>
                    <a:moveTo>
                      <a:pt x="1471362" y="658011"/>
                    </a:moveTo>
                    <a:lnTo>
                      <a:pt x="1447224" y="844202"/>
                    </a:lnTo>
                    <a:cubicBezTo>
                      <a:pt x="1438271" y="912035"/>
                      <a:pt x="1428848" y="982248"/>
                      <a:pt x="1419033" y="1054141"/>
                    </a:cubicBezTo>
                    <a:lnTo>
                      <a:pt x="1417395" y="1065958"/>
                    </a:lnTo>
                    <a:lnTo>
                      <a:pt x="1514558" y="1091717"/>
                    </a:lnTo>
                    <a:lnTo>
                      <a:pt x="1566981" y="897921"/>
                    </a:lnTo>
                    <a:cubicBezTo>
                      <a:pt x="1582009" y="842899"/>
                      <a:pt x="1596692" y="789613"/>
                      <a:pt x="1610901" y="738495"/>
                    </a:cubicBezTo>
                    <a:lnTo>
                      <a:pt x="1622675" y="696529"/>
                    </a:lnTo>
                    <a:close/>
                    <a:moveTo>
                      <a:pt x="1059629" y="658010"/>
                    </a:moveTo>
                    <a:lnTo>
                      <a:pt x="908317" y="696528"/>
                    </a:lnTo>
                    <a:lnTo>
                      <a:pt x="920091" y="738494"/>
                    </a:lnTo>
                    <a:cubicBezTo>
                      <a:pt x="934300" y="789612"/>
                      <a:pt x="948982" y="842898"/>
                      <a:pt x="964011" y="897920"/>
                    </a:cubicBezTo>
                    <a:lnTo>
                      <a:pt x="1016433" y="1091716"/>
                    </a:lnTo>
                    <a:lnTo>
                      <a:pt x="1113596" y="1065957"/>
                    </a:lnTo>
                    <a:lnTo>
                      <a:pt x="1111958" y="1054140"/>
                    </a:lnTo>
                    <a:cubicBezTo>
                      <a:pt x="1102144" y="982247"/>
                      <a:pt x="1092720" y="912034"/>
                      <a:pt x="1083767" y="844201"/>
                    </a:cubicBezTo>
                    <a:close/>
                    <a:moveTo>
                      <a:pt x="1289069" y="639389"/>
                    </a:moveTo>
                    <a:lnTo>
                      <a:pt x="1289099" y="641933"/>
                    </a:lnTo>
                    <a:cubicBezTo>
                      <a:pt x="1290256" y="767678"/>
                      <a:pt x="1290895" y="905929"/>
                      <a:pt x="1290895" y="1051048"/>
                    </a:cubicBezTo>
                    <a:lnTo>
                      <a:pt x="1290892" y="1053235"/>
                    </a:lnTo>
                    <a:lnTo>
                      <a:pt x="1372084" y="1060225"/>
                    </a:lnTo>
                    <a:lnTo>
                      <a:pt x="1373734" y="1047957"/>
                    </a:lnTo>
                    <a:cubicBezTo>
                      <a:pt x="1383549" y="976064"/>
                      <a:pt x="1393289" y="905895"/>
                      <a:pt x="1402845" y="838144"/>
                    </a:cubicBezTo>
                    <a:lnTo>
                      <a:pt x="1429698" y="650877"/>
                    </a:lnTo>
                    <a:lnTo>
                      <a:pt x="1362325" y="642431"/>
                    </a:lnTo>
                    <a:close/>
                    <a:moveTo>
                      <a:pt x="1247004" y="639178"/>
                    </a:moveTo>
                    <a:lnTo>
                      <a:pt x="1168663" y="642431"/>
                    </a:lnTo>
                    <a:lnTo>
                      <a:pt x="1101293" y="650877"/>
                    </a:lnTo>
                    <a:lnTo>
                      <a:pt x="1128146" y="838143"/>
                    </a:lnTo>
                    <a:cubicBezTo>
                      <a:pt x="1137703" y="905894"/>
                      <a:pt x="1147443" y="976063"/>
                      <a:pt x="1157257" y="1047956"/>
                    </a:cubicBezTo>
                    <a:lnTo>
                      <a:pt x="1158908" y="1060225"/>
                    </a:lnTo>
                    <a:lnTo>
                      <a:pt x="1245179" y="1052797"/>
                    </a:lnTo>
                    <a:lnTo>
                      <a:pt x="1245175" y="1051048"/>
                    </a:lnTo>
                    <a:cubicBezTo>
                      <a:pt x="1245175" y="905929"/>
                      <a:pt x="1245815" y="767678"/>
                      <a:pt x="1246972" y="641933"/>
                    </a:cubicBezTo>
                    <a:close/>
                    <a:moveTo>
                      <a:pt x="2133287" y="598890"/>
                    </a:moveTo>
                    <a:lnTo>
                      <a:pt x="2117414" y="628698"/>
                    </a:lnTo>
                    <a:cubicBezTo>
                      <a:pt x="2084821" y="689103"/>
                      <a:pt x="2045137" y="761231"/>
                      <a:pt x="2000020" y="842048"/>
                    </a:cubicBezTo>
                    <a:lnTo>
                      <a:pt x="1987194" y="864883"/>
                    </a:lnTo>
                    <a:lnTo>
                      <a:pt x="2079489" y="960420"/>
                    </a:lnTo>
                    <a:lnTo>
                      <a:pt x="2089925" y="947059"/>
                    </a:lnTo>
                    <a:cubicBezTo>
                      <a:pt x="2145148" y="876757"/>
                      <a:pt x="2194664" y="814544"/>
                      <a:pt x="2236385" y="763024"/>
                    </a:cubicBezTo>
                    <a:lnTo>
                      <a:pt x="2258830" y="735627"/>
                    </a:lnTo>
                    <a:lnTo>
                      <a:pt x="2247245" y="719211"/>
                    </a:lnTo>
                    <a:close/>
                    <a:moveTo>
                      <a:pt x="397705" y="598889"/>
                    </a:moveTo>
                    <a:lnTo>
                      <a:pt x="283745" y="719211"/>
                    </a:lnTo>
                    <a:lnTo>
                      <a:pt x="272161" y="735626"/>
                    </a:lnTo>
                    <a:lnTo>
                      <a:pt x="294606" y="763023"/>
                    </a:lnTo>
                    <a:cubicBezTo>
                      <a:pt x="336328" y="814543"/>
                      <a:pt x="385844" y="876756"/>
                      <a:pt x="441066" y="947058"/>
                    </a:cubicBezTo>
                    <a:lnTo>
                      <a:pt x="451501" y="960418"/>
                    </a:lnTo>
                    <a:lnTo>
                      <a:pt x="543797" y="864880"/>
                    </a:lnTo>
                    <a:lnTo>
                      <a:pt x="530971" y="842047"/>
                    </a:lnTo>
                    <a:cubicBezTo>
                      <a:pt x="485854" y="761230"/>
                      <a:pt x="446171" y="689102"/>
                      <a:pt x="413578" y="628697"/>
                    </a:cubicBezTo>
                    <a:close/>
                    <a:moveTo>
                      <a:pt x="1956384" y="457409"/>
                    </a:moveTo>
                    <a:lnTo>
                      <a:pt x="1938953" y="502188"/>
                    </a:lnTo>
                    <a:cubicBezTo>
                      <a:pt x="1913705" y="566012"/>
                      <a:pt x="1882796" y="642314"/>
                      <a:pt x="1847516" y="727884"/>
                    </a:cubicBezTo>
                    <a:lnTo>
                      <a:pt x="1837878" y="751089"/>
                    </a:lnTo>
                    <a:lnTo>
                      <a:pt x="1958216" y="835887"/>
                    </a:lnTo>
                    <a:lnTo>
                      <a:pt x="1966159" y="822497"/>
                    </a:lnTo>
                    <a:cubicBezTo>
                      <a:pt x="2013590" y="743016"/>
                      <a:pt x="2056213" y="672586"/>
                      <a:pt x="2092229" y="614156"/>
                    </a:cubicBezTo>
                    <a:lnTo>
                      <a:pt x="2114278" y="578821"/>
                    </a:lnTo>
                    <a:lnTo>
                      <a:pt x="2099994" y="563739"/>
                    </a:lnTo>
                    <a:cubicBezTo>
                      <a:pt x="2072898" y="540014"/>
                      <a:pt x="2044588" y="517437"/>
                      <a:pt x="2015161" y="496094"/>
                    </a:cubicBezTo>
                    <a:close/>
                    <a:moveTo>
                      <a:pt x="574607" y="457407"/>
                    </a:moveTo>
                    <a:lnTo>
                      <a:pt x="515829" y="496094"/>
                    </a:lnTo>
                    <a:cubicBezTo>
                      <a:pt x="486401" y="517437"/>
                      <a:pt x="458092" y="540014"/>
                      <a:pt x="430996" y="563739"/>
                    </a:cubicBezTo>
                    <a:lnTo>
                      <a:pt x="416713" y="578819"/>
                    </a:lnTo>
                    <a:lnTo>
                      <a:pt x="438763" y="614155"/>
                    </a:lnTo>
                    <a:cubicBezTo>
                      <a:pt x="474778" y="672585"/>
                      <a:pt x="517401" y="743015"/>
                      <a:pt x="564833" y="822496"/>
                    </a:cubicBezTo>
                    <a:lnTo>
                      <a:pt x="572775" y="835885"/>
                    </a:lnTo>
                    <a:lnTo>
                      <a:pt x="693113" y="751087"/>
                    </a:lnTo>
                    <a:lnTo>
                      <a:pt x="683475" y="727883"/>
                    </a:lnTo>
                    <a:cubicBezTo>
                      <a:pt x="648195" y="642313"/>
                      <a:pt x="617287" y="566011"/>
                      <a:pt x="592038" y="502187"/>
                    </a:cubicBezTo>
                    <a:close/>
                    <a:moveTo>
                      <a:pt x="1752487" y="352215"/>
                    </a:moveTo>
                    <a:lnTo>
                      <a:pt x="1736567" y="419252"/>
                    </a:lnTo>
                    <a:cubicBezTo>
                      <a:pt x="1725877" y="463288"/>
                      <a:pt x="1713969" y="511470"/>
                      <a:pt x="1701003" y="563147"/>
                    </a:cubicBezTo>
                    <a:lnTo>
                      <a:pt x="1673909" y="669713"/>
                    </a:lnTo>
                    <a:lnTo>
                      <a:pt x="1803835" y="729942"/>
                    </a:lnTo>
                    <a:lnTo>
                      <a:pt x="1811586" y="712460"/>
                    </a:lnTo>
                    <a:cubicBezTo>
                      <a:pt x="1849322" y="627943"/>
                      <a:pt x="1883349" y="552981"/>
                      <a:pt x="1912229" y="490715"/>
                    </a:cubicBezTo>
                    <a:lnTo>
                      <a:pt x="1934636" y="443094"/>
                    </a:lnTo>
                    <a:lnTo>
                      <a:pt x="1923619" y="435843"/>
                    </a:lnTo>
                    <a:cubicBezTo>
                      <a:pt x="1892050" y="417048"/>
                      <a:pt x="1859458" y="399569"/>
                      <a:pt x="1825939" y="383489"/>
                    </a:cubicBezTo>
                    <a:close/>
                    <a:moveTo>
                      <a:pt x="778504" y="352214"/>
                    </a:moveTo>
                    <a:lnTo>
                      <a:pt x="705051" y="383489"/>
                    </a:lnTo>
                    <a:cubicBezTo>
                      <a:pt x="671531" y="399569"/>
                      <a:pt x="638940" y="417048"/>
                      <a:pt x="607371" y="435843"/>
                    </a:cubicBezTo>
                    <a:lnTo>
                      <a:pt x="596356" y="443093"/>
                    </a:lnTo>
                    <a:lnTo>
                      <a:pt x="618762" y="490714"/>
                    </a:lnTo>
                    <a:cubicBezTo>
                      <a:pt x="647642" y="552980"/>
                      <a:pt x="681670" y="627942"/>
                      <a:pt x="719406" y="712459"/>
                    </a:cubicBezTo>
                    <a:lnTo>
                      <a:pt x="727156" y="729941"/>
                    </a:lnTo>
                    <a:lnTo>
                      <a:pt x="857083" y="669711"/>
                    </a:lnTo>
                    <a:lnTo>
                      <a:pt x="829989" y="563146"/>
                    </a:lnTo>
                    <a:cubicBezTo>
                      <a:pt x="817023" y="511469"/>
                      <a:pt x="805115" y="463287"/>
                      <a:pt x="794424" y="419251"/>
                    </a:cubicBezTo>
                    <a:close/>
                    <a:moveTo>
                      <a:pt x="1516811" y="282225"/>
                    </a:moveTo>
                    <a:lnTo>
                      <a:pt x="1512924" y="316863"/>
                    </a:lnTo>
                    <a:cubicBezTo>
                      <a:pt x="1507517" y="364116"/>
                      <a:pt x="1501399" y="415849"/>
                      <a:pt x="1494650" y="471363"/>
                    </a:cubicBezTo>
                    <a:lnTo>
                      <a:pt x="1477153" y="611897"/>
                    </a:lnTo>
                    <a:lnTo>
                      <a:pt x="1558086" y="629669"/>
                    </a:lnTo>
                    <a:lnTo>
                      <a:pt x="1634713" y="653622"/>
                    </a:lnTo>
                    <a:lnTo>
                      <a:pt x="1651982" y="592072"/>
                    </a:lnTo>
                    <a:cubicBezTo>
                      <a:pt x="1678254" y="499368"/>
                      <a:pt x="1702128" y="417059"/>
                      <a:pt x="1722589" y="348599"/>
                    </a:cubicBezTo>
                    <a:lnTo>
                      <a:pt x="1725048" y="340532"/>
                    </a:lnTo>
                    <a:lnTo>
                      <a:pt x="1722694" y="339530"/>
                    </a:lnTo>
                    <a:cubicBezTo>
                      <a:pt x="1687415" y="326332"/>
                      <a:pt x="1651303" y="314617"/>
                      <a:pt x="1614455" y="304469"/>
                    </a:cubicBezTo>
                    <a:close/>
                    <a:moveTo>
                      <a:pt x="1014180" y="282225"/>
                    </a:moveTo>
                    <a:lnTo>
                      <a:pt x="916535" y="304469"/>
                    </a:lnTo>
                    <a:cubicBezTo>
                      <a:pt x="879686" y="314617"/>
                      <a:pt x="843575" y="326332"/>
                      <a:pt x="808296" y="339530"/>
                    </a:cubicBezTo>
                    <a:lnTo>
                      <a:pt x="805943" y="340532"/>
                    </a:lnTo>
                    <a:lnTo>
                      <a:pt x="808402" y="348598"/>
                    </a:lnTo>
                    <a:cubicBezTo>
                      <a:pt x="828864" y="417058"/>
                      <a:pt x="852737" y="499367"/>
                      <a:pt x="879010" y="592071"/>
                    </a:cubicBezTo>
                    <a:lnTo>
                      <a:pt x="896279" y="653621"/>
                    </a:lnTo>
                    <a:lnTo>
                      <a:pt x="972902" y="629669"/>
                    </a:lnTo>
                    <a:lnTo>
                      <a:pt x="1053839" y="611896"/>
                    </a:lnTo>
                    <a:lnTo>
                      <a:pt x="1036341" y="471362"/>
                    </a:lnTo>
                    <a:cubicBezTo>
                      <a:pt x="1029592" y="415848"/>
                      <a:pt x="1023474" y="364115"/>
                      <a:pt x="1018067" y="316862"/>
                    </a:cubicBezTo>
                    <a:close/>
                    <a:moveTo>
                      <a:pt x="1283018" y="258458"/>
                    </a:moveTo>
                    <a:lnTo>
                      <a:pt x="1284200" y="307845"/>
                    </a:lnTo>
                    <a:cubicBezTo>
                      <a:pt x="1285234" y="355395"/>
                      <a:pt x="1286170" y="407481"/>
                      <a:pt x="1286991" y="463397"/>
                    </a:cubicBezTo>
                    <a:lnTo>
                      <a:pt x="1288520" y="592883"/>
                    </a:lnTo>
                    <a:lnTo>
                      <a:pt x="1366095" y="596228"/>
                    </a:lnTo>
                    <a:lnTo>
                      <a:pt x="1436414" y="605394"/>
                    </a:lnTo>
                    <a:lnTo>
                      <a:pt x="1457087" y="466235"/>
                    </a:lnTo>
                    <a:cubicBezTo>
                      <a:pt x="1465464" y="410944"/>
                      <a:pt x="1473436" y="359463"/>
                      <a:pt x="1480893" y="312490"/>
                    </a:cubicBezTo>
                    <a:lnTo>
                      <a:pt x="1486645" y="276755"/>
                    </a:lnTo>
                    <a:lnTo>
                      <a:pt x="1385284" y="263039"/>
                    </a:lnTo>
                    <a:close/>
                    <a:moveTo>
                      <a:pt x="1253058" y="258230"/>
                    </a:moveTo>
                    <a:lnTo>
                      <a:pt x="1145706" y="263039"/>
                    </a:lnTo>
                    <a:lnTo>
                      <a:pt x="1044347" y="276754"/>
                    </a:lnTo>
                    <a:lnTo>
                      <a:pt x="1050099" y="312489"/>
                    </a:lnTo>
                    <a:cubicBezTo>
                      <a:pt x="1057555" y="359462"/>
                      <a:pt x="1065527" y="410943"/>
                      <a:pt x="1073904" y="466234"/>
                    </a:cubicBezTo>
                    <a:lnTo>
                      <a:pt x="1094578" y="605393"/>
                    </a:lnTo>
                    <a:lnTo>
                      <a:pt x="1164892" y="596228"/>
                    </a:lnTo>
                    <a:lnTo>
                      <a:pt x="1247553" y="592663"/>
                    </a:lnTo>
                    <a:lnTo>
                      <a:pt x="1249080" y="463397"/>
                    </a:lnTo>
                    <a:cubicBezTo>
                      <a:pt x="1249901" y="407481"/>
                      <a:pt x="1250837" y="355395"/>
                      <a:pt x="1251871" y="307845"/>
                    </a:cubicBezTo>
                    <a:close/>
                    <a:moveTo>
                      <a:pt x="1268035" y="0"/>
                    </a:moveTo>
                    <a:cubicBezTo>
                      <a:pt x="1272770" y="0"/>
                      <a:pt x="1277168" y="66174"/>
                      <a:pt x="1280816" y="179503"/>
                    </a:cubicBezTo>
                    <a:lnTo>
                      <a:pt x="1281890" y="216408"/>
                    </a:lnTo>
                    <a:lnTo>
                      <a:pt x="1388495" y="221310"/>
                    </a:lnTo>
                    <a:lnTo>
                      <a:pt x="1493277" y="235871"/>
                    </a:lnTo>
                    <a:lnTo>
                      <a:pt x="1501604" y="185784"/>
                    </a:lnTo>
                    <a:cubicBezTo>
                      <a:pt x="1520548" y="73991"/>
                      <a:pt x="1533856" y="9020"/>
                      <a:pt x="1538547" y="9660"/>
                    </a:cubicBezTo>
                    <a:cubicBezTo>
                      <a:pt x="1543238" y="10301"/>
                      <a:pt x="1538645" y="76461"/>
                      <a:pt x="1526932" y="189242"/>
                    </a:cubicBezTo>
                    <a:lnTo>
                      <a:pt x="1521387" y="241056"/>
                    </a:lnTo>
                    <a:lnTo>
                      <a:pt x="1623233" y="264900"/>
                    </a:lnTo>
                    <a:cubicBezTo>
                      <a:pt x="1660902" y="275569"/>
                      <a:pt x="1697778" y="287877"/>
                      <a:pt x="1733760" y="301734"/>
                    </a:cubicBezTo>
                    <a:lnTo>
                      <a:pt x="1736508" y="302940"/>
                    </a:lnTo>
                    <a:lnTo>
                      <a:pt x="1750596" y="256725"/>
                    </a:lnTo>
                    <a:cubicBezTo>
                      <a:pt x="1775791" y="176101"/>
                      <a:pt x="1792169" y="130518"/>
                      <a:pt x="1796311" y="131628"/>
                    </a:cubicBezTo>
                    <a:cubicBezTo>
                      <a:pt x="1801046" y="132896"/>
                      <a:pt x="1789127" y="194971"/>
                      <a:pt x="1764831" y="300239"/>
                    </a:cubicBezTo>
                    <a:lnTo>
                      <a:pt x="1761578" y="313936"/>
                    </a:lnTo>
                    <a:lnTo>
                      <a:pt x="1838920" y="347860"/>
                    </a:lnTo>
                    <a:cubicBezTo>
                      <a:pt x="1873011" y="364723"/>
                      <a:pt x="1906108" y="383042"/>
                      <a:pt x="1938108" y="402727"/>
                    </a:cubicBezTo>
                    <a:lnTo>
                      <a:pt x="1949863" y="410731"/>
                    </a:lnTo>
                    <a:lnTo>
                      <a:pt x="1951509" y="407232"/>
                    </a:lnTo>
                    <a:cubicBezTo>
                      <a:pt x="1986569" y="334056"/>
                      <a:pt x="2008430" y="292983"/>
                      <a:pt x="2012236" y="294617"/>
                    </a:cubicBezTo>
                    <a:cubicBezTo>
                      <a:pt x="2016043" y="296251"/>
                      <a:pt x="2001323" y="340390"/>
                      <a:pt x="1972421" y="416209"/>
                    </a:cubicBezTo>
                    <a:lnTo>
                      <a:pt x="1969381" y="424020"/>
                    </a:lnTo>
                    <a:lnTo>
                      <a:pt x="2030720" y="465785"/>
                    </a:lnTo>
                    <a:cubicBezTo>
                      <a:pt x="2060427" y="488108"/>
                      <a:pt x="2088937" y="511704"/>
                      <a:pt x="2116150" y="536482"/>
                    </a:cubicBezTo>
                    <a:lnTo>
                      <a:pt x="2130687" y="552525"/>
                    </a:lnTo>
                    <a:lnTo>
                      <a:pt x="2141072" y="535883"/>
                    </a:lnTo>
                    <a:cubicBezTo>
                      <a:pt x="2184509" y="467348"/>
                      <a:pt x="2211057" y="429136"/>
                      <a:pt x="2214644" y="431207"/>
                    </a:cubicBezTo>
                    <a:cubicBezTo>
                      <a:pt x="2218232" y="433279"/>
                      <a:pt x="2198414" y="475376"/>
                      <a:pt x="2160779" y="547262"/>
                    </a:cubicBezTo>
                    <a:lnTo>
                      <a:pt x="2147876" y="571494"/>
                    </a:lnTo>
                    <a:lnTo>
                      <a:pt x="2263048" y="698594"/>
                    </a:lnTo>
                    <a:lnTo>
                      <a:pt x="2274773" y="716168"/>
                    </a:lnTo>
                    <a:lnTo>
                      <a:pt x="2292861" y="694089"/>
                    </a:lnTo>
                    <a:cubicBezTo>
                      <a:pt x="2342970" y="633826"/>
                      <a:pt x="2373195" y="600553"/>
                      <a:pt x="2376490" y="603063"/>
                    </a:cubicBezTo>
                    <a:cubicBezTo>
                      <a:pt x="2379786" y="605573"/>
                      <a:pt x="2355743" y="643554"/>
                      <a:pt x="2310965" y="707877"/>
                    </a:cubicBezTo>
                    <a:lnTo>
                      <a:pt x="2289500" y="738240"/>
                    </a:lnTo>
                    <a:lnTo>
                      <a:pt x="2323306" y="788908"/>
                    </a:lnTo>
                    <a:cubicBezTo>
                      <a:pt x="2341826" y="819949"/>
                      <a:pt x="2358746" y="851897"/>
                      <a:pt x="2373964" y="884659"/>
                    </a:cubicBezTo>
                    <a:lnTo>
                      <a:pt x="2393120" y="932313"/>
                    </a:lnTo>
                    <a:lnTo>
                      <a:pt x="2419047" y="909185"/>
                    </a:lnTo>
                    <a:cubicBezTo>
                      <a:pt x="2444620" y="887078"/>
                      <a:pt x="2459503" y="875939"/>
                      <a:pt x="2461455" y="877891"/>
                    </a:cubicBezTo>
                    <a:cubicBezTo>
                      <a:pt x="2463408" y="879844"/>
                      <a:pt x="2452270" y="894727"/>
                      <a:pt x="2430162" y="920300"/>
                    </a:cubicBezTo>
                    <a:lnTo>
                      <a:pt x="2401298" y="952658"/>
                    </a:lnTo>
                    <a:lnTo>
                      <a:pt x="2414418" y="985297"/>
                    </a:lnTo>
                    <a:cubicBezTo>
                      <a:pt x="2426134" y="1019597"/>
                      <a:pt x="2436049" y="1054619"/>
                      <a:pt x="2444062" y="1090272"/>
                    </a:cubicBezTo>
                    <a:lnTo>
                      <a:pt x="2460543" y="1188599"/>
                    </a:lnTo>
                    <a:lnTo>
                      <a:pt x="2487342" y="1171408"/>
                    </a:lnTo>
                    <a:cubicBezTo>
                      <a:pt x="2513930" y="1154978"/>
                      <a:pt x="2529215" y="1147068"/>
                      <a:pt x="2530846" y="1149296"/>
                    </a:cubicBezTo>
                    <a:cubicBezTo>
                      <a:pt x="2532478" y="1151525"/>
                      <a:pt x="2520321" y="1163707"/>
                      <a:pt x="2496629" y="1184092"/>
                    </a:cubicBezTo>
                    <a:lnTo>
                      <a:pt x="2463013" y="1212043"/>
                    </a:lnTo>
                    <a:lnTo>
                      <a:pt x="2468503" y="1311028"/>
                    </a:lnTo>
                    <a:lnTo>
                      <a:pt x="2459191" y="1215222"/>
                    </a:lnTo>
                    <a:lnTo>
                      <a:pt x="2452719" y="1220603"/>
                    </a:lnTo>
                    <a:cubicBezTo>
                      <a:pt x="2409386" y="1255792"/>
                      <a:pt x="2349787" y="1302430"/>
                      <a:pt x="2278320" y="1357100"/>
                    </a:cubicBezTo>
                    <a:lnTo>
                      <a:pt x="2246416" y="1381286"/>
                    </a:lnTo>
                    <a:lnTo>
                      <a:pt x="2249428" y="1432225"/>
                    </a:lnTo>
                    <a:lnTo>
                      <a:pt x="2243396" y="1383576"/>
                    </a:lnTo>
                    <a:lnTo>
                      <a:pt x="2162769" y="1444699"/>
                    </a:lnTo>
                    <a:cubicBezTo>
                      <a:pt x="2121651" y="1475622"/>
                      <a:pt x="2078116" y="1508125"/>
                      <a:pt x="2032714" y="1541781"/>
                    </a:cubicBezTo>
                    <a:lnTo>
                      <a:pt x="1961678" y="1594110"/>
                    </a:lnTo>
                    <a:lnTo>
                      <a:pt x="1968440" y="1651402"/>
                    </a:lnTo>
                    <a:lnTo>
                      <a:pt x="1958088" y="1596754"/>
                    </a:lnTo>
                    <a:lnTo>
                      <a:pt x="1903918" y="1636659"/>
                    </a:lnTo>
                    <a:cubicBezTo>
                      <a:pt x="1837599" y="1685218"/>
                      <a:pt x="1773422" y="1731762"/>
                      <a:pt x="1712865" y="1775272"/>
                    </a:cubicBezTo>
                    <a:lnTo>
                      <a:pt x="1707283" y="1779242"/>
                    </a:lnTo>
                    <a:lnTo>
                      <a:pt x="1711265" y="1812977"/>
                    </a:lnTo>
                    <a:lnTo>
                      <a:pt x="1703891" y="1781654"/>
                    </a:lnTo>
                    <a:lnTo>
                      <a:pt x="1599243" y="1856073"/>
                    </a:lnTo>
                    <a:lnTo>
                      <a:pt x="1596671" y="1839352"/>
                    </a:lnTo>
                    <a:lnTo>
                      <a:pt x="1585725" y="1816241"/>
                    </a:lnTo>
                    <a:lnTo>
                      <a:pt x="1628683" y="1783745"/>
                    </a:lnTo>
                    <a:lnTo>
                      <a:pt x="1691909" y="1736577"/>
                    </a:lnTo>
                    <a:lnTo>
                      <a:pt x="1673037" y="1696804"/>
                    </a:lnTo>
                    <a:lnTo>
                      <a:pt x="1646514" y="1722921"/>
                    </a:lnTo>
                    <a:lnTo>
                      <a:pt x="1573432" y="1794068"/>
                    </a:lnTo>
                    <a:lnTo>
                      <a:pt x="1547916" y="1763256"/>
                    </a:lnTo>
                    <a:lnTo>
                      <a:pt x="1602869" y="1706691"/>
                    </a:lnTo>
                    <a:lnTo>
                      <a:pt x="1649976" y="1658798"/>
                    </a:lnTo>
                    <a:lnTo>
                      <a:pt x="1624707" y="1624990"/>
                    </a:lnTo>
                    <a:lnTo>
                      <a:pt x="1561283" y="1706615"/>
                    </a:lnTo>
                    <a:lnTo>
                      <a:pt x="1528736" y="1747834"/>
                    </a:lnTo>
                    <a:lnTo>
                      <a:pt x="1507532" y="1730990"/>
                    </a:lnTo>
                    <a:lnTo>
                      <a:pt x="1496835" y="1726264"/>
                    </a:lnTo>
                    <a:lnTo>
                      <a:pt x="1553169" y="1650085"/>
                    </a:lnTo>
                    <a:lnTo>
                      <a:pt x="1594240" y="1595060"/>
                    </a:lnTo>
                    <a:lnTo>
                      <a:pt x="1576580" y="1578815"/>
                    </a:lnTo>
                    <a:lnTo>
                      <a:pt x="1543043" y="1635669"/>
                    </a:lnTo>
                    <a:lnTo>
                      <a:pt x="1490692" y="1723549"/>
                    </a:lnTo>
                    <a:lnTo>
                      <a:pt x="1455413" y="1707960"/>
                    </a:lnTo>
                    <a:lnTo>
                      <a:pt x="1487052" y="1651233"/>
                    </a:lnTo>
                    <a:lnTo>
                      <a:pt x="1542178" y="1553657"/>
                    </a:lnTo>
                    <a:lnTo>
                      <a:pt x="1504923" y="1529795"/>
                    </a:lnTo>
                    <a:lnTo>
                      <a:pt x="1504461" y="1530849"/>
                    </a:lnTo>
                    <a:cubicBezTo>
                      <a:pt x="1481232" y="1583494"/>
                      <a:pt x="1459012" y="1633459"/>
                      <a:pt x="1438071" y="1680158"/>
                    </a:cubicBezTo>
                    <a:lnTo>
                      <a:pt x="1430474" y="1696939"/>
                    </a:lnTo>
                    <a:lnTo>
                      <a:pt x="1403583" y="1685057"/>
                    </a:lnTo>
                    <a:lnTo>
                      <a:pt x="1362782" y="1676756"/>
                    </a:lnTo>
                    <a:lnTo>
                      <a:pt x="1368475" y="1653770"/>
                    </a:lnTo>
                    <a:cubicBezTo>
                      <a:pt x="1376412" y="1622024"/>
                      <a:pt x="1384770" y="1588881"/>
                      <a:pt x="1393510" y="1554501"/>
                    </a:cubicBezTo>
                    <a:lnTo>
                      <a:pt x="1409703" y="1491743"/>
                    </a:lnTo>
                    <a:lnTo>
                      <a:pt x="1358947" y="1479269"/>
                    </a:lnTo>
                    <a:lnTo>
                      <a:pt x="1348536" y="1550156"/>
                    </a:lnTo>
                    <a:cubicBezTo>
                      <a:pt x="1343064" y="1586986"/>
                      <a:pt x="1337729" y="1622464"/>
                      <a:pt x="1332558" y="1656418"/>
                    </a:cubicBezTo>
                    <a:lnTo>
                      <a:pt x="1330187" y="1671774"/>
                    </a:lnTo>
                    <a:lnTo>
                      <a:pt x="1293534" y="1669353"/>
                    </a:lnTo>
                    <a:lnTo>
                      <a:pt x="1305972" y="1566725"/>
                    </a:lnTo>
                    <a:lnTo>
                      <a:pt x="1317623" y="1474396"/>
                    </a:lnTo>
                    <a:lnTo>
                      <a:pt x="1288938" y="1472097"/>
                    </a:lnTo>
                    <a:lnTo>
                      <a:pt x="1288641" y="1506721"/>
                    </a:lnTo>
                    <a:cubicBezTo>
                      <a:pt x="1288160" y="1552670"/>
                      <a:pt x="1287608" y="1596762"/>
                      <a:pt x="1286991" y="1638699"/>
                    </a:cubicBezTo>
                    <a:lnTo>
                      <a:pt x="1286450" y="1668884"/>
                    </a:lnTo>
                    <a:lnTo>
                      <a:pt x="1276290" y="1668213"/>
                    </a:lnTo>
                    <a:lnTo>
                      <a:pt x="1249669" y="1669972"/>
                    </a:lnTo>
                    <a:lnTo>
                      <a:pt x="1248630" y="1606847"/>
                    </a:lnTo>
                    <a:lnTo>
                      <a:pt x="1247148" y="1471688"/>
                    </a:lnTo>
                    <a:lnTo>
                      <a:pt x="1213369" y="1474396"/>
                    </a:lnTo>
                    <a:lnTo>
                      <a:pt x="1225020" y="1566724"/>
                    </a:lnTo>
                    <a:lnTo>
                      <a:pt x="1237629" y="1670768"/>
                    </a:lnTo>
                    <a:lnTo>
                      <a:pt x="1210383" y="1672568"/>
                    </a:lnTo>
                    <a:lnTo>
                      <a:pt x="1201215" y="1674433"/>
                    </a:lnTo>
                    <a:lnTo>
                      <a:pt x="1198433" y="1656417"/>
                    </a:lnTo>
                    <a:cubicBezTo>
                      <a:pt x="1193262" y="1622463"/>
                      <a:pt x="1187927" y="1586985"/>
                      <a:pt x="1182455" y="1550155"/>
                    </a:cubicBezTo>
                    <a:lnTo>
                      <a:pt x="1172044" y="1479268"/>
                    </a:lnTo>
                    <a:lnTo>
                      <a:pt x="1121289" y="1491742"/>
                    </a:lnTo>
                    <a:lnTo>
                      <a:pt x="1137481" y="1554500"/>
                    </a:lnTo>
                    <a:cubicBezTo>
                      <a:pt x="1146222" y="1588880"/>
                      <a:pt x="1154580" y="1622023"/>
                      <a:pt x="1162517" y="1653769"/>
                    </a:cubicBezTo>
                    <a:lnTo>
                      <a:pt x="1169246" y="1680937"/>
                    </a:lnTo>
                    <a:lnTo>
                      <a:pt x="1148997" y="1685057"/>
                    </a:lnTo>
                    <a:lnTo>
                      <a:pt x="1104117" y="1704889"/>
                    </a:lnTo>
                    <a:lnTo>
                      <a:pt x="1092921" y="1680157"/>
                    </a:lnTo>
                    <a:cubicBezTo>
                      <a:pt x="1071980" y="1633458"/>
                      <a:pt x="1049760" y="1583493"/>
                      <a:pt x="1026531" y="1530848"/>
                    </a:cubicBezTo>
                    <a:lnTo>
                      <a:pt x="1026068" y="1529792"/>
                    </a:lnTo>
                    <a:lnTo>
                      <a:pt x="988813" y="1553654"/>
                    </a:lnTo>
                    <a:lnTo>
                      <a:pt x="1043940" y="1651232"/>
                    </a:lnTo>
                    <a:lnTo>
                      <a:pt x="1079848" y="1715613"/>
                    </a:lnTo>
                    <a:lnTo>
                      <a:pt x="1045049" y="1730990"/>
                    </a:lnTo>
                    <a:lnTo>
                      <a:pt x="1044834" y="1731161"/>
                    </a:lnTo>
                    <a:lnTo>
                      <a:pt x="987949" y="1635668"/>
                    </a:lnTo>
                    <a:lnTo>
                      <a:pt x="954410" y="1578812"/>
                    </a:lnTo>
                    <a:lnTo>
                      <a:pt x="936750" y="1595057"/>
                    </a:lnTo>
                    <a:lnTo>
                      <a:pt x="977822" y="1650084"/>
                    </a:lnTo>
                    <a:lnTo>
                      <a:pt x="1040389" y="1734692"/>
                    </a:lnTo>
                    <a:lnTo>
                      <a:pt x="1010578" y="1758373"/>
                    </a:lnTo>
                    <a:lnTo>
                      <a:pt x="969709" y="1706614"/>
                    </a:lnTo>
                    <a:lnTo>
                      <a:pt x="906282" y="1624986"/>
                    </a:lnTo>
                    <a:lnTo>
                      <a:pt x="881013" y="1658795"/>
                    </a:lnTo>
                    <a:lnTo>
                      <a:pt x="928123" y="1706690"/>
                    </a:lnTo>
                    <a:lnTo>
                      <a:pt x="994731" y="1775251"/>
                    </a:lnTo>
                    <a:lnTo>
                      <a:pt x="974965" y="1799119"/>
                    </a:lnTo>
                    <a:lnTo>
                      <a:pt x="971110" y="1807258"/>
                    </a:lnTo>
                    <a:lnTo>
                      <a:pt x="884478" y="1722920"/>
                    </a:lnTo>
                    <a:lnTo>
                      <a:pt x="857951" y="1696800"/>
                    </a:lnTo>
                    <a:lnTo>
                      <a:pt x="839079" y="1736574"/>
                    </a:lnTo>
                    <a:lnTo>
                      <a:pt x="902309" y="1783744"/>
                    </a:lnTo>
                    <a:lnTo>
                      <a:pt x="961161" y="1828264"/>
                    </a:lnTo>
                    <a:lnTo>
                      <a:pt x="955909" y="1839352"/>
                    </a:lnTo>
                    <a:lnTo>
                      <a:pt x="951209" y="1869911"/>
                    </a:lnTo>
                    <a:lnTo>
                      <a:pt x="827096" y="1781650"/>
                    </a:lnTo>
                    <a:lnTo>
                      <a:pt x="819721" y="1812977"/>
                    </a:lnTo>
                    <a:lnTo>
                      <a:pt x="823704" y="1779238"/>
                    </a:lnTo>
                    <a:lnTo>
                      <a:pt x="818126" y="1775271"/>
                    </a:lnTo>
                    <a:cubicBezTo>
                      <a:pt x="757570" y="1731760"/>
                      <a:pt x="693393" y="1685217"/>
                      <a:pt x="627073" y="1636658"/>
                    </a:cubicBezTo>
                    <a:lnTo>
                      <a:pt x="572901" y="1596752"/>
                    </a:lnTo>
                    <a:lnTo>
                      <a:pt x="562548" y="1651402"/>
                    </a:lnTo>
                    <a:lnTo>
                      <a:pt x="569311" y="1594107"/>
                    </a:lnTo>
                    <a:lnTo>
                      <a:pt x="498278" y="1541780"/>
                    </a:lnTo>
                    <a:cubicBezTo>
                      <a:pt x="452875" y="1508124"/>
                      <a:pt x="409341" y="1475621"/>
                      <a:pt x="368223" y="1444698"/>
                    </a:cubicBezTo>
                    <a:lnTo>
                      <a:pt x="287592" y="1383572"/>
                    </a:lnTo>
                    <a:lnTo>
                      <a:pt x="281560" y="1432225"/>
                    </a:lnTo>
                    <a:lnTo>
                      <a:pt x="284572" y="1381282"/>
                    </a:lnTo>
                    <a:lnTo>
                      <a:pt x="252671" y="1357099"/>
                    </a:lnTo>
                    <a:cubicBezTo>
                      <a:pt x="181204" y="1302429"/>
                      <a:pt x="121606" y="1255791"/>
                      <a:pt x="78273" y="1220602"/>
                    </a:cubicBezTo>
                    <a:lnTo>
                      <a:pt x="71799" y="1215219"/>
                    </a:lnTo>
                    <a:lnTo>
                      <a:pt x="62487" y="1311028"/>
                    </a:lnTo>
                    <a:lnTo>
                      <a:pt x="67976" y="1212041"/>
                    </a:lnTo>
                    <a:lnTo>
                      <a:pt x="34363" y="1184091"/>
                    </a:lnTo>
                    <a:cubicBezTo>
                      <a:pt x="10670" y="1163706"/>
                      <a:pt x="-1487" y="1151524"/>
                      <a:pt x="145" y="1149295"/>
                    </a:cubicBezTo>
                    <a:cubicBezTo>
                      <a:pt x="1777" y="1147067"/>
                      <a:pt x="17061" y="1154977"/>
                      <a:pt x="43650" y="1171407"/>
                    </a:cubicBezTo>
                    <a:lnTo>
                      <a:pt x="70447" y="1188597"/>
                    </a:lnTo>
                    <a:lnTo>
                      <a:pt x="86928" y="1090272"/>
                    </a:lnTo>
                    <a:cubicBezTo>
                      <a:pt x="94940" y="1054619"/>
                      <a:pt x="104855" y="1019597"/>
                      <a:pt x="116572" y="985297"/>
                    </a:cubicBezTo>
                    <a:lnTo>
                      <a:pt x="129693" y="952656"/>
                    </a:lnTo>
                    <a:lnTo>
                      <a:pt x="100829" y="920299"/>
                    </a:lnTo>
                    <a:cubicBezTo>
                      <a:pt x="78722" y="894726"/>
                      <a:pt x="67583" y="879843"/>
                      <a:pt x="69536" y="877890"/>
                    </a:cubicBezTo>
                    <a:cubicBezTo>
                      <a:pt x="71489" y="875938"/>
                      <a:pt x="86371" y="887077"/>
                      <a:pt x="111945" y="909184"/>
                    </a:cubicBezTo>
                    <a:lnTo>
                      <a:pt x="137870" y="932311"/>
                    </a:lnTo>
                    <a:lnTo>
                      <a:pt x="157025" y="884659"/>
                    </a:lnTo>
                    <a:cubicBezTo>
                      <a:pt x="172244" y="851897"/>
                      <a:pt x="189164" y="819949"/>
                      <a:pt x="207683" y="788908"/>
                    </a:cubicBezTo>
                    <a:lnTo>
                      <a:pt x="241491" y="738238"/>
                    </a:lnTo>
                    <a:lnTo>
                      <a:pt x="220026" y="707876"/>
                    </a:lnTo>
                    <a:cubicBezTo>
                      <a:pt x="175249" y="643553"/>
                      <a:pt x="151206" y="605572"/>
                      <a:pt x="154501" y="603062"/>
                    </a:cubicBezTo>
                    <a:cubicBezTo>
                      <a:pt x="157797" y="600552"/>
                      <a:pt x="188021" y="633825"/>
                      <a:pt x="238130" y="694088"/>
                    </a:cubicBezTo>
                    <a:lnTo>
                      <a:pt x="256218" y="716166"/>
                    </a:lnTo>
                    <a:lnTo>
                      <a:pt x="267942" y="698594"/>
                    </a:lnTo>
                    <a:lnTo>
                      <a:pt x="383115" y="571492"/>
                    </a:lnTo>
                    <a:lnTo>
                      <a:pt x="370212" y="547260"/>
                    </a:lnTo>
                    <a:cubicBezTo>
                      <a:pt x="332578" y="475375"/>
                      <a:pt x="312760" y="433278"/>
                      <a:pt x="316347" y="431206"/>
                    </a:cubicBezTo>
                    <a:cubicBezTo>
                      <a:pt x="319935" y="429135"/>
                      <a:pt x="346482" y="467347"/>
                      <a:pt x="389920" y="535882"/>
                    </a:cubicBezTo>
                    <a:lnTo>
                      <a:pt x="400304" y="552523"/>
                    </a:lnTo>
                    <a:lnTo>
                      <a:pt x="414840" y="536482"/>
                    </a:lnTo>
                    <a:cubicBezTo>
                      <a:pt x="442052" y="511704"/>
                      <a:pt x="470563" y="488108"/>
                      <a:pt x="500270" y="465785"/>
                    </a:cubicBezTo>
                    <a:lnTo>
                      <a:pt x="561610" y="424019"/>
                    </a:lnTo>
                    <a:lnTo>
                      <a:pt x="558570" y="416208"/>
                    </a:lnTo>
                    <a:cubicBezTo>
                      <a:pt x="529668" y="340389"/>
                      <a:pt x="514948" y="296250"/>
                      <a:pt x="518755" y="294616"/>
                    </a:cubicBezTo>
                    <a:cubicBezTo>
                      <a:pt x="522562" y="292982"/>
                      <a:pt x="544422" y="334055"/>
                      <a:pt x="579482" y="407231"/>
                    </a:cubicBezTo>
                    <a:lnTo>
                      <a:pt x="581128" y="410730"/>
                    </a:lnTo>
                    <a:lnTo>
                      <a:pt x="592882" y="402727"/>
                    </a:lnTo>
                    <a:cubicBezTo>
                      <a:pt x="624882" y="383042"/>
                      <a:pt x="657978" y="364723"/>
                      <a:pt x="692070" y="347860"/>
                    </a:cubicBezTo>
                    <a:lnTo>
                      <a:pt x="769414" y="313935"/>
                    </a:lnTo>
                    <a:lnTo>
                      <a:pt x="766161" y="300238"/>
                    </a:lnTo>
                    <a:cubicBezTo>
                      <a:pt x="741865" y="194970"/>
                      <a:pt x="729946" y="132895"/>
                      <a:pt x="734680" y="131627"/>
                    </a:cubicBezTo>
                    <a:cubicBezTo>
                      <a:pt x="738823" y="130517"/>
                      <a:pt x="755201" y="176100"/>
                      <a:pt x="780396" y="256724"/>
                    </a:cubicBezTo>
                    <a:lnTo>
                      <a:pt x="794484" y="302939"/>
                    </a:lnTo>
                    <a:lnTo>
                      <a:pt x="797230" y="301734"/>
                    </a:lnTo>
                    <a:cubicBezTo>
                      <a:pt x="833211" y="287877"/>
                      <a:pt x="870087" y="275569"/>
                      <a:pt x="907757" y="264900"/>
                    </a:cubicBezTo>
                    <a:lnTo>
                      <a:pt x="1009604" y="241056"/>
                    </a:lnTo>
                    <a:lnTo>
                      <a:pt x="1004060" y="189241"/>
                    </a:lnTo>
                    <a:cubicBezTo>
                      <a:pt x="992346" y="76460"/>
                      <a:pt x="987753" y="10300"/>
                      <a:pt x="992444" y="9659"/>
                    </a:cubicBezTo>
                    <a:cubicBezTo>
                      <a:pt x="997135" y="9019"/>
                      <a:pt x="1010444" y="73990"/>
                      <a:pt x="1029387" y="185783"/>
                    </a:cubicBezTo>
                    <a:lnTo>
                      <a:pt x="1037715" y="235870"/>
                    </a:lnTo>
                    <a:lnTo>
                      <a:pt x="1142494" y="221310"/>
                    </a:lnTo>
                    <a:lnTo>
                      <a:pt x="1254188" y="216175"/>
                    </a:lnTo>
                    <a:lnTo>
                      <a:pt x="1255254" y="179503"/>
                    </a:lnTo>
                    <a:cubicBezTo>
                      <a:pt x="1258903" y="66174"/>
                      <a:pt x="1263301" y="0"/>
                      <a:pt x="1268035" y="0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CA5D3E32-FDC3-4CE1-A375-1733E71BED0A}"/>
              </a:ext>
            </a:extLst>
          </p:cNvPr>
          <p:cNvGrpSpPr/>
          <p:nvPr/>
        </p:nvGrpSpPr>
        <p:grpSpPr>
          <a:xfrm>
            <a:off x="6619047" y="1552338"/>
            <a:ext cx="2562286" cy="1567528"/>
            <a:chOff x="6584434" y="3250510"/>
            <a:chExt cx="2562286" cy="156752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9D3AAFDE-0021-4ABB-90F5-23924E79466A}"/>
                </a:ext>
              </a:extLst>
            </p:cNvPr>
            <p:cNvGrpSpPr/>
            <p:nvPr/>
          </p:nvGrpSpPr>
          <p:grpSpPr>
            <a:xfrm>
              <a:off x="6584434" y="3281339"/>
              <a:ext cx="2562286" cy="1536699"/>
              <a:chOff x="746064" y="1894185"/>
              <a:chExt cx="2562286" cy="1536699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3B115AE2-B82E-4BFE-AB97-E60CEE963FB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766AFFB-B5F2-4792-90B0-ACF96177270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6833ABDB-60D0-433F-9B76-C10B5770AA5F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70B4C99D-2C01-4166-9132-8344E05FF15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4A9510AA-1550-4722-A423-AF009E2FA91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74C70BA0-E558-4034-8E88-073D3A5274A4}"/>
                </a:ext>
              </a:extLst>
            </p:cNvPr>
            <p:cNvGrpSpPr/>
            <p:nvPr/>
          </p:nvGrpSpPr>
          <p:grpSpPr>
            <a:xfrm rot="687460">
              <a:off x="7315298" y="3250510"/>
              <a:ext cx="584784" cy="560685"/>
              <a:chOff x="4246397" y="3542209"/>
              <a:chExt cx="584784" cy="560685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F97E2344-8B08-4636-9F56-A279E53BCB2A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C135B229-885D-4D21-8EE2-82CBD64E8656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E6D75729-383E-41A6-85CA-CDE6464B14D1}"/>
                </a:ext>
              </a:extLst>
            </p:cNvPr>
            <p:cNvGrpSpPr/>
            <p:nvPr/>
          </p:nvGrpSpPr>
          <p:grpSpPr>
            <a:xfrm rot="20898345">
              <a:off x="6870798" y="3358460"/>
              <a:ext cx="584784" cy="560685"/>
              <a:chOff x="4246397" y="3542209"/>
              <a:chExt cx="584784" cy="560685"/>
            </a:xfrm>
          </p:grpSpPr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A9C0E441-C8B6-4FCA-A0FC-DE9C2BACDFD3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C096CB54-3A95-4B7F-B2EC-77B7AFD1A95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8273EF43-DFA5-4B87-84FB-F18811305AFF}"/>
                </a:ext>
              </a:extLst>
            </p:cNvPr>
            <p:cNvGrpSpPr/>
            <p:nvPr/>
          </p:nvGrpSpPr>
          <p:grpSpPr>
            <a:xfrm>
              <a:off x="7665335" y="3442453"/>
              <a:ext cx="584784" cy="560685"/>
              <a:chOff x="4246397" y="3542209"/>
              <a:chExt cx="584784" cy="560685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899108FB-A4E1-4FF6-BAD9-BAB2809E33E1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0A8D833E-F59C-4DB2-A058-A05C09C0640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6788B507-61C8-4A40-A635-15FDC578AB42}"/>
                </a:ext>
              </a:extLst>
            </p:cNvPr>
            <p:cNvGrpSpPr/>
            <p:nvPr/>
          </p:nvGrpSpPr>
          <p:grpSpPr>
            <a:xfrm rot="687460">
              <a:off x="8121748" y="3282260"/>
              <a:ext cx="584784" cy="560685"/>
              <a:chOff x="4246397" y="3542209"/>
              <a:chExt cx="584784" cy="560685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22507164-3F68-4557-A68C-D4055849411E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98317AB9-5BED-4E91-8FE0-C4B14924C4ED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3B025C75-6EF2-4E04-9100-455894980AAB}"/>
                </a:ext>
              </a:extLst>
            </p:cNvPr>
            <p:cNvGrpSpPr/>
            <p:nvPr/>
          </p:nvGrpSpPr>
          <p:grpSpPr>
            <a:xfrm rot="20898345">
              <a:off x="8337648" y="3498160"/>
              <a:ext cx="584784" cy="560685"/>
              <a:chOff x="4246397" y="3542209"/>
              <a:chExt cx="584784" cy="560685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C5167436-DB13-48B8-8899-88F1D128A0EA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CE16A3D4-42F1-4A00-B199-9F439F46A583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43C27C66-A938-422B-8AC7-50301F655539}"/>
                </a:ext>
              </a:extLst>
            </p:cNvPr>
            <p:cNvGrpSpPr/>
            <p:nvPr/>
          </p:nvGrpSpPr>
          <p:grpSpPr>
            <a:xfrm rot="20667459">
              <a:off x="7124798" y="3606110"/>
              <a:ext cx="584784" cy="560685"/>
              <a:chOff x="4246397" y="3542209"/>
              <a:chExt cx="584784" cy="560685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F587CC51-2A54-4915-BC98-192AF06564E2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F70790CC-D0D7-4C36-A3E7-A42333B15E2B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F38CF7B-E4F5-43E1-AEDC-378CA5513723}"/>
                </a:ext>
              </a:extLst>
            </p:cNvPr>
            <p:cNvGrpSpPr/>
            <p:nvPr/>
          </p:nvGrpSpPr>
          <p:grpSpPr>
            <a:xfrm rot="687460">
              <a:off x="7988398" y="3580710"/>
              <a:ext cx="584784" cy="560685"/>
              <a:chOff x="4246397" y="3542209"/>
              <a:chExt cx="584784" cy="560685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1AA4D8A-147C-42E9-B01E-4BC40E6890C0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C8B75331-95DD-4C47-A335-9AEAFA34DA7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C3E7DAAD-C6B3-4C1F-96B7-021FE7149026}"/>
                </a:ext>
              </a:extLst>
            </p:cNvPr>
            <p:cNvGrpSpPr/>
            <p:nvPr/>
          </p:nvGrpSpPr>
          <p:grpSpPr>
            <a:xfrm>
              <a:off x="7570085" y="3759953"/>
              <a:ext cx="584784" cy="560685"/>
              <a:chOff x="4246397" y="3542209"/>
              <a:chExt cx="584784" cy="560685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27EBDB3-4F40-4B64-A45A-99D96330B7BF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楕円 151">
                <a:extLst>
                  <a:ext uri="{FF2B5EF4-FFF2-40B4-BE49-F238E27FC236}">
                    <a16:creationId xmlns:a16="http://schemas.microsoft.com/office/drawing/2014/main" id="{B38C4196-DFFA-4A19-9142-80B2153157C1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D377E8AB-13D1-49E1-B8A4-76E0DF6162AC}"/>
                </a:ext>
              </a:extLst>
            </p:cNvPr>
            <p:cNvGrpSpPr/>
            <p:nvPr/>
          </p:nvGrpSpPr>
          <p:grpSpPr>
            <a:xfrm rot="21418115">
              <a:off x="7950179" y="3872621"/>
              <a:ext cx="584784" cy="560685"/>
              <a:chOff x="4246397" y="3542209"/>
              <a:chExt cx="584784" cy="560685"/>
            </a:xfrm>
          </p:grpSpPr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A79B47B-07AA-4224-AE56-5205874636B2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9594F096-BA1E-4B17-A8B3-3366779E11E2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81BB5760-0434-49DD-BDDC-32B9F1D86223}"/>
                </a:ext>
              </a:extLst>
            </p:cNvPr>
            <p:cNvGrpSpPr/>
            <p:nvPr/>
          </p:nvGrpSpPr>
          <p:grpSpPr>
            <a:xfrm>
              <a:off x="6871585" y="3759953"/>
              <a:ext cx="584784" cy="560685"/>
              <a:chOff x="4246397" y="3542209"/>
              <a:chExt cx="584784" cy="560685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FCCAFE41-B6C3-4732-9895-AAB78782688C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87CF101D-ED5C-4F5E-8F09-29C9C93D3E46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9852878A-BE4E-4EB6-BE59-44AFC008D3DE}"/>
                </a:ext>
              </a:extLst>
            </p:cNvPr>
            <p:cNvGrpSpPr/>
            <p:nvPr/>
          </p:nvGrpSpPr>
          <p:grpSpPr>
            <a:xfrm rot="20898345">
              <a:off x="8369209" y="3721185"/>
              <a:ext cx="584784" cy="560685"/>
              <a:chOff x="4246397" y="3542209"/>
              <a:chExt cx="584784" cy="560685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281C29AA-BAAD-461F-86F5-34E19461E7A7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70405830-6EC5-4526-9A2E-29F876F335BE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D7FAEC2E-6026-460E-84A2-9EAA7E17E182}"/>
                </a:ext>
              </a:extLst>
            </p:cNvPr>
            <p:cNvGrpSpPr/>
            <p:nvPr/>
          </p:nvGrpSpPr>
          <p:grpSpPr>
            <a:xfrm rot="21418115">
              <a:off x="7302479" y="3936122"/>
              <a:ext cx="584784" cy="560685"/>
              <a:chOff x="4246397" y="3542209"/>
              <a:chExt cx="584784" cy="560685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CF0789E8-EB25-4524-B07D-9B680607AE8B}"/>
                  </a:ext>
                </a:extLst>
              </p:cNvPr>
              <p:cNvSpPr/>
              <p:nvPr/>
            </p:nvSpPr>
            <p:spPr bwMode="auto">
              <a:xfrm>
                <a:off x="4246397" y="3542209"/>
                <a:ext cx="584784" cy="560556"/>
              </a:xfrm>
              <a:custGeom>
                <a:avLst/>
                <a:gdLst>
                  <a:gd name="connsiteX0" fmla="*/ 530990 w 1148201"/>
                  <a:gd name="connsiteY0" fmla="*/ 0 h 1100630"/>
                  <a:gd name="connsiteX1" fmla="*/ 617210 w 1148201"/>
                  <a:gd name="connsiteY1" fmla="*/ 0 h 1100630"/>
                  <a:gd name="connsiteX2" fmla="*/ 692973 w 1148201"/>
                  <a:gd name="connsiteY2" fmla="*/ 250875 h 1100630"/>
                  <a:gd name="connsiteX3" fmla="*/ 698645 w 1148201"/>
                  <a:gd name="connsiteY3" fmla="*/ 252206 h 1100630"/>
                  <a:gd name="connsiteX4" fmla="*/ 1113157 w 1148201"/>
                  <a:gd name="connsiteY4" fmla="*/ 610805 h 1100630"/>
                  <a:gd name="connsiteX5" fmla="*/ 1002189 w 1148201"/>
                  <a:gd name="connsiteY5" fmla="*/ 1018713 h 1100630"/>
                  <a:gd name="connsiteX6" fmla="*/ 777311 w 1148201"/>
                  <a:gd name="connsiteY6" fmla="*/ 1040628 h 1100630"/>
                  <a:gd name="connsiteX7" fmla="*/ 764876 w 1148201"/>
                  <a:gd name="connsiteY7" fmla="*/ 1035545 h 1100630"/>
                  <a:gd name="connsiteX8" fmla="*/ 753897 w 1148201"/>
                  <a:gd name="connsiteY8" fmla="*/ 1045384 h 1100630"/>
                  <a:gd name="connsiteX9" fmla="*/ 590830 w 1148201"/>
                  <a:gd name="connsiteY9" fmla="*/ 1100630 h 1100630"/>
                  <a:gd name="connsiteX10" fmla="*/ 424684 w 1148201"/>
                  <a:gd name="connsiteY10" fmla="*/ 1045384 h 1100630"/>
                  <a:gd name="connsiteX11" fmla="*/ 403581 w 1148201"/>
                  <a:gd name="connsiteY11" fmla="*/ 1027263 h 1100630"/>
                  <a:gd name="connsiteX12" fmla="*/ 370890 w 1148201"/>
                  <a:gd name="connsiteY12" fmla="*/ 1040626 h 1100630"/>
                  <a:gd name="connsiteX13" fmla="*/ 146012 w 1148201"/>
                  <a:gd name="connsiteY13" fmla="*/ 1018711 h 1100630"/>
                  <a:gd name="connsiteX14" fmla="*/ 35044 w 1148201"/>
                  <a:gd name="connsiteY14" fmla="*/ 610802 h 1100630"/>
                  <a:gd name="connsiteX15" fmla="*/ 388855 w 1148201"/>
                  <a:gd name="connsiteY15" fmla="*/ 281041 h 1100630"/>
                  <a:gd name="connsiteX16" fmla="*/ 455361 w 1148201"/>
                  <a:gd name="connsiteY16" fmla="*/ 250430 h 110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48201" h="1100630">
                    <a:moveTo>
                      <a:pt x="530990" y="0"/>
                    </a:moveTo>
                    <a:lnTo>
                      <a:pt x="617210" y="0"/>
                    </a:lnTo>
                    <a:lnTo>
                      <a:pt x="692973" y="250875"/>
                    </a:lnTo>
                    <a:lnTo>
                      <a:pt x="698645" y="252206"/>
                    </a:lnTo>
                    <a:cubicBezTo>
                      <a:pt x="855863" y="312740"/>
                      <a:pt x="1058341" y="514448"/>
                      <a:pt x="1113157" y="610805"/>
                    </a:cubicBezTo>
                    <a:cubicBezTo>
                      <a:pt x="1186246" y="739280"/>
                      <a:pt x="1143002" y="937415"/>
                      <a:pt x="1002189" y="1018713"/>
                    </a:cubicBezTo>
                    <a:cubicBezTo>
                      <a:pt x="931782" y="1059363"/>
                      <a:pt x="850313" y="1063106"/>
                      <a:pt x="777311" y="1040628"/>
                    </a:cubicBezTo>
                    <a:lnTo>
                      <a:pt x="764876" y="1035545"/>
                    </a:lnTo>
                    <a:lnTo>
                      <a:pt x="753897" y="1045384"/>
                    </a:lnTo>
                    <a:cubicBezTo>
                      <a:pt x="707786" y="1079540"/>
                      <a:pt x="651804" y="1100630"/>
                      <a:pt x="590830" y="1100630"/>
                    </a:cubicBezTo>
                    <a:cubicBezTo>
                      <a:pt x="529856" y="1100630"/>
                      <a:pt x="472549" y="1079540"/>
                      <a:pt x="424684" y="1045384"/>
                    </a:cubicBezTo>
                    <a:lnTo>
                      <a:pt x="403581" y="1027263"/>
                    </a:lnTo>
                    <a:lnTo>
                      <a:pt x="370890" y="1040626"/>
                    </a:lnTo>
                    <a:cubicBezTo>
                      <a:pt x="297887" y="1063104"/>
                      <a:pt x="216419" y="1059361"/>
                      <a:pt x="146012" y="1018711"/>
                    </a:cubicBezTo>
                    <a:cubicBezTo>
                      <a:pt x="5199" y="937413"/>
                      <a:pt x="-38045" y="739277"/>
                      <a:pt x="35044" y="610802"/>
                    </a:cubicBezTo>
                    <a:cubicBezTo>
                      <a:pt x="83008" y="526491"/>
                      <a:pt x="244025" y="361519"/>
                      <a:pt x="388855" y="281041"/>
                    </a:cubicBezTo>
                    <a:lnTo>
                      <a:pt x="455361" y="250430"/>
                    </a:lnTo>
                    <a:close/>
                  </a:path>
                </a:pathLst>
              </a:custGeom>
              <a:solidFill>
                <a:srgbClr val="FFFF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53A6C586-FAB9-4201-90E8-DFD7CFF7AC7C}"/>
                  </a:ext>
                </a:extLst>
              </p:cNvPr>
              <p:cNvSpPr/>
              <p:nvPr/>
            </p:nvSpPr>
            <p:spPr>
              <a:xfrm>
                <a:off x="4380510" y="3648094"/>
                <a:ext cx="327221" cy="454800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25BAE9D8-45DB-4906-B377-750128A8D330}"/>
              </a:ext>
            </a:extLst>
          </p:cNvPr>
          <p:cNvGrpSpPr/>
          <p:nvPr/>
        </p:nvGrpSpPr>
        <p:grpSpPr>
          <a:xfrm>
            <a:off x="720351" y="1255774"/>
            <a:ext cx="2562286" cy="1982922"/>
            <a:chOff x="6106832" y="5016076"/>
            <a:chExt cx="2562286" cy="1982922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ADC9223-D900-42A8-9E2B-539A8ED9E855}"/>
                </a:ext>
              </a:extLst>
            </p:cNvPr>
            <p:cNvGrpSpPr/>
            <p:nvPr/>
          </p:nvGrpSpPr>
          <p:grpSpPr>
            <a:xfrm>
              <a:off x="6106832" y="5462299"/>
              <a:ext cx="2562286" cy="1536699"/>
              <a:chOff x="746064" y="1894185"/>
              <a:chExt cx="2562286" cy="1536699"/>
            </a:xfrm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7107ABBB-1F56-4D37-AFD5-AB8CD0A6C442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93DBA610-EFA0-4F46-8109-425BB7AECD2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2DF9C5A6-31A5-4602-B739-F1EF1EE8247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37851EF8-929F-4D06-AED1-CD956EDB06C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0A6C874F-063D-422D-B0FB-F7A99104820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5CB6500E-6D65-4F6C-9761-C2C8836095CE}"/>
                </a:ext>
              </a:extLst>
            </p:cNvPr>
            <p:cNvGrpSpPr/>
            <p:nvPr/>
          </p:nvGrpSpPr>
          <p:grpSpPr>
            <a:xfrm rot="20972371">
              <a:off x="6670556" y="5016076"/>
              <a:ext cx="932705" cy="959300"/>
              <a:chOff x="561151" y="3098800"/>
              <a:chExt cx="3959830" cy="4072737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F66194A-7F57-43A9-9BBC-EDCEC222AAA5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64293342-6411-4568-BD77-B7CA128D0B17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59052E5B-BF53-4D58-A907-3CCD209DAEE1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A3DF2239-4499-4B97-AF25-EB84AB0DF18C}"/>
                </a:ext>
              </a:extLst>
            </p:cNvPr>
            <p:cNvGrpSpPr/>
            <p:nvPr/>
          </p:nvGrpSpPr>
          <p:grpSpPr>
            <a:xfrm>
              <a:off x="7455760" y="5110931"/>
              <a:ext cx="932705" cy="959300"/>
              <a:chOff x="561151" y="3098800"/>
              <a:chExt cx="3959830" cy="4072737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B18B267E-AC3A-48B8-9B19-5CDA21B47354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492420E6-D029-49D8-9EDC-6749A6A0D8F6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4FD63C5A-6BC6-46F4-9289-974155F1F11F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C885F56-8B41-47DB-9872-2DE542EDB621}"/>
                </a:ext>
              </a:extLst>
            </p:cNvPr>
            <p:cNvGrpSpPr/>
            <p:nvPr/>
          </p:nvGrpSpPr>
          <p:grpSpPr>
            <a:xfrm>
              <a:off x="6186733" y="5411736"/>
              <a:ext cx="932705" cy="959300"/>
              <a:chOff x="561151" y="3098800"/>
              <a:chExt cx="3959830" cy="4072737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73C2A80-DA8F-490B-81B1-96C7B0C2AA18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90F97CD5-9CAB-4AFA-890A-08ECF6DFB33E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5E18BD61-080F-4CBD-A51F-C42039E34FD8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EAFDD03C-322F-418E-BE2D-ACCF46254F2D}"/>
                </a:ext>
              </a:extLst>
            </p:cNvPr>
            <p:cNvGrpSpPr/>
            <p:nvPr/>
          </p:nvGrpSpPr>
          <p:grpSpPr>
            <a:xfrm rot="20947209">
              <a:off x="6708755" y="5658297"/>
              <a:ext cx="932705" cy="959300"/>
              <a:chOff x="561151" y="3098800"/>
              <a:chExt cx="3959830" cy="4072737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D13E5CB-3341-4FBF-B8A5-A6CC20B6A11F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9D1CAFE-D9D7-4F85-9026-5591448DC9CA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5BEB83E3-78E1-40B2-B8C8-97AFB8295E75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91CE1451-F1CA-471D-91AE-E2A808BF53FB}"/>
                </a:ext>
              </a:extLst>
            </p:cNvPr>
            <p:cNvGrpSpPr/>
            <p:nvPr/>
          </p:nvGrpSpPr>
          <p:grpSpPr>
            <a:xfrm rot="1009453">
              <a:off x="7451264" y="5622278"/>
              <a:ext cx="932705" cy="959300"/>
              <a:chOff x="561151" y="3098800"/>
              <a:chExt cx="3959830" cy="4072737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0BFB294-D974-4EA1-A04A-AA84A89550D8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C00000"/>
                  </a:gs>
                  <a:gs pos="0">
                    <a:srgbClr val="92D050"/>
                  </a:gs>
                  <a:gs pos="60000">
                    <a:srgbClr val="FF000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3E0C56D-4439-41AF-8F49-A06ACD527D88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月 180">
                <a:extLst>
                  <a:ext uri="{FF2B5EF4-FFF2-40B4-BE49-F238E27FC236}">
                    <a16:creationId xmlns:a16="http://schemas.microsoft.com/office/drawing/2014/main" id="{38E3E0C8-814C-4276-A1D0-6B8A52F76943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2284ECD2-1392-436D-88A2-EC4D53A560E8}"/>
              </a:ext>
            </a:extLst>
          </p:cNvPr>
          <p:cNvGrpSpPr/>
          <p:nvPr/>
        </p:nvGrpSpPr>
        <p:grpSpPr>
          <a:xfrm>
            <a:off x="6616141" y="4683964"/>
            <a:ext cx="2625968" cy="1273468"/>
            <a:chOff x="6635102" y="1340650"/>
            <a:chExt cx="3168766" cy="1536699"/>
          </a:xfrm>
        </p:grpSpPr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C8137EA7-AE37-4FBD-ABCB-84205542CD12}"/>
                </a:ext>
              </a:extLst>
            </p:cNvPr>
            <p:cNvGrpSpPr/>
            <p:nvPr/>
          </p:nvGrpSpPr>
          <p:grpSpPr>
            <a:xfrm>
              <a:off x="6975574" y="1340650"/>
              <a:ext cx="2562286" cy="1536699"/>
              <a:chOff x="746064" y="1894185"/>
              <a:chExt cx="2562286" cy="1536699"/>
            </a:xfrm>
          </p:grpSpPr>
          <p:grpSp>
            <p:nvGrpSpPr>
              <p:cNvPr id="211" name="グループ化 210">
                <a:extLst>
                  <a:ext uri="{FF2B5EF4-FFF2-40B4-BE49-F238E27FC236}">
                    <a16:creationId xmlns:a16="http://schemas.microsoft.com/office/drawing/2014/main" id="{96586052-9D47-41F4-A698-A87C5E56086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FDDB63E2-C70E-4429-BAC1-24C59D9F2290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DA1C5F04-7602-4838-A7B0-CD723638E54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4922D74D-43CC-47A3-B6DE-4E8854C27F6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B56A13DA-0B8B-4E25-B19E-AD2C07300F11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09F92B46-FA61-42F7-91A3-7427FDF9F2D7}"/>
                </a:ext>
              </a:extLst>
            </p:cNvPr>
            <p:cNvGrpSpPr/>
            <p:nvPr/>
          </p:nvGrpSpPr>
          <p:grpSpPr>
            <a:xfrm>
              <a:off x="6635102" y="1356577"/>
              <a:ext cx="3168766" cy="1196274"/>
              <a:chOff x="1074420" y="3492989"/>
              <a:chExt cx="4078002" cy="1539529"/>
            </a:xfrm>
          </p:grpSpPr>
          <p:sp>
            <p:nvSpPr>
              <p:cNvPr id="202" name="楕円 8">
                <a:extLst>
                  <a:ext uri="{FF2B5EF4-FFF2-40B4-BE49-F238E27FC236}">
                    <a16:creationId xmlns:a16="http://schemas.microsoft.com/office/drawing/2014/main" id="{0BF8DC27-7457-4CE7-85BB-2BFB1CB9BB50}"/>
                  </a:ext>
                </a:extLst>
              </p:cNvPr>
              <p:cNvSpPr/>
              <p:nvPr/>
            </p:nvSpPr>
            <p:spPr>
              <a:xfrm>
                <a:off x="1532899" y="3492989"/>
                <a:ext cx="3619523" cy="714906"/>
              </a:xfrm>
              <a:custGeom>
                <a:avLst/>
                <a:gdLst>
                  <a:gd name="connsiteX0" fmla="*/ 0 w 1927860"/>
                  <a:gd name="connsiteY0" fmla="*/ 348397 h 696794"/>
                  <a:gd name="connsiteX1" fmla="*/ 963930 w 1927860"/>
                  <a:gd name="connsiteY1" fmla="*/ 0 h 696794"/>
                  <a:gd name="connsiteX2" fmla="*/ 1927860 w 1927860"/>
                  <a:gd name="connsiteY2" fmla="*/ 348397 h 696794"/>
                  <a:gd name="connsiteX3" fmla="*/ 963930 w 1927860"/>
                  <a:gd name="connsiteY3" fmla="*/ 696794 h 696794"/>
                  <a:gd name="connsiteX4" fmla="*/ 0 w 1927860"/>
                  <a:gd name="connsiteY4" fmla="*/ 348397 h 696794"/>
                  <a:gd name="connsiteX0" fmla="*/ 0 w 3619500"/>
                  <a:gd name="connsiteY0" fmla="*/ 392438 h 746794"/>
                  <a:gd name="connsiteX1" fmla="*/ 963930 w 3619500"/>
                  <a:gd name="connsiteY1" fmla="*/ 44041 h 746794"/>
                  <a:gd name="connsiteX2" fmla="*/ 3619500 w 3619500"/>
                  <a:gd name="connsiteY2" fmla="*/ 133358 h 746794"/>
                  <a:gd name="connsiteX3" fmla="*/ 963930 w 3619500"/>
                  <a:gd name="connsiteY3" fmla="*/ 740835 h 746794"/>
                  <a:gd name="connsiteX4" fmla="*/ 0 w 3619500"/>
                  <a:gd name="connsiteY4" fmla="*/ 392438 h 746794"/>
                  <a:gd name="connsiteX0" fmla="*/ 0 w 3619521"/>
                  <a:gd name="connsiteY0" fmla="*/ 392438 h 746794"/>
                  <a:gd name="connsiteX1" fmla="*/ 963930 w 3619521"/>
                  <a:gd name="connsiteY1" fmla="*/ 44041 h 746794"/>
                  <a:gd name="connsiteX2" fmla="*/ 3619500 w 3619521"/>
                  <a:gd name="connsiteY2" fmla="*/ 133358 h 746794"/>
                  <a:gd name="connsiteX3" fmla="*/ 963930 w 3619521"/>
                  <a:gd name="connsiteY3" fmla="*/ 740835 h 746794"/>
                  <a:gd name="connsiteX4" fmla="*/ 0 w 3619521"/>
                  <a:gd name="connsiteY4" fmla="*/ 392438 h 746794"/>
                  <a:gd name="connsiteX0" fmla="*/ 0 w 3619523"/>
                  <a:gd name="connsiteY0" fmla="*/ 392438 h 745126"/>
                  <a:gd name="connsiteX1" fmla="*/ 963930 w 3619523"/>
                  <a:gd name="connsiteY1" fmla="*/ 44041 h 745126"/>
                  <a:gd name="connsiteX2" fmla="*/ 3619500 w 3619523"/>
                  <a:gd name="connsiteY2" fmla="*/ 133358 h 745126"/>
                  <a:gd name="connsiteX3" fmla="*/ 963930 w 3619523"/>
                  <a:gd name="connsiteY3" fmla="*/ 740835 h 745126"/>
                  <a:gd name="connsiteX4" fmla="*/ 0 w 3619523"/>
                  <a:gd name="connsiteY4" fmla="*/ 392438 h 745126"/>
                  <a:gd name="connsiteX0" fmla="*/ 0 w 3619523"/>
                  <a:gd name="connsiteY0" fmla="*/ 362218 h 714906"/>
                  <a:gd name="connsiteX1" fmla="*/ 963930 w 3619523"/>
                  <a:gd name="connsiteY1" fmla="*/ 13821 h 714906"/>
                  <a:gd name="connsiteX2" fmla="*/ 3619500 w 3619523"/>
                  <a:gd name="connsiteY2" fmla="*/ 103138 h 714906"/>
                  <a:gd name="connsiteX3" fmla="*/ 963930 w 3619523"/>
                  <a:gd name="connsiteY3" fmla="*/ 710615 h 714906"/>
                  <a:gd name="connsiteX4" fmla="*/ 0 w 3619523"/>
                  <a:gd name="connsiteY4" fmla="*/ 362218 h 714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23" h="714906">
                    <a:moveTo>
                      <a:pt x="0" y="362218"/>
                    </a:moveTo>
                    <a:cubicBezTo>
                      <a:pt x="0" y="169804"/>
                      <a:pt x="109220" y="-26819"/>
                      <a:pt x="963930" y="13821"/>
                    </a:cubicBezTo>
                    <a:cubicBezTo>
                      <a:pt x="1818640" y="54461"/>
                      <a:pt x="3619500" y="-89276"/>
                      <a:pt x="3619500" y="103138"/>
                    </a:cubicBezTo>
                    <a:cubicBezTo>
                      <a:pt x="3627120" y="386992"/>
                      <a:pt x="1750060" y="675055"/>
                      <a:pt x="963930" y="710615"/>
                    </a:cubicBezTo>
                    <a:cubicBezTo>
                      <a:pt x="177800" y="746175"/>
                      <a:pt x="0" y="554632"/>
                      <a:pt x="0" y="362218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C66"/>
                  </a:gs>
                  <a:gs pos="0">
                    <a:srgbClr val="FFC000">
                      <a:lumMod val="75000"/>
                    </a:srgbClr>
                  </a:gs>
                  <a:gs pos="23000">
                    <a:srgbClr val="FFCC66"/>
                  </a:gs>
                  <a:gs pos="54000">
                    <a:srgbClr val="FFC000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BC26B17A-55D0-4D13-ADAB-879BFF02F28A}"/>
                  </a:ext>
                </a:extLst>
              </p:cNvPr>
              <p:cNvSpPr/>
              <p:nvPr/>
            </p:nvSpPr>
            <p:spPr>
              <a:xfrm>
                <a:off x="1594145" y="3503704"/>
                <a:ext cx="3548884" cy="590602"/>
              </a:xfrm>
              <a:custGeom>
                <a:avLst/>
                <a:gdLst>
                  <a:gd name="connsiteX0" fmla="*/ 851916 w 3548884"/>
                  <a:gd name="connsiteY0" fmla="*/ 561562 h 590602"/>
                  <a:gd name="connsiteX1" fmla="*/ 866215 w 3548884"/>
                  <a:gd name="connsiteY1" fmla="*/ 576082 h 590602"/>
                  <a:gd name="connsiteX2" fmla="*/ 851916 w 3548884"/>
                  <a:gd name="connsiteY2" fmla="*/ 590602 h 590602"/>
                  <a:gd name="connsiteX3" fmla="*/ 837618 w 3548884"/>
                  <a:gd name="connsiteY3" fmla="*/ 576082 h 590602"/>
                  <a:gd name="connsiteX4" fmla="*/ 851916 w 3548884"/>
                  <a:gd name="connsiteY4" fmla="*/ 561562 h 590602"/>
                  <a:gd name="connsiteX5" fmla="*/ 580941 w 3548884"/>
                  <a:gd name="connsiteY5" fmla="*/ 559462 h 590602"/>
                  <a:gd name="connsiteX6" fmla="*/ 595240 w 3548884"/>
                  <a:gd name="connsiteY6" fmla="*/ 573982 h 590602"/>
                  <a:gd name="connsiteX7" fmla="*/ 580941 w 3548884"/>
                  <a:gd name="connsiteY7" fmla="*/ 588502 h 590602"/>
                  <a:gd name="connsiteX8" fmla="*/ 566642 w 3548884"/>
                  <a:gd name="connsiteY8" fmla="*/ 573982 h 590602"/>
                  <a:gd name="connsiteX9" fmla="*/ 580941 w 3548884"/>
                  <a:gd name="connsiteY9" fmla="*/ 559462 h 590602"/>
                  <a:gd name="connsiteX10" fmla="*/ 400981 w 3548884"/>
                  <a:gd name="connsiteY10" fmla="*/ 555260 h 590602"/>
                  <a:gd name="connsiteX11" fmla="*/ 415279 w 3548884"/>
                  <a:gd name="connsiteY11" fmla="*/ 569780 h 590602"/>
                  <a:gd name="connsiteX12" fmla="*/ 400981 w 3548884"/>
                  <a:gd name="connsiteY12" fmla="*/ 584300 h 590602"/>
                  <a:gd name="connsiteX13" fmla="*/ 386682 w 3548884"/>
                  <a:gd name="connsiteY13" fmla="*/ 569780 h 590602"/>
                  <a:gd name="connsiteX14" fmla="*/ 400981 w 3548884"/>
                  <a:gd name="connsiteY14" fmla="*/ 555260 h 590602"/>
                  <a:gd name="connsiteX15" fmla="*/ 194491 w 3548884"/>
                  <a:gd name="connsiteY15" fmla="*/ 538640 h 590602"/>
                  <a:gd name="connsiteX16" fmla="*/ 208790 w 3548884"/>
                  <a:gd name="connsiteY16" fmla="*/ 553160 h 590602"/>
                  <a:gd name="connsiteX17" fmla="*/ 194491 w 3548884"/>
                  <a:gd name="connsiteY17" fmla="*/ 567680 h 590602"/>
                  <a:gd name="connsiteX18" fmla="*/ 180192 w 3548884"/>
                  <a:gd name="connsiteY18" fmla="*/ 553160 h 590602"/>
                  <a:gd name="connsiteX19" fmla="*/ 194491 w 3548884"/>
                  <a:gd name="connsiteY19" fmla="*/ 538640 h 590602"/>
                  <a:gd name="connsiteX20" fmla="*/ 62060 w 3548884"/>
                  <a:gd name="connsiteY20" fmla="*/ 538562 h 590602"/>
                  <a:gd name="connsiteX21" fmla="*/ 67721 w 3548884"/>
                  <a:gd name="connsiteY21" fmla="*/ 539009 h 590602"/>
                  <a:gd name="connsiteX22" fmla="*/ 77567 w 3548884"/>
                  <a:gd name="connsiteY22" fmla="*/ 556945 h 590602"/>
                  <a:gd name="connsiteX23" fmla="*/ 59905 w 3548884"/>
                  <a:gd name="connsiteY23" fmla="*/ 566944 h 590602"/>
                  <a:gd name="connsiteX24" fmla="*/ 50059 w 3548884"/>
                  <a:gd name="connsiteY24" fmla="*/ 549008 h 590602"/>
                  <a:gd name="connsiteX25" fmla="*/ 62060 w 3548884"/>
                  <a:gd name="connsiteY25" fmla="*/ 538562 h 590602"/>
                  <a:gd name="connsiteX26" fmla="*/ 1847158 w 3548884"/>
                  <a:gd name="connsiteY26" fmla="*/ 534278 h 590602"/>
                  <a:gd name="connsiteX27" fmla="*/ 1861457 w 3548884"/>
                  <a:gd name="connsiteY27" fmla="*/ 548798 h 590602"/>
                  <a:gd name="connsiteX28" fmla="*/ 1847158 w 3548884"/>
                  <a:gd name="connsiteY28" fmla="*/ 563318 h 590602"/>
                  <a:gd name="connsiteX29" fmla="*/ 1832859 w 3548884"/>
                  <a:gd name="connsiteY29" fmla="*/ 548798 h 590602"/>
                  <a:gd name="connsiteX30" fmla="*/ 1847158 w 3548884"/>
                  <a:gd name="connsiteY30" fmla="*/ 534278 h 590602"/>
                  <a:gd name="connsiteX31" fmla="*/ 1576183 w 3548884"/>
                  <a:gd name="connsiteY31" fmla="*/ 532177 h 590602"/>
                  <a:gd name="connsiteX32" fmla="*/ 1590481 w 3548884"/>
                  <a:gd name="connsiteY32" fmla="*/ 546697 h 590602"/>
                  <a:gd name="connsiteX33" fmla="*/ 1576183 w 3548884"/>
                  <a:gd name="connsiteY33" fmla="*/ 561217 h 590602"/>
                  <a:gd name="connsiteX34" fmla="*/ 1561884 w 3548884"/>
                  <a:gd name="connsiteY34" fmla="*/ 546697 h 590602"/>
                  <a:gd name="connsiteX35" fmla="*/ 1576183 w 3548884"/>
                  <a:gd name="connsiteY35" fmla="*/ 532177 h 590602"/>
                  <a:gd name="connsiteX36" fmla="*/ 1396222 w 3548884"/>
                  <a:gd name="connsiteY36" fmla="*/ 527975 h 590602"/>
                  <a:gd name="connsiteX37" fmla="*/ 1410521 w 3548884"/>
                  <a:gd name="connsiteY37" fmla="*/ 542496 h 590602"/>
                  <a:gd name="connsiteX38" fmla="*/ 1396222 w 3548884"/>
                  <a:gd name="connsiteY38" fmla="*/ 557016 h 590602"/>
                  <a:gd name="connsiteX39" fmla="*/ 1381924 w 3548884"/>
                  <a:gd name="connsiteY39" fmla="*/ 542496 h 590602"/>
                  <a:gd name="connsiteX40" fmla="*/ 1396222 w 3548884"/>
                  <a:gd name="connsiteY40" fmla="*/ 527975 h 590602"/>
                  <a:gd name="connsiteX41" fmla="*/ 2234855 w 3548884"/>
                  <a:gd name="connsiteY41" fmla="*/ 519409 h 590602"/>
                  <a:gd name="connsiteX42" fmla="*/ 2249153 w 3548884"/>
                  <a:gd name="connsiteY42" fmla="*/ 533929 h 590602"/>
                  <a:gd name="connsiteX43" fmla="*/ 2234855 w 3548884"/>
                  <a:gd name="connsiteY43" fmla="*/ 548449 h 590602"/>
                  <a:gd name="connsiteX44" fmla="*/ 2220556 w 3548884"/>
                  <a:gd name="connsiteY44" fmla="*/ 533929 h 590602"/>
                  <a:gd name="connsiteX45" fmla="*/ 2234855 w 3548884"/>
                  <a:gd name="connsiteY45" fmla="*/ 519409 h 590602"/>
                  <a:gd name="connsiteX46" fmla="*/ 2102423 w 3548884"/>
                  <a:gd name="connsiteY46" fmla="*/ 519331 h 590602"/>
                  <a:gd name="connsiteX47" fmla="*/ 2108084 w 3548884"/>
                  <a:gd name="connsiteY47" fmla="*/ 519778 h 590602"/>
                  <a:gd name="connsiteX48" fmla="*/ 2117931 w 3548884"/>
                  <a:gd name="connsiteY48" fmla="*/ 537714 h 590602"/>
                  <a:gd name="connsiteX49" fmla="*/ 2100269 w 3548884"/>
                  <a:gd name="connsiteY49" fmla="*/ 547713 h 590602"/>
                  <a:gd name="connsiteX50" fmla="*/ 2090423 w 3548884"/>
                  <a:gd name="connsiteY50" fmla="*/ 529777 h 590602"/>
                  <a:gd name="connsiteX51" fmla="*/ 2102423 w 3548884"/>
                  <a:gd name="connsiteY51" fmla="*/ 519331 h 590602"/>
                  <a:gd name="connsiteX52" fmla="*/ 1189733 w 3548884"/>
                  <a:gd name="connsiteY52" fmla="*/ 511356 h 590602"/>
                  <a:gd name="connsiteX53" fmla="*/ 1204031 w 3548884"/>
                  <a:gd name="connsiteY53" fmla="*/ 525876 h 590602"/>
                  <a:gd name="connsiteX54" fmla="*/ 1189733 w 3548884"/>
                  <a:gd name="connsiteY54" fmla="*/ 540396 h 590602"/>
                  <a:gd name="connsiteX55" fmla="*/ 1175434 w 3548884"/>
                  <a:gd name="connsiteY55" fmla="*/ 525876 h 590602"/>
                  <a:gd name="connsiteX56" fmla="*/ 1189733 w 3548884"/>
                  <a:gd name="connsiteY56" fmla="*/ 511356 h 590602"/>
                  <a:gd name="connsiteX57" fmla="*/ 1057301 w 3548884"/>
                  <a:gd name="connsiteY57" fmla="*/ 511277 h 590602"/>
                  <a:gd name="connsiteX58" fmla="*/ 1062962 w 3548884"/>
                  <a:gd name="connsiteY58" fmla="*/ 511725 h 590602"/>
                  <a:gd name="connsiteX59" fmla="*/ 1072809 w 3548884"/>
                  <a:gd name="connsiteY59" fmla="*/ 529660 h 590602"/>
                  <a:gd name="connsiteX60" fmla="*/ 1055147 w 3548884"/>
                  <a:gd name="connsiteY60" fmla="*/ 539660 h 590602"/>
                  <a:gd name="connsiteX61" fmla="*/ 1045301 w 3548884"/>
                  <a:gd name="connsiteY61" fmla="*/ 521723 h 590602"/>
                  <a:gd name="connsiteX62" fmla="*/ 1057301 w 3548884"/>
                  <a:gd name="connsiteY62" fmla="*/ 511277 h 590602"/>
                  <a:gd name="connsiteX63" fmla="*/ 616106 w 3548884"/>
                  <a:gd name="connsiteY63" fmla="*/ 498545 h 590602"/>
                  <a:gd name="connsiteX64" fmla="*/ 630404 w 3548884"/>
                  <a:gd name="connsiteY64" fmla="*/ 513066 h 590602"/>
                  <a:gd name="connsiteX65" fmla="*/ 616106 w 3548884"/>
                  <a:gd name="connsiteY65" fmla="*/ 527586 h 590602"/>
                  <a:gd name="connsiteX66" fmla="*/ 601807 w 3548884"/>
                  <a:gd name="connsiteY66" fmla="*/ 513066 h 590602"/>
                  <a:gd name="connsiteX67" fmla="*/ 616106 w 3548884"/>
                  <a:gd name="connsiteY67" fmla="*/ 498545 h 590602"/>
                  <a:gd name="connsiteX68" fmla="*/ 971890 w 3548884"/>
                  <a:gd name="connsiteY68" fmla="*/ 496445 h 590602"/>
                  <a:gd name="connsiteX69" fmla="*/ 986189 w 3548884"/>
                  <a:gd name="connsiteY69" fmla="*/ 510965 h 590602"/>
                  <a:gd name="connsiteX70" fmla="*/ 971890 w 3548884"/>
                  <a:gd name="connsiteY70" fmla="*/ 525485 h 590602"/>
                  <a:gd name="connsiteX71" fmla="*/ 957591 w 3548884"/>
                  <a:gd name="connsiteY71" fmla="*/ 510965 h 590602"/>
                  <a:gd name="connsiteX72" fmla="*/ 971890 w 3548884"/>
                  <a:gd name="connsiteY72" fmla="*/ 496445 h 590602"/>
                  <a:gd name="connsiteX73" fmla="*/ 739307 w 3548884"/>
                  <a:gd name="connsiteY73" fmla="*/ 493917 h 590602"/>
                  <a:gd name="connsiteX74" fmla="*/ 753606 w 3548884"/>
                  <a:gd name="connsiteY74" fmla="*/ 508437 h 590602"/>
                  <a:gd name="connsiteX75" fmla="*/ 739307 w 3548884"/>
                  <a:gd name="connsiteY75" fmla="*/ 522957 h 590602"/>
                  <a:gd name="connsiteX76" fmla="*/ 725008 w 3548884"/>
                  <a:gd name="connsiteY76" fmla="*/ 508437 h 590602"/>
                  <a:gd name="connsiteX77" fmla="*/ 739307 w 3548884"/>
                  <a:gd name="connsiteY77" fmla="*/ 493917 h 590602"/>
                  <a:gd name="connsiteX78" fmla="*/ 520954 w 3548884"/>
                  <a:gd name="connsiteY78" fmla="*/ 490144 h 590602"/>
                  <a:gd name="connsiteX79" fmla="*/ 535253 w 3548884"/>
                  <a:gd name="connsiteY79" fmla="*/ 504664 h 590602"/>
                  <a:gd name="connsiteX80" fmla="*/ 520954 w 3548884"/>
                  <a:gd name="connsiteY80" fmla="*/ 519184 h 590602"/>
                  <a:gd name="connsiteX81" fmla="*/ 506656 w 3548884"/>
                  <a:gd name="connsiteY81" fmla="*/ 504664 h 590602"/>
                  <a:gd name="connsiteX82" fmla="*/ 520954 w 3548884"/>
                  <a:gd name="connsiteY82" fmla="*/ 490144 h 590602"/>
                  <a:gd name="connsiteX83" fmla="*/ 864327 w 3548884"/>
                  <a:gd name="connsiteY83" fmla="*/ 483842 h 590602"/>
                  <a:gd name="connsiteX84" fmla="*/ 878626 w 3548884"/>
                  <a:gd name="connsiteY84" fmla="*/ 498363 h 590602"/>
                  <a:gd name="connsiteX85" fmla="*/ 864327 w 3548884"/>
                  <a:gd name="connsiteY85" fmla="*/ 512883 h 590602"/>
                  <a:gd name="connsiteX86" fmla="*/ 850028 w 3548884"/>
                  <a:gd name="connsiteY86" fmla="*/ 498363 h 590602"/>
                  <a:gd name="connsiteX87" fmla="*/ 864327 w 3548884"/>
                  <a:gd name="connsiteY87" fmla="*/ 483842 h 590602"/>
                  <a:gd name="connsiteX88" fmla="*/ 308260 w 3548884"/>
                  <a:gd name="connsiteY88" fmla="*/ 483842 h 590602"/>
                  <a:gd name="connsiteX89" fmla="*/ 322558 w 3548884"/>
                  <a:gd name="connsiteY89" fmla="*/ 498363 h 590602"/>
                  <a:gd name="connsiteX90" fmla="*/ 308260 w 3548884"/>
                  <a:gd name="connsiteY90" fmla="*/ 512883 h 590602"/>
                  <a:gd name="connsiteX91" fmla="*/ 293961 w 3548884"/>
                  <a:gd name="connsiteY91" fmla="*/ 498363 h 590602"/>
                  <a:gd name="connsiteX92" fmla="*/ 308260 w 3548884"/>
                  <a:gd name="connsiteY92" fmla="*/ 483842 h 590602"/>
                  <a:gd name="connsiteX93" fmla="*/ 413392 w 3548884"/>
                  <a:gd name="connsiteY93" fmla="*/ 477540 h 590602"/>
                  <a:gd name="connsiteX94" fmla="*/ 427691 w 3548884"/>
                  <a:gd name="connsiteY94" fmla="*/ 492060 h 590602"/>
                  <a:gd name="connsiteX95" fmla="*/ 413392 w 3548884"/>
                  <a:gd name="connsiteY95" fmla="*/ 506581 h 590602"/>
                  <a:gd name="connsiteX96" fmla="*/ 399093 w 3548884"/>
                  <a:gd name="connsiteY96" fmla="*/ 492060 h 590602"/>
                  <a:gd name="connsiteX97" fmla="*/ 413392 w 3548884"/>
                  <a:gd name="connsiteY97" fmla="*/ 477540 h 590602"/>
                  <a:gd name="connsiteX98" fmla="*/ 229294 w 3548884"/>
                  <a:gd name="connsiteY98" fmla="*/ 475440 h 590602"/>
                  <a:gd name="connsiteX99" fmla="*/ 243593 w 3548884"/>
                  <a:gd name="connsiteY99" fmla="*/ 489960 h 590602"/>
                  <a:gd name="connsiteX100" fmla="*/ 229294 w 3548884"/>
                  <a:gd name="connsiteY100" fmla="*/ 504480 h 590602"/>
                  <a:gd name="connsiteX101" fmla="*/ 214995 w 3548884"/>
                  <a:gd name="connsiteY101" fmla="*/ 489960 h 590602"/>
                  <a:gd name="connsiteX102" fmla="*/ 229294 w 3548884"/>
                  <a:gd name="connsiteY102" fmla="*/ 475440 h 590602"/>
                  <a:gd name="connsiteX103" fmla="*/ 1611348 w 3548884"/>
                  <a:gd name="connsiteY103" fmla="*/ 471261 h 590602"/>
                  <a:gd name="connsiteX104" fmla="*/ 1625646 w 3548884"/>
                  <a:gd name="connsiteY104" fmla="*/ 485782 h 590602"/>
                  <a:gd name="connsiteX105" fmla="*/ 1611348 w 3548884"/>
                  <a:gd name="connsiteY105" fmla="*/ 500302 h 590602"/>
                  <a:gd name="connsiteX106" fmla="*/ 1597049 w 3548884"/>
                  <a:gd name="connsiteY106" fmla="*/ 485782 h 590602"/>
                  <a:gd name="connsiteX107" fmla="*/ 1611348 w 3548884"/>
                  <a:gd name="connsiteY107" fmla="*/ 471261 h 590602"/>
                  <a:gd name="connsiteX108" fmla="*/ 2561318 w 3548884"/>
                  <a:gd name="connsiteY108" fmla="*/ 470913 h 590602"/>
                  <a:gd name="connsiteX109" fmla="*/ 2575617 w 3548884"/>
                  <a:gd name="connsiteY109" fmla="*/ 485433 h 590602"/>
                  <a:gd name="connsiteX110" fmla="*/ 2574313 w 3548884"/>
                  <a:gd name="connsiteY110" fmla="*/ 488630 h 590602"/>
                  <a:gd name="connsiteX111" fmla="*/ 2550489 w 3548884"/>
                  <a:gd name="connsiteY111" fmla="*/ 493940 h 590602"/>
                  <a:gd name="connsiteX112" fmla="*/ 2547019 w 3548884"/>
                  <a:gd name="connsiteY112" fmla="*/ 485433 h 590602"/>
                  <a:gd name="connsiteX113" fmla="*/ 2561318 w 3548884"/>
                  <a:gd name="connsiteY113" fmla="*/ 470913 h 590602"/>
                  <a:gd name="connsiteX114" fmla="*/ 1967132 w 3548884"/>
                  <a:gd name="connsiteY114" fmla="*/ 469161 h 590602"/>
                  <a:gd name="connsiteX115" fmla="*/ 1981430 w 3548884"/>
                  <a:gd name="connsiteY115" fmla="*/ 483681 h 590602"/>
                  <a:gd name="connsiteX116" fmla="*/ 1967132 w 3548884"/>
                  <a:gd name="connsiteY116" fmla="*/ 498201 h 590602"/>
                  <a:gd name="connsiteX117" fmla="*/ 1952833 w 3548884"/>
                  <a:gd name="connsiteY117" fmla="*/ 483681 h 590602"/>
                  <a:gd name="connsiteX118" fmla="*/ 1967132 w 3548884"/>
                  <a:gd name="connsiteY118" fmla="*/ 469161 h 590602"/>
                  <a:gd name="connsiteX119" fmla="*/ 132390 w 3548884"/>
                  <a:gd name="connsiteY119" fmla="*/ 467144 h 590602"/>
                  <a:gd name="connsiteX120" fmla="*/ 138051 w 3548884"/>
                  <a:gd name="connsiteY120" fmla="*/ 467591 h 590602"/>
                  <a:gd name="connsiteX121" fmla="*/ 147896 w 3548884"/>
                  <a:gd name="connsiteY121" fmla="*/ 485526 h 590602"/>
                  <a:gd name="connsiteX122" fmla="*/ 130235 w 3548884"/>
                  <a:gd name="connsiteY122" fmla="*/ 495525 h 590602"/>
                  <a:gd name="connsiteX123" fmla="*/ 120388 w 3548884"/>
                  <a:gd name="connsiteY123" fmla="*/ 477589 h 590602"/>
                  <a:gd name="connsiteX124" fmla="*/ 132390 w 3548884"/>
                  <a:gd name="connsiteY124" fmla="*/ 467144 h 590602"/>
                  <a:gd name="connsiteX125" fmla="*/ 1734548 w 3548884"/>
                  <a:gd name="connsiteY125" fmla="*/ 466632 h 590602"/>
                  <a:gd name="connsiteX126" fmla="*/ 1748848 w 3548884"/>
                  <a:gd name="connsiteY126" fmla="*/ 481152 h 590602"/>
                  <a:gd name="connsiteX127" fmla="*/ 1734548 w 3548884"/>
                  <a:gd name="connsiteY127" fmla="*/ 495672 h 590602"/>
                  <a:gd name="connsiteX128" fmla="*/ 1720250 w 3548884"/>
                  <a:gd name="connsiteY128" fmla="*/ 481152 h 590602"/>
                  <a:gd name="connsiteX129" fmla="*/ 1734548 w 3548884"/>
                  <a:gd name="connsiteY129" fmla="*/ 466632 h 590602"/>
                  <a:gd name="connsiteX130" fmla="*/ 2348623 w 3548884"/>
                  <a:gd name="connsiteY130" fmla="*/ 464611 h 590602"/>
                  <a:gd name="connsiteX131" fmla="*/ 2362922 w 3548884"/>
                  <a:gd name="connsiteY131" fmla="*/ 479132 h 590602"/>
                  <a:gd name="connsiteX132" fmla="*/ 2348623 w 3548884"/>
                  <a:gd name="connsiteY132" fmla="*/ 493652 h 590602"/>
                  <a:gd name="connsiteX133" fmla="*/ 2334324 w 3548884"/>
                  <a:gd name="connsiteY133" fmla="*/ 479132 h 590602"/>
                  <a:gd name="connsiteX134" fmla="*/ 2348623 w 3548884"/>
                  <a:gd name="connsiteY134" fmla="*/ 464611 h 590602"/>
                  <a:gd name="connsiteX135" fmla="*/ 1516196 w 3548884"/>
                  <a:gd name="connsiteY135" fmla="*/ 462859 h 590602"/>
                  <a:gd name="connsiteX136" fmla="*/ 1530494 w 3548884"/>
                  <a:gd name="connsiteY136" fmla="*/ 477379 h 590602"/>
                  <a:gd name="connsiteX137" fmla="*/ 1516196 w 3548884"/>
                  <a:gd name="connsiteY137" fmla="*/ 491899 h 590602"/>
                  <a:gd name="connsiteX138" fmla="*/ 1501897 w 3548884"/>
                  <a:gd name="connsiteY138" fmla="*/ 477379 h 590602"/>
                  <a:gd name="connsiteX139" fmla="*/ 1516196 w 3548884"/>
                  <a:gd name="connsiteY139" fmla="*/ 462859 h 590602"/>
                  <a:gd name="connsiteX140" fmla="*/ 49649 w 3548884"/>
                  <a:gd name="connsiteY140" fmla="*/ 460842 h 590602"/>
                  <a:gd name="connsiteX141" fmla="*/ 55310 w 3548884"/>
                  <a:gd name="connsiteY141" fmla="*/ 461290 h 590602"/>
                  <a:gd name="connsiteX142" fmla="*/ 65156 w 3548884"/>
                  <a:gd name="connsiteY142" fmla="*/ 479225 h 590602"/>
                  <a:gd name="connsiteX143" fmla="*/ 47493 w 3548884"/>
                  <a:gd name="connsiteY143" fmla="*/ 489223 h 590602"/>
                  <a:gd name="connsiteX144" fmla="*/ 37648 w 3548884"/>
                  <a:gd name="connsiteY144" fmla="*/ 471288 h 590602"/>
                  <a:gd name="connsiteX145" fmla="*/ 49649 w 3548884"/>
                  <a:gd name="connsiteY145" fmla="*/ 460842 h 590602"/>
                  <a:gd name="connsiteX146" fmla="*/ 2453755 w 3548884"/>
                  <a:gd name="connsiteY146" fmla="*/ 458309 h 590602"/>
                  <a:gd name="connsiteX147" fmla="*/ 2468054 w 3548884"/>
                  <a:gd name="connsiteY147" fmla="*/ 472829 h 590602"/>
                  <a:gd name="connsiteX148" fmla="*/ 2453755 w 3548884"/>
                  <a:gd name="connsiteY148" fmla="*/ 487350 h 590602"/>
                  <a:gd name="connsiteX149" fmla="*/ 2439457 w 3548884"/>
                  <a:gd name="connsiteY149" fmla="*/ 472829 h 590602"/>
                  <a:gd name="connsiteX150" fmla="*/ 2453755 w 3548884"/>
                  <a:gd name="connsiteY150" fmla="*/ 458309 h 590602"/>
                  <a:gd name="connsiteX151" fmla="*/ 1859570 w 3548884"/>
                  <a:gd name="connsiteY151" fmla="*/ 456558 h 590602"/>
                  <a:gd name="connsiteX152" fmla="*/ 1873868 w 3548884"/>
                  <a:gd name="connsiteY152" fmla="*/ 471078 h 590602"/>
                  <a:gd name="connsiteX153" fmla="*/ 1859570 w 3548884"/>
                  <a:gd name="connsiteY153" fmla="*/ 485598 h 590602"/>
                  <a:gd name="connsiteX154" fmla="*/ 1845270 w 3548884"/>
                  <a:gd name="connsiteY154" fmla="*/ 471078 h 590602"/>
                  <a:gd name="connsiteX155" fmla="*/ 1859570 w 3548884"/>
                  <a:gd name="connsiteY155" fmla="*/ 456558 h 590602"/>
                  <a:gd name="connsiteX156" fmla="*/ 1303502 w 3548884"/>
                  <a:gd name="connsiteY156" fmla="*/ 456558 h 590602"/>
                  <a:gd name="connsiteX157" fmla="*/ 1317800 w 3548884"/>
                  <a:gd name="connsiteY157" fmla="*/ 471078 h 590602"/>
                  <a:gd name="connsiteX158" fmla="*/ 1303502 w 3548884"/>
                  <a:gd name="connsiteY158" fmla="*/ 485598 h 590602"/>
                  <a:gd name="connsiteX159" fmla="*/ 1289203 w 3548884"/>
                  <a:gd name="connsiteY159" fmla="*/ 471078 h 590602"/>
                  <a:gd name="connsiteX160" fmla="*/ 1303502 w 3548884"/>
                  <a:gd name="connsiteY160" fmla="*/ 456558 h 590602"/>
                  <a:gd name="connsiteX161" fmla="*/ 2269658 w 3548884"/>
                  <a:gd name="connsiteY161" fmla="*/ 456209 h 590602"/>
                  <a:gd name="connsiteX162" fmla="*/ 2283957 w 3548884"/>
                  <a:gd name="connsiteY162" fmla="*/ 470729 h 590602"/>
                  <a:gd name="connsiteX163" fmla="*/ 2269658 w 3548884"/>
                  <a:gd name="connsiteY163" fmla="*/ 485249 h 590602"/>
                  <a:gd name="connsiteX164" fmla="*/ 2255359 w 3548884"/>
                  <a:gd name="connsiteY164" fmla="*/ 470729 h 590602"/>
                  <a:gd name="connsiteX165" fmla="*/ 2269658 w 3548884"/>
                  <a:gd name="connsiteY165" fmla="*/ 456209 h 590602"/>
                  <a:gd name="connsiteX166" fmla="*/ 1408633 w 3548884"/>
                  <a:gd name="connsiteY166" fmla="*/ 450256 h 590602"/>
                  <a:gd name="connsiteX167" fmla="*/ 1422932 w 3548884"/>
                  <a:gd name="connsiteY167" fmla="*/ 464776 h 590602"/>
                  <a:gd name="connsiteX168" fmla="*/ 1408633 w 3548884"/>
                  <a:gd name="connsiteY168" fmla="*/ 479297 h 590602"/>
                  <a:gd name="connsiteX169" fmla="*/ 1394335 w 3548884"/>
                  <a:gd name="connsiteY169" fmla="*/ 464776 h 590602"/>
                  <a:gd name="connsiteX170" fmla="*/ 1408633 w 3548884"/>
                  <a:gd name="connsiteY170" fmla="*/ 450256 h 590602"/>
                  <a:gd name="connsiteX171" fmla="*/ 1224536 w 3548884"/>
                  <a:gd name="connsiteY171" fmla="*/ 448156 h 590602"/>
                  <a:gd name="connsiteX172" fmla="*/ 1238834 w 3548884"/>
                  <a:gd name="connsiteY172" fmla="*/ 462676 h 590602"/>
                  <a:gd name="connsiteX173" fmla="*/ 1224536 w 3548884"/>
                  <a:gd name="connsiteY173" fmla="*/ 477196 h 590602"/>
                  <a:gd name="connsiteX174" fmla="*/ 1210237 w 3548884"/>
                  <a:gd name="connsiteY174" fmla="*/ 462676 h 590602"/>
                  <a:gd name="connsiteX175" fmla="*/ 1224536 w 3548884"/>
                  <a:gd name="connsiteY175" fmla="*/ 448156 h 590602"/>
                  <a:gd name="connsiteX176" fmla="*/ 2172754 w 3548884"/>
                  <a:gd name="connsiteY176" fmla="*/ 447913 h 590602"/>
                  <a:gd name="connsiteX177" fmla="*/ 2178414 w 3548884"/>
                  <a:gd name="connsiteY177" fmla="*/ 448360 h 590602"/>
                  <a:gd name="connsiteX178" fmla="*/ 2188261 w 3548884"/>
                  <a:gd name="connsiteY178" fmla="*/ 466295 h 590602"/>
                  <a:gd name="connsiteX179" fmla="*/ 2170598 w 3548884"/>
                  <a:gd name="connsiteY179" fmla="*/ 476294 h 590602"/>
                  <a:gd name="connsiteX180" fmla="*/ 2160752 w 3548884"/>
                  <a:gd name="connsiteY180" fmla="*/ 458358 h 590602"/>
                  <a:gd name="connsiteX181" fmla="*/ 2172754 w 3548884"/>
                  <a:gd name="connsiteY181" fmla="*/ 447913 h 590602"/>
                  <a:gd name="connsiteX182" fmla="*/ 2090013 w 3548884"/>
                  <a:gd name="connsiteY182" fmla="*/ 441611 h 590602"/>
                  <a:gd name="connsiteX183" fmla="*/ 2095674 w 3548884"/>
                  <a:gd name="connsiteY183" fmla="*/ 442059 h 590602"/>
                  <a:gd name="connsiteX184" fmla="*/ 2105520 w 3548884"/>
                  <a:gd name="connsiteY184" fmla="*/ 459994 h 590602"/>
                  <a:gd name="connsiteX185" fmla="*/ 2087858 w 3548884"/>
                  <a:gd name="connsiteY185" fmla="*/ 469992 h 590602"/>
                  <a:gd name="connsiteX186" fmla="*/ 2078011 w 3548884"/>
                  <a:gd name="connsiteY186" fmla="*/ 452057 h 590602"/>
                  <a:gd name="connsiteX187" fmla="*/ 2090013 w 3548884"/>
                  <a:gd name="connsiteY187" fmla="*/ 441611 h 590602"/>
                  <a:gd name="connsiteX188" fmla="*/ 1127631 w 3548884"/>
                  <a:gd name="connsiteY188" fmla="*/ 439859 h 590602"/>
                  <a:gd name="connsiteX189" fmla="*/ 1133292 w 3548884"/>
                  <a:gd name="connsiteY189" fmla="*/ 440306 h 590602"/>
                  <a:gd name="connsiteX190" fmla="*/ 1143138 w 3548884"/>
                  <a:gd name="connsiteY190" fmla="*/ 458242 h 590602"/>
                  <a:gd name="connsiteX191" fmla="*/ 1125476 w 3548884"/>
                  <a:gd name="connsiteY191" fmla="*/ 468241 h 590602"/>
                  <a:gd name="connsiteX192" fmla="*/ 1115630 w 3548884"/>
                  <a:gd name="connsiteY192" fmla="*/ 450305 h 590602"/>
                  <a:gd name="connsiteX193" fmla="*/ 1127631 w 3548884"/>
                  <a:gd name="connsiteY193" fmla="*/ 439859 h 590602"/>
                  <a:gd name="connsiteX194" fmla="*/ 1044891 w 3548884"/>
                  <a:gd name="connsiteY194" fmla="*/ 433558 h 590602"/>
                  <a:gd name="connsiteX195" fmla="*/ 1050551 w 3548884"/>
                  <a:gd name="connsiteY195" fmla="*/ 434005 h 590602"/>
                  <a:gd name="connsiteX196" fmla="*/ 1060398 w 3548884"/>
                  <a:gd name="connsiteY196" fmla="*/ 451941 h 590602"/>
                  <a:gd name="connsiteX197" fmla="*/ 1042735 w 3548884"/>
                  <a:gd name="connsiteY197" fmla="*/ 461939 h 590602"/>
                  <a:gd name="connsiteX198" fmla="*/ 1032889 w 3548884"/>
                  <a:gd name="connsiteY198" fmla="*/ 444004 h 590602"/>
                  <a:gd name="connsiteX199" fmla="*/ 1044891 w 3548884"/>
                  <a:gd name="connsiteY199" fmla="*/ 433558 h 590602"/>
                  <a:gd name="connsiteX200" fmla="*/ 628517 w 3548884"/>
                  <a:gd name="connsiteY200" fmla="*/ 420826 h 590602"/>
                  <a:gd name="connsiteX201" fmla="*/ 642816 w 3548884"/>
                  <a:gd name="connsiteY201" fmla="*/ 435346 h 590602"/>
                  <a:gd name="connsiteX202" fmla="*/ 628517 w 3548884"/>
                  <a:gd name="connsiteY202" fmla="*/ 449866 h 590602"/>
                  <a:gd name="connsiteX203" fmla="*/ 614218 w 3548884"/>
                  <a:gd name="connsiteY203" fmla="*/ 435346 h 590602"/>
                  <a:gd name="connsiteX204" fmla="*/ 628517 w 3548884"/>
                  <a:gd name="connsiteY204" fmla="*/ 420826 h 590602"/>
                  <a:gd name="connsiteX205" fmla="*/ 804341 w 3548884"/>
                  <a:gd name="connsiteY205" fmla="*/ 418726 h 590602"/>
                  <a:gd name="connsiteX206" fmla="*/ 818639 w 3548884"/>
                  <a:gd name="connsiteY206" fmla="*/ 433246 h 590602"/>
                  <a:gd name="connsiteX207" fmla="*/ 804341 w 3548884"/>
                  <a:gd name="connsiteY207" fmla="*/ 447766 h 590602"/>
                  <a:gd name="connsiteX208" fmla="*/ 790041 w 3548884"/>
                  <a:gd name="connsiteY208" fmla="*/ 433246 h 590602"/>
                  <a:gd name="connsiteX209" fmla="*/ 804341 w 3548884"/>
                  <a:gd name="connsiteY209" fmla="*/ 418726 h 590602"/>
                  <a:gd name="connsiteX210" fmla="*/ 2668881 w 3548884"/>
                  <a:gd name="connsiteY210" fmla="*/ 401595 h 590602"/>
                  <a:gd name="connsiteX211" fmla="*/ 2683180 w 3548884"/>
                  <a:gd name="connsiteY211" fmla="*/ 416115 h 590602"/>
                  <a:gd name="connsiteX212" fmla="*/ 2668881 w 3548884"/>
                  <a:gd name="connsiteY212" fmla="*/ 430635 h 590602"/>
                  <a:gd name="connsiteX213" fmla="*/ 2654582 w 3548884"/>
                  <a:gd name="connsiteY213" fmla="*/ 416115 h 590602"/>
                  <a:gd name="connsiteX214" fmla="*/ 2668881 w 3548884"/>
                  <a:gd name="connsiteY214" fmla="*/ 401595 h 590602"/>
                  <a:gd name="connsiteX215" fmla="*/ 539571 w 3548884"/>
                  <a:gd name="connsiteY215" fmla="*/ 399820 h 590602"/>
                  <a:gd name="connsiteX216" fmla="*/ 553870 w 3548884"/>
                  <a:gd name="connsiteY216" fmla="*/ 414340 h 590602"/>
                  <a:gd name="connsiteX217" fmla="*/ 539571 w 3548884"/>
                  <a:gd name="connsiteY217" fmla="*/ 428860 h 590602"/>
                  <a:gd name="connsiteX218" fmla="*/ 525272 w 3548884"/>
                  <a:gd name="connsiteY218" fmla="*/ 414340 h 590602"/>
                  <a:gd name="connsiteX219" fmla="*/ 539571 w 3548884"/>
                  <a:gd name="connsiteY219" fmla="*/ 399820 h 590602"/>
                  <a:gd name="connsiteX220" fmla="*/ 463036 w 3548884"/>
                  <a:gd name="connsiteY220" fmla="*/ 399820 h 590602"/>
                  <a:gd name="connsiteX221" fmla="*/ 477335 w 3548884"/>
                  <a:gd name="connsiteY221" fmla="*/ 414340 h 590602"/>
                  <a:gd name="connsiteX222" fmla="*/ 463036 w 3548884"/>
                  <a:gd name="connsiteY222" fmla="*/ 428860 h 590602"/>
                  <a:gd name="connsiteX223" fmla="*/ 448737 w 3548884"/>
                  <a:gd name="connsiteY223" fmla="*/ 414340 h 590602"/>
                  <a:gd name="connsiteX224" fmla="*/ 463036 w 3548884"/>
                  <a:gd name="connsiteY224" fmla="*/ 399820 h 590602"/>
                  <a:gd name="connsiteX225" fmla="*/ 2844704 w 3548884"/>
                  <a:gd name="connsiteY225" fmla="*/ 399495 h 590602"/>
                  <a:gd name="connsiteX226" fmla="*/ 2859003 w 3548884"/>
                  <a:gd name="connsiteY226" fmla="*/ 414015 h 590602"/>
                  <a:gd name="connsiteX227" fmla="*/ 2854815 w 3548884"/>
                  <a:gd name="connsiteY227" fmla="*/ 424282 h 590602"/>
                  <a:gd name="connsiteX228" fmla="*/ 2845587 w 3548884"/>
                  <a:gd name="connsiteY228" fmla="*/ 428163 h 590602"/>
                  <a:gd name="connsiteX229" fmla="*/ 2844433 w 3548884"/>
                  <a:gd name="connsiteY229" fmla="*/ 428421 h 590602"/>
                  <a:gd name="connsiteX230" fmla="*/ 2834593 w 3548884"/>
                  <a:gd name="connsiteY230" fmla="*/ 424282 h 590602"/>
                  <a:gd name="connsiteX231" fmla="*/ 2830405 w 3548884"/>
                  <a:gd name="connsiteY231" fmla="*/ 414015 h 590602"/>
                  <a:gd name="connsiteX232" fmla="*/ 2844704 w 3548884"/>
                  <a:gd name="connsiteY232" fmla="*/ 399495 h 590602"/>
                  <a:gd name="connsiteX233" fmla="*/ 241705 w 3548884"/>
                  <a:gd name="connsiteY233" fmla="*/ 397720 h 590602"/>
                  <a:gd name="connsiteX234" fmla="*/ 256004 w 3548884"/>
                  <a:gd name="connsiteY234" fmla="*/ 412241 h 590602"/>
                  <a:gd name="connsiteX235" fmla="*/ 241705 w 3548884"/>
                  <a:gd name="connsiteY235" fmla="*/ 426761 h 590602"/>
                  <a:gd name="connsiteX236" fmla="*/ 227406 w 3548884"/>
                  <a:gd name="connsiteY236" fmla="*/ 412241 h 590602"/>
                  <a:gd name="connsiteX237" fmla="*/ 241705 w 3548884"/>
                  <a:gd name="connsiteY237" fmla="*/ 397720 h 590602"/>
                  <a:gd name="connsiteX238" fmla="*/ 1623759 w 3548884"/>
                  <a:gd name="connsiteY238" fmla="*/ 393541 h 590602"/>
                  <a:gd name="connsiteX239" fmla="*/ 1638057 w 3548884"/>
                  <a:gd name="connsiteY239" fmla="*/ 408061 h 590602"/>
                  <a:gd name="connsiteX240" fmla="*/ 1623759 w 3548884"/>
                  <a:gd name="connsiteY240" fmla="*/ 422582 h 590602"/>
                  <a:gd name="connsiteX241" fmla="*/ 1609460 w 3548884"/>
                  <a:gd name="connsiteY241" fmla="*/ 408061 h 590602"/>
                  <a:gd name="connsiteX242" fmla="*/ 1623759 w 3548884"/>
                  <a:gd name="connsiteY242" fmla="*/ 393541 h 590602"/>
                  <a:gd name="connsiteX243" fmla="*/ 1799582 w 3548884"/>
                  <a:gd name="connsiteY243" fmla="*/ 391442 h 590602"/>
                  <a:gd name="connsiteX244" fmla="*/ 1813881 w 3548884"/>
                  <a:gd name="connsiteY244" fmla="*/ 405962 h 590602"/>
                  <a:gd name="connsiteX245" fmla="*/ 1799582 w 3548884"/>
                  <a:gd name="connsiteY245" fmla="*/ 420481 h 590602"/>
                  <a:gd name="connsiteX246" fmla="*/ 1785283 w 3548884"/>
                  <a:gd name="connsiteY246" fmla="*/ 405962 h 590602"/>
                  <a:gd name="connsiteX247" fmla="*/ 1799582 w 3548884"/>
                  <a:gd name="connsiteY247" fmla="*/ 391442 h 590602"/>
                  <a:gd name="connsiteX248" fmla="*/ 367884 w 3548884"/>
                  <a:gd name="connsiteY248" fmla="*/ 391418 h 590602"/>
                  <a:gd name="connsiteX249" fmla="*/ 382183 w 3548884"/>
                  <a:gd name="connsiteY249" fmla="*/ 405939 h 590602"/>
                  <a:gd name="connsiteX250" fmla="*/ 367884 w 3548884"/>
                  <a:gd name="connsiteY250" fmla="*/ 420459 h 590602"/>
                  <a:gd name="connsiteX251" fmla="*/ 353586 w 3548884"/>
                  <a:gd name="connsiteY251" fmla="*/ 405939 h 590602"/>
                  <a:gd name="connsiteX252" fmla="*/ 367884 w 3548884"/>
                  <a:gd name="connsiteY252" fmla="*/ 391418 h 590602"/>
                  <a:gd name="connsiteX253" fmla="*/ 119978 w 3548884"/>
                  <a:gd name="connsiteY253" fmla="*/ 389423 h 590602"/>
                  <a:gd name="connsiteX254" fmla="*/ 125639 w 3548884"/>
                  <a:gd name="connsiteY254" fmla="*/ 389870 h 590602"/>
                  <a:gd name="connsiteX255" fmla="*/ 135486 w 3548884"/>
                  <a:gd name="connsiteY255" fmla="*/ 407806 h 590602"/>
                  <a:gd name="connsiteX256" fmla="*/ 117824 w 3548884"/>
                  <a:gd name="connsiteY256" fmla="*/ 417805 h 590602"/>
                  <a:gd name="connsiteX257" fmla="*/ 107977 w 3548884"/>
                  <a:gd name="connsiteY257" fmla="*/ 399869 h 590602"/>
                  <a:gd name="connsiteX258" fmla="*/ 119978 w 3548884"/>
                  <a:gd name="connsiteY258" fmla="*/ 389423 h 590602"/>
                  <a:gd name="connsiteX259" fmla="*/ 26580 w 3548884"/>
                  <a:gd name="connsiteY259" fmla="*/ 380915 h 590602"/>
                  <a:gd name="connsiteX260" fmla="*/ 40879 w 3548884"/>
                  <a:gd name="connsiteY260" fmla="*/ 395436 h 590602"/>
                  <a:gd name="connsiteX261" fmla="*/ 26580 w 3548884"/>
                  <a:gd name="connsiteY261" fmla="*/ 409956 h 590602"/>
                  <a:gd name="connsiteX262" fmla="*/ 12281 w 3548884"/>
                  <a:gd name="connsiteY262" fmla="*/ 395436 h 590602"/>
                  <a:gd name="connsiteX263" fmla="*/ 26580 w 3548884"/>
                  <a:gd name="connsiteY263" fmla="*/ 380915 h 590602"/>
                  <a:gd name="connsiteX264" fmla="*/ 2579934 w 3548884"/>
                  <a:gd name="connsiteY264" fmla="*/ 380589 h 590602"/>
                  <a:gd name="connsiteX265" fmla="*/ 2594233 w 3548884"/>
                  <a:gd name="connsiteY265" fmla="*/ 395109 h 590602"/>
                  <a:gd name="connsiteX266" fmla="*/ 2579934 w 3548884"/>
                  <a:gd name="connsiteY266" fmla="*/ 409629 h 590602"/>
                  <a:gd name="connsiteX267" fmla="*/ 2565636 w 3548884"/>
                  <a:gd name="connsiteY267" fmla="*/ 395109 h 590602"/>
                  <a:gd name="connsiteX268" fmla="*/ 2579934 w 3548884"/>
                  <a:gd name="connsiteY268" fmla="*/ 380589 h 590602"/>
                  <a:gd name="connsiteX269" fmla="*/ 2503400 w 3548884"/>
                  <a:gd name="connsiteY269" fmla="*/ 380589 h 590602"/>
                  <a:gd name="connsiteX270" fmla="*/ 2517698 w 3548884"/>
                  <a:gd name="connsiteY270" fmla="*/ 395109 h 590602"/>
                  <a:gd name="connsiteX271" fmla="*/ 2503400 w 3548884"/>
                  <a:gd name="connsiteY271" fmla="*/ 409629 h 590602"/>
                  <a:gd name="connsiteX272" fmla="*/ 2489101 w 3548884"/>
                  <a:gd name="connsiteY272" fmla="*/ 395109 h 590602"/>
                  <a:gd name="connsiteX273" fmla="*/ 2503400 w 3548884"/>
                  <a:gd name="connsiteY273" fmla="*/ 380589 h 590602"/>
                  <a:gd name="connsiteX274" fmla="*/ 2282069 w 3548884"/>
                  <a:gd name="connsiteY274" fmla="*/ 378489 h 590602"/>
                  <a:gd name="connsiteX275" fmla="*/ 2296367 w 3548884"/>
                  <a:gd name="connsiteY275" fmla="*/ 393010 h 590602"/>
                  <a:gd name="connsiteX276" fmla="*/ 2282069 w 3548884"/>
                  <a:gd name="connsiteY276" fmla="*/ 407530 h 590602"/>
                  <a:gd name="connsiteX277" fmla="*/ 2267770 w 3548884"/>
                  <a:gd name="connsiteY277" fmla="*/ 393010 h 590602"/>
                  <a:gd name="connsiteX278" fmla="*/ 2282069 w 3548884"/>
                  <a:gd name="connsiteY278" fmla="*/ 378489 h 590602"/>
                  <a:gd name="connsiteX279" fmla="*/ 754696 w 3548884"/>
                  <a:gd name="connsiteY279" fmla="*/ 376714 h 590602"/>
                  <a:gd name="connsiteX280" fmla="*/ 768995 w 3548884"/>
                  <a:gd name="connsiteY280" fmla="*/ 391235 h 590602"/>
                  <a:gd name="connsiteX281" fmla="*/ 754696 w 3548884"/>
                  <a:gd name="connsiteY281" fmla="*/ 405755 h 590602"/>
                  <a:gd name="connsiteX282" fmla="*/ 740398 w 3548884"/>
                  <a:gd name="connsiteY282" fmla="*/ 391235 h 590602"/>
                  <a:gd name="connsiteX283" fmla="*/ 754696 w 3548884"/>
                  <a:gd name="connsiteY283" fmla="*/ 376714 h 590602"/>
                  <a:gd name="connsiteX284" fmla="*/ 1534812 w 3548884"/>
                  <a:gd name="connsiteY284" fmla="*/ 372536 h 590602"/>
                  <a:gd name="connsiteX285" fmla="*/ 1549111 w 3548884"/>
                  <a:gd name="connsiteY285" fmla="*/ 387056 h 590602"/>
                  <a:gd name="connsiteX286" fmla="*/ 1534812 w 3548884"/>
                  <a:gd name="connsiteY286" fmla="*/ 401576 h 590602"/>
                  <a:gd name="connsiteX287" fmla="*/ 1520514 w 3548884"/>
                  <a:gd name="connsiteY287" fmla="*/ 387056 h 590602"/>
                  <a:gd name="connsiteX288" fmla="*/ 1534812 w 3548884"/>
                  <a:gd name="connsiteY288" fmla="*/ 372536 h 590602"/>
                  <a:gd name="connsiteX289" fmla="*/ 1458278 w 3548884"/>
                  <a:gd name="connsiteY289" fmla="*/ 372536 h 590602"/>
                  <a:gd name="connsiteX290" fmla="*/ 1472576 w 3548884"/>
                  <a:gd name="connsiteY290" fmla="*/ 387056 h 590602"/>
                  <a:gd name="connsiteX291" fmla="*/ 1458278 w 3548884"/>
                  <a:gd name="connsiteY291" fmla="*/ 401576 h 590602"/>
                  <a:gd name="connsiteX292" fmla="*/ 1443979 w 3548884"/>
                  <a:gd name="connsiteY292" fmla="*/ 387056 h 590602"/>
                  <a:gd name="connsiteX293" fmla="*/ 1458278 w 3548884"/>
                  <a:gd name="connsiteY293" fmla="*/ 372536 h 590602"/>
                  <a:gd name="connsiteX294" fmla="*/ 2408248 w 3548884"/>
                  <a:gd name="connsiteY294" fmla="*/ 372187 h 590602"/>
                  <a:gd name="connsiteX295" fmla="*/ 2422547 w 3548884"/>
                  <a:gd name="connsiteY295" fmla="*/ 386708 h 590602"/>
                  <a:gd name="connsiteX296" fmla="*/ 2408248 w 3548884"/>
                  <a:gd name="connsiteY296" fmla="*/ 401228 h 590602"/>
                  <a:gd name="connsiteX297" fmla="*/ 2393950 w 3548884"/>
                  <a:gd name="connsiteY297" fmla="*/ 386708 h 590602"/>
                  <a:gd name="connsiteX298" fmla="*/ 2408248 w 3548884"/>
                  <a:gd name="connsiteY298" fmla="*/ 372187 h 590602"/>
                  <a:gd name="connsiteX299" fmla="*/ 1236947 w 3548884"/>
                  <a:gd name="connsiteY299" fmla="*/ 370436 h 590602"/>
                  <a:gd name="connsiteX300" fmla="*/ 1251245 w 3548884"/>
                  <a:gd name="connsiteY300" fmla="*/ 384956 h 590602"/>
                  <a:gd name="connsiteX301" fmla="*/ 1236947 w 3548884"/>
                  <a:gd name="connsiteY301" fmla="*/ 399476 h 590602"/>
                  <a:gd name="connsiteX302" fmla="*/ 1222647 w 3548884"/>
                  <a:gd name="connsiteY302" fmla="*/ 384956 h 590602"/>
                  <a:gd name="connsiteX303" fmla="*/ 1236947 w 3548884"/>
                  <a:gd name="connsiteY303" fmla="*/ 370436 h 590602"/>
                  <a:gd name="connsiteX304" fmla="*/ 2160342 w 3548884"/>
                  <a:gd name="connsiteY304" fmla="*/ 370192 h 590602"/>
                  <a:gd name="connsiteX305" fmla="*/ 2166003 w 3548884"/>
                  <a:gd name="connsiteY305" fmla="*/ 370639 h 590602"/>
                  <a:gd name="connsiteX306" fmla="*/ 2175849 w 3548884"/>
                  <a:gd name="connsiteY306" fmla="*/ 388575 h 590602"/>
                  <a:gd name="connsiteX307" fmla="*/ 2158188 w 3548884"/>
                  <a:gd name="connsiteY307" fmla="*/ 398575 h 590602"/>
                  <a:gd name="connsiteX308" fmla="*/ 2148340 w 3548884"/>
                  <a:gd name="connsiteY308" fmla="*/ 380638 h 590602"/>
                  <a:gd name="connsiteX309" fmla="*/ 2160342 w 3548884"/>
                  <a:gd name="connsiteY309" fmla="*/ 370192 h 590602"/>
                  <a:gd name="connsiteX310" fmla="*/ 1363126 w 3548884"/>
                  <a:gd name="connsiteY310" fmla="*/ 364134 h 590602"/>
                  <a:gd name="connsiteX311" fmla="*/ 1377425 w 3548884"/>
                  <a:gd name="connsiteY311" fmla="*/ 378655 h 590602"/>
                  <a:gd name="connsiteX312" fmla="*/ 1363126 w 3548884"/>
                  <a:gd name="connsiteY312" fmla="*/ 393175 h 590602"/>
                  <a:gd name="connsiteX313" fmla="*/ 1348828 w 3548884"/>
                  <a:gd name="connsiteY313" fmla="*/ 378655 h 590602"/>
                  <a:gd name="connsiteX314" fmla="*/ 1363126 w 3548884"/>
                  <a:gd name="connsiteY314" fmla="*/ 364134 h 590602"/>
                  <a:gd name="connsiteX315" fmla="*/ 1115220 w 3548884"/>
                  <a:gd name="connsiteY315" fmla="*/ 362139 h 590602"/>
                  <a:gd name="connsiteX316" fmla="*/ 1120881 w 3548884"/>
                  <a:gd name="connsiteY316" fmla="*/ 362586 h 590602"/>
                  <a:gd name="connsiteX317" fmla="*/ 1130727 w 3548884"/>
                  <a:gd name="connsiteY317" fmla="*/ 380521 h 590602"/>
                  <a:gd name="connsiteX318" fmla="*/ 1113066 w 3548884"/>
                  <a:gd name="connsiteY318" fmla="*/ 390521 h 590602"/>
                  <a:gd name="connsiteX319" fmla="*/ 1103219 w 3548884"/>
                  <a:gd name="connsiteY319" fmla="*/ 372585 h 590602"/>
                  <a:gd name="connsiteX320" fmla="*/ 1115220 w 3548884"/>
                  <a:gd name="connsiteY320" fmla="*/ 362139 h 590602"/>
                  <a:gd name="connsiteX321" fmla="*/ 2066943 w 3548884"/>
                  <a:gd name="connsiteY321" fmla="*/ 361684 h 590602"/>
                  <a:gd name="connsiteX322" fmla="*/ 2081242 w 3548884"/>
                  <a:gd name="connsiteY322" fmla="*/ 376205 h 590602"/>
                  <a:gd name="connsiteX323" fmla="*/ 2066943 w 3548884"/>
                  <a:gd name="connsiteY323" fmla="*/ 390725 h 590602"/>
                  <a:gd name="connsiteX324" fmla="*/ 2052645 w 3548884"/>
                  <a:gd name="connsiteY324" fmla="*/ 376205 h 590602"/>
                  <a:gd name="connsiteX325" fmla="*/ 2066943 w 3548884"/>
                  <a:gd name="connsiteY325" fmla="*/ 361684 h 590602"/>
                  <a:gd name="connsiteX326" fmla="*/ 2795060 w 3548884"/>
                  <a:gd name="connsiteY326" fmla="*/ 357483 h 590602"/>
                  <a:gd name="connsiteX327" fmla="*/ 2809359 w 3548884"/>
                  <a:gd name="connsiteY327" fmla="*/ 372004 h 590602"/>
                  <a:gd name="connsiteX328" fmla="*/ 2795060 w 3548884"/>
                  <a:gd name="connsiteY328" fmla="*/ 386524 h 590602"/>
                  <a:gd name="connsiteX329" fmla="*/ 2780762 w 3548884"/>
                  <a:gd name="connsiteY329" fmla="*/ 372004 h 590602"/>
                  <a:gd name="connsiteX330" fmla="*/ 2795060 w 3548884"/>
                  <a:gd name="connsiteY330" fmla="*/ 357483 h 590602"/>
                  <a:gd name="connsiteX331" fmla="*/ 1021822 w 3548884"/>
                  <a:gd name="connsiteY331" fmla="*/ 353631 h 590602"/>
                  <a:gd name="connsiteX332" fmla="*/ 1036121 w 3548884"/>
                  <a:gd name="connsiteY332" fmla="*/ 368152 h 590602"/>
                  <a:gd name="connsiteX333" fmla="*/ 1021822 w 3548884"/>
                  <a:gd name="connsiteY333" fmla="*/ 382672 h 590602"/>
                  <a:gd name="connsiteX334" fmla="*/ 1007523 w 3548884"/>
                  <a:gd name="connsiteY334" fmla="*/ 368152 h 590602"/>
                  <a:gd name="connsiteX335" fmla="*/ 1021822 w 3548884"/>
                  <a:gd name="connsiteY335" fmla="*/ 353631 h 590602"/>
                  <a:gd name="connsiteX336" fmla="*/ 1749938 w 3548884"/>
                  <a:gd name="connsiteY336" fmla="*/ 349430 h 590602"/>
                  <a:gd name="connsiteX337" fmla="*/ 1764237 w 3548884"/>
                  <a:gd name="connsiteY337" fmla="*/ 363950 h 590602"/>
                  <a:gd name="connsiteX338" fmla="*/ 1749938 w 3548884"/>
                  <a:gd name="connsiteY338" fmla="*/ 378470 h 590602"/>
                  <a:gd name="connsiteX339" fmla="*/ 1735640 w 3548884"/>
                  <a:gd name="connsiteY339" fmla="*/ 363950 h 590602"/>
                  <a:gd name="connsiteX340" fmla="*/ 1749938 w 3548884"/>
                  <a:gd name="connsiteY340" fmla="*/ 349430 h 590602"/>
                  <a:gd name="connsiteX341" fmla="*/ 3062185 w 3548884"/>
                  <a:gd name="connsiteY341" fmla="*/ 334400 h 590602"/>
                  <a:gd name="connsiteX342" fmla="*/ 3076485 w 3548884"/>
                  <a:gd name="connsiteY342" fmla="*/ 348921 h 590602"/>
                  <a:gd name="connsiteX343" fmla="*/ 3062185 w 3548884"/>
                  <a:gd name="connsiteY343" fmla="*/ 363441 h 590602"/>
                  <a:gd name="connsiteX344" fmla="*/ 3047887 w 3548884"/>
                  <a:gd name="connsiteY344" fmla="*/ 348921 h 590602"/>
                  <a:gd name="connsiteX345" fmla="*/ 3062185 w 3548884"/>
                  <a:gd name="connsiteY345" fmla="*/ 334400 h 590602"/>
                  <a:gd name="connsiteX346" fmla="*/ 475447 w 3548884"/>
                  <a:gd name="connsiteY346" fmla="*/ 322101 h 590602"/>
                  <a:gd name="connsiteX347" fmla="*/ 489745 w 3548884"/>
                  <a:gd name="connsiteY347" fmla="*/ 336621 h 590602"/>
                  <a:gd name="connsiteX348" fmla="*/ 475447 w 3548884"/>
                  <a:gd name="connsiteY348" fmla="*/ 351141 h 590602"/>
                  <a:gd name="connsiteX349" fmla="*/ 461148 w 3548884"/>
                  <a:gd name="connsiteY349" fmla="*/ 336621 h 590602"/>
                  <a:gd name="connsiteX350" fmla="*/ 475447 w 3548884"/>
                  <a:gd name="connsiteY350" fmla="*/ 322101 h 590602"/>
                  <a:gd name="connsiteX351" fmla="*/ 580941 w 3548884"/>
                  <a:gd name="connsiteY351" fmla="*/ 317900 h 590602"/>
                  <a:gd name="connsiteX352" fmla="*/ 595240 w 3548884"/>
                  <a:gd name="connsiteY352" fmla="*/ 332420 h 590602"/>
                  <a:gd name="connsiteX353" fmla="*/ 580941 w 3548884"/>
                  <a:gd name="connsiteY353" fmla="*/ 346940 h 590602"/>
                  <a:gd name="connsiteX354" fmla="*/ 566642 w 3548884"/>
                  <a:gd name="connsiteY354" fmla="*/ 332420 h 590602"/>
                  <a:gd name="connsiteX355" fmla="*/ 580941 w 3548884"/>
                  <a:gd name="connsiteY355" fmla="*/ 317900 h 590602"/>
                  <a:gd name="connsiteX356" fmla="*/ 874670 w 3548884"/>
                  <a:gd name="connsiteY356" fmla="*/ 311598 h 590602"/>
                  <a:gd name="connsiteX357" fmla="*/ 888968 w 3548884"/>
                  <a:gd name="connsiteY357" fmla="*/ 326118 h 590602"/>
                  <a:gd name="connsiteX358" fmla="*/ 874670 w 3548884"/>
                  <a:gd name="connsiteY358" fmla="*/ 340638 h 590602"/>
                  <a:gd name="connsiteX359" fmla="*/ 860371 w 3548884"/>
                  <a:gd name="connsiteY359" fmla="*/ 326118 h 590602"/>
                  <a:gd name="connsiteX360" fmla="*/ 874670 w 3548884"/>
                  <a:gd name="connsiteY360" fmla="*/ 311598 h 590602"/>
                  <a:gd name="connsiteX361" fmla="*/ 134143 w 3548884"/>
                  <a:gd name="connsiteY361" fmla="*/ 311598 h 590602"/>
                  <a:gd name="connsiteX362" fmla="*/ 148441 w 3548884"/>
                  <a:gd name="connsiteY362" fmla="*/ 326118 h 590602"/>
                  <a:gd name="connsiteX363" fmla="*/ 134143 w 3548884"/>
                  <a:gd name="connsiteY363" fmla="*/ 340638 h 590602"/>
                  <a:gd name="connsiteX364" fmla="*/ 119844 w 3548884"/>
                  <a:gd name="connsiteY364" fmla="*/ 326118 h 590602"/>
                  <a:gd name="connsiteX365" fmla="*/ 134143 w 3548884"/>
                  <a:gd name="connsiteY365" fmla="*/ 311598 h 590602"/>
                  <a:gd name="connsiteX366" fmla="*/ 676092 w 3548884"/>
                  <a:gd name="connsiteY366" fmla="*/ 309497 h 590602"/>
                  <a:gd name="connsiteX367" fmla="*/ 690391 w 3548884"/>
                  <a:gd name="connsiteY367" fmla="*/ 324018 h 590602"/>
                  <a:gd name="connsiteX368" fmla="*/ 676092 w 3548884"/>
                  <a:gd name="connsiteY368" fmla="*/ 338538 h 590602"/>
                  <a:gd name="connsiteX369" fmla="*/ 661794 w 3548884"/>
                  <a:gd name="connsiteY369" fmla="*/ 324018 h 590602"/>
                  <a:gd name="connsiteX370" fmla="*/ 676092 w 3548884"/>
                  <a:gd name="connsiteY370" fmla="*/ 309497 h 590602"/>
                  <a:gd name="connsiteX371" fmla="*/ 2515810 w 3548884"/>
                  <a:gd name="connsiteY371" fmla="*/ 302870 h 590602"/>
                  <a:gd name="connsiteX372" fmla="*/ 2530109 w 3548884"/>
                  <a:gd name="connsiteY372" fmla="*/ 317390 h 590602"/>
                  <a:gd name="connsiteX373" fmla="*/ 2515810 w 3548884"/>
                  <a:gd name="connsiteY373" fmla="*/ 331910 h 590602"/>
                  <a:gd name="connsiteX374" fmla="*/ 2501512 w 3548884"/>
                  <a:gd name="connsiteY374" fmla="*/ 317390 h 590602"/>
                  <a:gd name="connsiteX375" fmla="*/ 2515810 w 3548884"/>
                  <a:gd name="connsiteY375" fmla="*/ 302870 h 590602"/>
                  <a:gd name="connsiteX376" fmla="*/ 767107 w 3548884"/>
                  <a:gd name="connsiteY376" fmla="*/ 298994 h 590602"/>
                  <a:gd name="connsiteX377" fmla="*/ 781406 w 3548884"/>
                  <a:gd name="connsiteY377" fmla="*/ 313514 h 590602"/>
                  <a:gd name="connsiteX378" fmla="*/ 767107 w 3548884"/>
                  <a:gd name="connsiteY378" fmla="*/ 328035 h 590602"/>
                  <a:gd name="connsiteX379" fmla="*/ 752809 w 3548884"/>
                  <a:gd name="connsiteY379" fmla="*/ 313514 h 590602"/>
                  <a:gd name="connsiteX380" fmla="*/ 767107 w 3548884"/>
                  <a:gd name="connsiteY380" fmla="*/ 298994 h 590602"/>
                  <a:gd name="connsiteX381" fmla="*/ 355474 w 3548884"/>
                  <a:gd name="connsiteY381" fmla="*/ 298994 h 590602"/>
                  <a:gd name="connsiteX382" fmla="*/ 369772 w 3548884"/>
                  <a:gd name="connsiteY382" fmla="*/ 313514 h 590602"/>
                  <a:gd name="connsiteX383" fmla="*/ 355474 w 3548884"/>
                  <a:gd name="connsiteY383" fmla="*/ 328035 h 590602"/>
                  <a:gd name="connsiteX384" fmla="*/ 341174 w 3548884"/>
                  <a:gd name="connsiteY384" fmla="*/ 313514 h 590602"/>
                  <a:gd name="connsiteX385" fmla="*/ 355474 w 3548884"/>
                  <a:gd name="connsiteY385" fmla="*/ 298994 h 590602"/>
                  <a:gd name="connsiteX386" fmla="*/ 2621305 w 3548884"/>
                  <a:gd name="connsiteY386" fmla="*/ 298669 h 590602"/>
                  <a:gd name="connsiteX387" fmla="*/ 2635603 w 3548884"/>
                  <a:gd name="connsiteY387" fmla="*/ 313189 h 590602"/>
                  <a:gd name="connsiteX388" fmla="*/ 2621305 w 3548884"/>
                  <a:gd name="connsiteY388" fmla="*/ 327709 h 590602"/>
                  <a:gd name="connsiteX389" fmla="*/ 2607006 w 3548884"/>
                  <a:gd name="connsiteY389" fmla="*/ 313189 h 590602"/>
                  <a:gd name="connsiteX390" fmla="*/ 2621305 w 3548884"/>
                  <a:gd name="connsiteY390" fmla="*/ 298669 h 590602"/>
                  <a:gd name="connsiteX391" fmla="*/ 1470689 w 3548884"/>
                  <a:gd name="connsiteY391" fmla="*/ 294817 h 590602"/>
                  <a:gd name="connsiteX392" fmla="*/ 1484987 w 3548884"/>
                  <a:gd name="connsiteY392" fmla="*/ 309337 h 590602"/>
                  <a:gd name="connsiteX393" fmla="*/ 1470689 w 3548884"/>
                  <a:gd name="connsiteY393" fmla="*/ 323857 h 590602"/>
                  <a:gd name="connsiteX394" fmla="*/ 1456390 w 3548884"/>
                  <a:gd name="connsiteY394" fmla="*/ 309337 h 590602"/>
                  <a:gd name="connsiteX395" fmla="*/ 1470689 w 3548884"/>
                  <a:gd name="connsiteY395" fmla="*/ 294817 h 590602"/>
                  <a:gd name="connsiteX396" fmla="*/ 2915034 w 3548884"/>
                  <a:gd name="connsiteY396" fmla="*/ 292367 h 590602"/>
                  <a:gd name="connsiteX397" fmla="*/ 2929333 w 3548884"/>
                  <a:gd name="connsiteY397" fmla="*/ 306887 h 590602"/>
                  <a:gd name="connsiteX398" fmla="*/ 2915034 w 3548884"/>
                  <a:gd name="connsiteY398" fmla="*/ 321407 h 590602"/>
                  <a:gd name="connsiteX399" fmla="*/ 2900735 w 3548884"/>
                  <a:gd name="connsiteY399" fmla="*/ 306887 h 590602"/>
                  <a:gd name="connsiteX400" fmla="*/ 2915034 w 3548884"/>
                  <a:gd name="connsiteY400" fmla="*/ 292367 h 590602"/>
                  <a:gd name="connsiteX401" fmla="*/ 2174507 w 3548884"/>
                  <a:gd name="connsiteY401" fmla="*/ 292367 h 590602"/>
                  <a:gd name="connsiteX402" fmla="*/ 2188805 w 3548884"/>
                  <a:gd name="connsiteY402" fmla="*/ 306887 h 590602"/>
                  <a:gd name="connsiteX403" fmla="*/ 2174507 w 3548884"/>
                  <a:gd name="connsiteY403" fmla="*/ 321407 h 590602"/>
                  <a:gd name="connsiteX404" fmla="*/ 2160208 w 3548884"/>
                  <a:gd name="connsiteY404" fmla="*/ 306887 h 590602"/>
                  <a:gd name="connsiteX405" fmla="*/ 2174507 w 3548884"/>
                  <a:gd name="connsiteY405" fmla="*/ 292367 h 590602"/>
                  <a:gd name="connsiteX406" fmla="*/ 1576183 w 3548884"/>
                  <a:gd name="connsiteY406" fmla="*/ 290615 h 590602"/>
                  <a:gd name="connsiteX407" fmla="*/ 1590481 w 3548884"/>
                  <a:gd name="connsiteY407" fmla="*/ 305135 h 590602"/>
                  <a:gd name="connsiteX408" fmla="*/ 1576183 w 3548884"/>
                  <a:gd name="connsiteY408" fmla="*/ 319655 h 590602"/>
                  <a:gd name="connsiteX409" fmla="*/ 1561884 w 3548884"/>
                  <a:gd name="connsiteY409" fmla="*/ 305135 h 590602"/>
                  <a:gd name="connsiteX410" fmla="*/ 1576183 w 3548884"/>
                  <a:gd name="connsiteY410" fmla="*/ 290615 h 590602"/>
                  <a:gd name="connsiteX411" fmla="*/ 260321 w 3548884"/>
                  <a:gd name="connsiteY411" fmla="*/ 290593 h 590602"/>
                  <a:gd name="connsiteX412" fmla="*/ 274621 w 3548884"/>
                  <a:gd name="connsiteY412" fmla="*/ 305113 h 590602"/>
                  <a:gd name="connsiteX413" fmla="*/ 260321 w 3548884"/>
                  <a:gd name="connsiteY413" fmla="*/ 319633 h 590602"/>
                  <a:gd name="connsiteX414" fmla="*/ 246023 w 3548884"/>
                  <a:gd name="connsiteY414" fmla="*/ 305113 h 590602"/>
                  <a:gd name="connsiteX415" fmla="*/ 260321 w 3548884"/>
                  <a:gd name="connsiteY415" fmla="*/ 290593 h 590602"/>
                  <a:gd name="connsiteX416" fmla="*/ 2716456 w 3548884"/>
                  <a:gd name="connsiteY416" fmla="*/ 290266 h 590602"/>
                  <a:gd name="connsiteX417" fmla="*/ 2730755 w 3548884"/>
                  <a:gd name="connsiteY417" fmla="*/ 304787 h 590602"/>
                  <a:gd name="connsiteX418" fmla="*/ 2716456 w 3548884"/>
                  <a:gd name="connsiteY418" fmla="*/ 319307 h 590602"/>
                  <a:gd name="connsiteX419" fmla="*/ 2702158 w 3548884"/>
                  <a:gd name="connsiteY419" fmla="*/ 304787 h 590602"/>
                  <a:gd name="connsiteX420" fmla="*/ 2716456 w 3548884"/>
                  <a:gd name="connsiteY420" fmla="*/ 290266 h 590602"/>
                  <a:gd name="connsiteX421" fmla="*/ 1869912 w 3548884"/>
                  <a:gd name="connsiteY421" fmla="*/ 284314 h 590602"/>
                  <a:gd name="connsiteX422" fmla="*/ 1884211 w 3548884"/>
                  <a:gd name="connsiteY422" fmla="*/ 298834 h 590602"/>
                  <a:gd name="connsiteX423" fmla="*/ 1869912 w 3548884"/>
                  <a:gd name="connsiteY423" fmla="*/ 313354 h 590602"/>
                  <a:gd name="connsiteX424" fmla="*/ 1855613 w 3548884"/>
                  <a:gd name="connsiteY424" fmla="*/ 298834 h 590602"/>
                  <a:gd name="connsiteX425" fmla="*/ 1869912 w 3548884"/>
                  <a:gd name="connsiteY425" fmla="*/ 284314 h 590602"/>
                  <a:gd name="connsiteX426" fmla="*/ 1129385 w 3548884"/>
                  <a:gd name="connsiteY426" fmla="*/ 284314 h 590602"/>
                  <a:gd name="connsiteX427" fmla="*/ 1143683 w 3548884"/>
                  <a:gd name="connsiteY427" fmla="*/ 298834 h 590602"/>
                  <a:gd name="connsiteX428" fmla="*/ 1129385 w 3548884"/>
                  <a:gd name="connsiteY428" fmla="*/ 313354 h 590602"/>
                  <a:gd name="connsiteX429" fmla="*/ 1115086 w 3548884"/>
                  <a:gd name="connsiteY429" fmla="*/ 298834 h 590602"/>
                  <a:gd name="connsiteX430" fmla="*/ 1129385 w 3548884"/>
                  <a:gd name="connsiteY430" fmla="*/ 284314 h 590602"/>
                  <a:gd name="connsiteX431" fmla="*/ 1671335 w 3548884"/>
                  <a:gd name="connsiteY431" fmla="*/ 282213 h 590602"/>
                  <a:gd name="connsiteX432" fmla="*/ 1685633 w 3548884"/>
                  <a:gd name="connsiteY432" fmla="*/ 296734 h 590602"/>
                  <a:gd name="connsiteX433" fmla="*/ 1671335 w 3548884"/>
                  <a:gd name="connsiteY433" fmla="*/ 311254 h 590602"/>
                  <a:gd name="connsiteX434" fmla="*/ 1657036 w 3548884"/>
                  <a:gd name="connsiteY434" fmla="*/ 296734 h 590602"/>
                  <a:gd name="connsiteX435" fmla="*/ 1671335 w 3548884"/>
                  <a:gd name="connsiteY435" fmla="*/ 282213 h 590602"/>
                  <a:gd name="connsiteX436" fmla="*/ 2807471 w 3548884"/>
                  <a:gd name="connsiteY436" fmla="*/ 279763 h 590602"/>
                  <a:gd name="connsiteX437" fmla="*/ 2821770 w 3548884"/>
                  <a:gd name="connsiteY437" fmla="*/ 294283 h 590602"/>
                  <a:gd name="connsiteX438" fmla="*/ 2807471 w 3548884"/>
                  <a:gd name="connsiteY438" fmla="*/ 308804 h 590602"/>
                  <a:gd name="connsiteX439" fmla="*/ 2793172 w 3548884"/>
                  <a:gd name="connsiteY439" fmla="*/ 294283 h 590602"/>
                  <a:gd name="connsiteX440" fmla="*/ 2807471 w 3548884"/>
                  <a:gd name="connsiteY440" fmla="*/ 279763 h 590602"/>
                  <a:gd name="connsiteX441" fmla="*/ 2395837 w 3548884"/>
                  <a:gd name="connsiteY441" fmla="*/ 279763 h 590602"/>
                  <a:gd name="connsiteX442" fmla="*/ 2410136 w 3548884"/>
                  <a:gd name="connsiteY442" fmla="*/ 294283 h 590602"/>
                  <a:gd name="connsiteX443" fmla="*/ 2395837 w 3548884"/>
                  <a:gd name="connsiteY443" fmla="*/ 308804 h 590602"/>
                  <a:gd name="connsiteX444" fmla="*/ 2381538 w 3548884"/>
                  <a:gd name="connsiteY444" fmla="*/ 294283 h 590602"/>
                  <a:gd name="connsiteX445" fmla="*/ 2395837 w 3548884"/>
                  <a:gd name="connsiteY445" fmla="*/ 279763 h 590602"/>
                  <a:gd name="connsiteX446" fmla="*/ 1762349 w 3548884"/>
                  <a:gd name="connsiteY446" fmla="*/ 271710 h 590602"/>
                  <a:gd name="connsiteX447" fmla="*/ 1776648 w 3548884"/>
                  <a:gd name="connsiteY447" fmla="*/ 286230 h 590602"/>
                  <a:gd name="connsiteX448" fmla="*/ 1762349 w 3548884"/>
                  <a:gd name="connsiteY448" fmla="*/ 300751 h 590602"/>
                  <a:gd name="connsiteX449" fmla="*/ 1748050 w 3548884"/>
                  <a:gd name="connsiteY449" fmla="*/ 286230 h 590602"/>
                  <a:gd name="connsiteX450" fmla="*/ 1762349 w 3548884"/>
                  <a:gd name="connsiteY450" fmla="*/ 271710 h 590602"/>
                  <a:gd name="connsiteX451" fmla="*/ 1350715 w 3548884"/>
                  <a:gd name="connsiteY451" fmla="*/ 271710 h 590602"/>
                  <a:gd name="connsiteX452" fmla="*/ 1365014 w 3548884"/>
                  <a:gd name="connsiteY452" fmla="*/ 286230 h 590602"/>
                  <a:gd name="connsiteX453" fmla="*/ 1350715 w 3548884"/>
                  <a:gd name="connsiteY453" fmla="*/ 300751 h 590602"/>
                  <a:gd name="connsiteX454" fmla="*/ 1336416 w 3548884"/>
                  <a:gd name="connsiteY454" fmla="*/ 286230 h 590602"/>
                  <a:gd name="connsiteX455" fmla="*/ 1350715 w 3548884"/>
                  <a:gd name="connsiteY455" fmla="*/ 271710 h 590602"/>
                  <a:gd name="connsiteX456" fmla="*/ 2300685 w 3548884"/>
                  <a:gd name="connsiteY456" fmla="*/ 271362 h 590602"/>
                  <a:gd name="connsiteX457" fmla="*/ 2314985 w 3548884"/>
                  <a:gd name="connsiteY457" fmla="*/ 285882 h 590602"/>
                  <a:gd name="connsiteX458" fmla="*/ 2300685 w 3548884"/>
                  <a:gd name="connsiteY458" fmla="*/ 300402 h 590602"/>
                  <a:gd name="connsiteX459" fmla="*/ 2286387 w 3548884"/>
                  <a:gd name="connsiteY459" fmla="*/ 285882 h 590602"/>
                  <a:gd name="connsiteX460" fmla="*/ 2300685 w 3548884"/>
                  <a:gd name="connsiteY460" fmla="*/ 271362 h 590602"/>
                  <a:gd name="connsiteX461" fmla="*/ 3169748 w 3548884"/>
                  <a:gd name="connsiteY461" fmla="*/ 265083 h 590602"/>
                  <a:gd name="connsiteX462" fmla="*/ 3184047 w 3548884"/>
                  <a:gd name="connsiteY462" fmla="*/ 279603 h 590602"/>
                  <a:gd name="connsiteX463" fmla="*/ 3169748 w 3548884"/>
                  <a:gd name="connsiteY463" fmla="*/ 294123 h 590602"/>
                  <a:gd name="connsiteX464" fmla="*/ 3155450 w 3548884"/>
                  <a:gd name="connsiteY464" fmla="*/ 279603 h 590602"/>
                  <a:gd name="connsiteX465" fmla="*/ 3169748 w 3548884"/>
                  <a:gd name="connsiteY465" fmla="*/ 265083 h 590602"/>
                  <a:gd name="connsiteX466" fmla="*/ 1255563 w 3548884"/>
                  <a:gd name="connsiteY466" fmla="*/ 263308 h 590602"/>
                  <a:gd name="connsiteX467" fmla="*/ 1269862 w 3548884"/>
                  <a:gd name="connsiteY467" fmla="*/ 277828 h 590602"/>
                  <a:gd name="connsiteX468" fmla="*/ 1255563 w 3548884"/>
                  <a:gd name="connsiteY468" fmla="*/ 292348 h 590602"/>
                  <a:gd name="connsiteX469" fmla="*/ 1241265 w 3548884"/>
                  <a:gd name="connsiteY469" fmla="*/ 277828 h 590602"/>
                  <a:gd name="connsiteX470" fmla="*/ 1255563 w 3548884"/>
                  <a:gd name="connsiteY470" fmla="*/ 263308 h 590602"/>
                  <a:gd name="connsiteX471" fmla="*/ 3295927 w 3548884"/>
                  <a:gd name="connsiteY471" fmla="*/ 244078 h 590602"/>
                  <a:gd name="connsiteX472" fmla="*/ 3310226 w 3548884"/>
                  <a:gd name="connsiteY472" fmla="*/ 258597 h 590602"/>
                  <a:gd name="connsiteX473" fmla="*/ 3295927 w 3548884"/>
                  <a:gd name="connsiteY473" fmla="*/ 273117 h 590602"/>
                  <a:gd name="connsiteX474" fmla="*/ 3281628 w 3548884"/>
                  <a:gd name="connsiteY474" fmla="*/ 258597 h 590602"/>
                  <a:gd name="connsiteX475" fmla="*/ 3295927 w 3548884"/>
                  <a:gd name="connsiteY475" fmla="*/ 244078 h 590602"/>
                  <a:gd name="connsiteX476" fmla="*/ 367884 w 3548884"/>
                  <a:gd name="connsiteY476" fmla="*/ 221275 h 590602"/>
                  <a:gd name="connsiteX477" fmla="*/ 382183 w 3548884"/>
                  <a:gd name="connsiteY477" fmla="*/ 235795 h 590602"/>
                  <a:gd name="connsiteX478" fmla="*/ 367884 w 3548884"/>
                  <a:gd name="connsiteY478" fmla="*/ 250315 h 590602"/>
                  <a:gd name="connsiteX479" fmla="*/ 353586 w 3548884"/>
                  <a:gd name="connsiteY479" fmla="*/ 235795 h 590602"/>
                  <a:gd name="connsiteX480" fmla="*/ 367884 w 3548884"/>
                  <a:gd name="connsiteY480" fmla="*/ 221275 h 590602"/>
                  <a:gd name="connsiteX481" fmla="*/ 465234 w 3548884"/>
                  <a:gd name="connsiteY481" fmla="*/ 206038 h 590602"/>
                  <a:gd name="connsiteX482" fmla="*/ 479533 w 3548884"/>
                  <a:gd name="connsiteY482" fmla="*/ 220558 h 590602"/>
                  <a:gd name="connsiteX483" fmla="*/ 465234 w 3548884"/>
                  <a:gd name="connsiteY483" fmla="*/ 235079 h 590602"/>
                  <a:gd name="connsiteX484" fmla="*/ 450935 w 3548884"/>
                  <a:gd name="connsiteY484" fmla="*/ 220558 h 590602"/>
                  <a:gd name="connsiteX485" fmla="*/ 465234 w 3548884"/>
                  <a:gd name="connsiteY485" fmla="*/ 206038 h 590602"/>
                  <a:gd name="connsiteX486" fmla="*/ 194259 w 3548884"/>
                  <a:gd name="connsiteY486" fmla="*/ 203937 h 590602"/>
                  <a:gd name="connsiteX487" fmla="*/ 208558 w 3548884"/>
                  <a:gd name="connsiteY487" fmla="*/ 218457 h 590602"/>
                  <a:gd name="connsiteX488" fmla="*/ 194259 w 3548884"/>
                  <a:gd name="connsiteY488" fmla="*/ 232978 h 590602"/>
                  <a:gd name="connsiteX489" fmla="*/ 179961 w 3548884"/>
                  <a:gd name="connsiteY489" fmla="*/ 218457 h 590602"/>
                  <a:gd name="connsiteX490" fmla="*/ 194259 w 3548884"/>
                  <a:gd name="connsiteY490" fmla="*/ 203937 h 590602"/>
                  <a:gd name="connsiteX491" fmla="*/ 2408248 w 3548884"/>
                  <a:gd name="connsiteY491" fmla="*/ 202044 h 590602"/>
                  <a:gd name="connsiteX492" fmla="*/ 2422547 w 3548884"/>
                  <a:gd name="connsiteY492" fmla="*/ 216564 h 590602"/>
                  <a:gd name="connsiteX493" fmla="*/ 2408248 w 3548884"/>
                  <a:gd name="connsiteY493" fmla="*/ 231084 h 590602"/>
                  <a:gd name="connsiteX494" fmla="*/ 2393950 w 3548884"/>
                  <a:gd name="connsiteY494" fmla="*/ 216564 h 590602"/>
                  <a:gd name="connsiteX495" fmla="*/ 2408248 w 3548884"/>
                  <a:gd name="connsiteY495" fmla="*/ 202044 h 590602"/>
                  <a:gd name="connsiteX496" fmla="*/ 14299 w 3548884"/>
                  <a:gd name="connsiteY496" fmla="*/ 199736 h 590602"/>
                  <a:gd name="connsiteX497" fmla="*/ 28598 w 3548884"/>
                  <a:gd name="connsiteY497" fmla="*/ 214256 h 590602"/>
                  <a:gd name="connsiteX498" fmla="*/ 14299 w 3548884"/>
                  <a:gd name="connsiteY498" fmla="*/ 228777 h 590602"/>
                  <a:gd name="connsiteX499" fmla="*/ 0 w 3548884"/>
                  <a:gd name="connsiteY499" fmla="*/ 214256 h 590602"/>
                  <a:gd name="connsiteX500" fmla="*/ 14299 w 3548884"/>
                  <a:gd name="connsiteY500" fmla="*/ 199736 h 590602"/>
                  <a:gd name="connsiteX501" fmla="*/ 1363126 w 3548884"/>
                  <a:gd name="connsiteY501" fmla="*/ 193990 h 590602"/>
                  <a:gd name="connsiteX502" fmla="*/ 1377425 w 3548884"/>
                  <a:gd name="connsiteY502" fmla="*/ 208510 h 590602"/>
                  <a:gd name="connsiteX503" fmla="*/ 1363126 w 3548884"/>
                  <a:gd name="connsiteY503" fmla="*/ 223030 h 590602"/>
                  <a:gd name="connsiteX504" fmla="*/ 1348828 w 3548884"/>
                  <a:gd name="connsiteY504" fmla="*/ 208510 h 590602"/>
                  <a:gd name="connsiteX505" fmla="*/ 1363126 w 3548884"/>
                  <a:gd name="connsiteY505" fmla="*/ 193990 h 590602"/>
                  <a:gd name="connsiteX506" fmla="*/ 2505598 w 3548884"/>
                  <a:gd name="connsiteY506" fmla="*/ 186807 h 590602"/>
                  <a:gd name="connsiteX507" fmla="*/ 2519897 w 3548884"/>
                  <a:gd name="connsiteY507" fmla="*/ 201327 h 590602"/>
                  <a:gd name="connsiteX508" fmla="*/ 2505598 w 3548884"/>
                  <a:gd name="connsiteY508" fmla="*/ 215848 h 590602"/>
                  <a:gd name="connsiteX509" fmla="*/ 2491300 w 3548884"/>
                  <a:gd name="connsiteY509" fmla="*/ 201327 h 590602"/>
                  <a:gd name="connsiteX510" fmla="*/ 2505598 w 3548884"/>
                  <a:gd name="connsiteY510" fmla="*/ 186807 h 590602"/>
                  <a:gd name="connsiteX511" fmla="*/ 2234623 w 3548884"/>
                  <a:gd name="connsiteY511" fmla="*/ 184706 h 590602"/>
                  <a:gd name="connsiteX512" fmla="*/ 2248922 w 3548884"/>
                  <a:gd name="connsiteY512" fmla="*/ 199226 h 590602"/>
                  <a:gd name="connsiteX513" fmla="*/ 2234623 w 3548884"/>
                  <a:gd name="connsiteY513" fmla="*/ 213747 h 590602"/>
                  <a:gd name="connsiteX514" fmla="*/ 2220324 w 3548884"/>
                  <a:gd name="connsiteY514" fmla="*/ 199226 h 590602"/>
                  <a:gd name="connsiteX515" fmla="*/ 2234623 w 3548884"/>
                  <a:gd name="connsiteY515" fmla="*/ 184706 h 590602"/>
                  <a:gd name="connsiteX516" fmla="*/ 2054662 w 3548884"/>
                  <a:gd name="connsiteY516" fmla="*/ 180505 h 590602"/>
                  <a:gd name="connsiteX517" fmla="*/ 2068961 w 3548884"/>
                  <a:gd name="connsiteY517" fmla="*/ 195025 h 590602"/>
                  <a:gd name="connsiteX518" fmla="*/ 2054662 w 3548884"/>
                  <a:gd name="connsiteY518" fmla="*/ 209546 h 590602"/>
                  <a:gd name="connsiteX519" fmla="*/ 2040364 w 3548884"/>
                  <a:gd name="connsiteY519" fmla="*/ 195025 h 590602"/>
                  <a:gd name="connsiteX520" fmla="*/ 2054662 w 3548884"/>
                  <a:gd name="connsiteY520" fmla="*/ 180505 h 590602"/>
                  <a:gd name="connsiteX521" fmla="*/ 3403490 w 3548884"/>
                  <a:gd name="connsiteY521" fmla="*/ 174759 h 590602"/>
                  <a:gd name="connsiteX522" fmla="*/ 3417789 w 3548884"/>
                  <a:gd name="connsiteY522" fmla="*/ 189279 h 590602"/>
                  <a:gd name="connsiteX523" fmla="*/ 3403490 w 3548884"/>
                  <a:gd name="connsiteY523" fmla="*/ 203799 h 590602"/>
                  <a:gd name="connsiteX524" fmla="*/ 3389191 w 3548884"/>
                  <a:gd name="connsiteY524" fmla="*/ 189279 h 590602"/>
                  <a:gd name="connsiteX525" fmla="*/ 3403490 w 3548884"/>
                  <a:gd name="connsiteY525" fmla="*/ 174759 h 590602"/>
                  <a:gd name="connsiteX526" fmla="*/ 1481810 w 3548884"/>
                  <a:gd name="connsiteY526" fmla="*/ 172548 h 590602"/>
                  <a:gd name="connsiteX527" fmla="*/ 1496109 w 3548884"/>
                  <a:gd name="connsiteY527" fmla="*/ 187069 h 590602"/>
                  <a:gd name="connsiteX528" fmla="*/ 1481810 w 3548884"/>
                  <a:gd name="connsiteY528" fmla="*/ 201589 h 590602"/>
                  <a:gd name="connsiteX529" fmla="*/ 1467511 w 3548884"/>
                  <a:gd name="connsiteY529" fmla="*/ 187069 h 590602"/>
                  <a:gd name="connsiteX530" fmla="*/ 1481810 w 3548884"/>
                  <a:gd name="connsiteY530" fmla="*/ 172548 h 590602"/>
                  <a:gd name="connsiteX531" fmla="*/ 1210835 w 3548884"/>
                  <a:gd name="connsiteY531" fmla="*/ 170448 h 590602"/>
                  <a:gd name="connsiteX532" fmla="*/ 1225133 w 3548884"/>
                  <a:gd name="connsiteY532" fmla="*/ 184968 h 590602"/>
                  <a:gd name="connsiteX533" fmla="*/ 1210835 w 3548884"/>
                  <a:gd name="connsiteY533" fmla="*/ 199488 h 590602"/>
                  <a:gd name="connsiteX534" fmla="*/ 1196536 w 3548884"/>
                  <a:gd name="connsiteY534" fmla="*/ 184968 h 590602"/>
                  <a:gd name="connsiteX535" fmla="*/ 1210835 w 3548884"/>
                  <a:gd name="connsiteY535" fmla="*/ 170448 h 590602"/>
                  <a:gd name="connsiteX536" fmla="*/ 1030874 w 3548884"/>
                  <a:gd name="connsiteY536" fmla="*/ 166247 h 590602"/>
                  <a:gd name="connsiteX537" fmla="*/ 1045174 w 3548884"/>
                  <a:gd name="connsiteY537" fmla="*/ 180767 h 590602"/>
                  <a:gd name="connsiteX538" fmla="*/ 1030874 w 3548884"/>
                  <a:gd name="connsiteY538" fmla="*/ 195288 h 590602"/>
                  <a:gd name="connsiteX539" fmla="*/ 1016576 w 3548884"/>
                  <a:gd name="connsiteY539" fmla="*/ 180767 h 590602"/>
                  <a:gd name="connsiteX540" fmla="*/ 1030874 w 3548884"/>
                  <a:gd name="connsiteY540" fmla="*/ 166247 h 590602"/>
                  <a:gd name="connsiteX541" fmla="*/ 1848173 w 3548884"/>
                  <a:gd name="connsiteY541" fmla="*/ 163885 h 590602"/>
                  <a:gd name="connsiteX542" fmla="*/ 1862472 w 3548884"/>
                  <a:gd name="connsiteY542" fmla="*/ 178405 h 590602"/>
                  <a:gd name="connsiteX543" fmla="*/ 1848173 w 3548884"/>
                  <a:gd name="connsiteY543" fmla="*/ 192925 h 590602"/>
                  <a:gd name="connsiteX544" fmla="*/ 1833874 w 3548884"/>
                  <a:gd name="connsiteY544" fmla="*/ 178405 h 590602"/>
                  <a:gd name="connsiteX545" fmla="*/ 1848173 w 3548884"/>
                  <a:gd name="connsiteY545" fmla="*/ 163885 h 590602"/>
                  <a:gd name="connsiteX546" fmla="*/ 1715742 w 3548884"/>
                  <a:gd name="connsiteY546" fmla="*/ 163807 h 590602"/>
                  <a:gd name="connsiteX547" fmla="*/ 1721403 w 3548884"/>
                  <a:gd name="connsiteY547" fmla="*/ 164254 h 590602"/>
                  <a:gd name="connsiteX548" fmla="*/ 1731249 w 3548884"/>
                  <a:gd name="connsiteY548" fmla="*/ 182190 h 590602"/>
                  <a:gd name="connsiteX549" fmla="*/ 1713587 w 3548884"/>
                  <a:gd name="connsiteY549" fmla="*/ 192188 h 590602"/>
                  <a:gd name="connsiteX550" fmla="*/ 1703741 w 3548884"/>
                  <a:gd name="connsiteY550" fmla="*/ 174253 h 590602"/>
                  <a:gd name="connsiteX551" fmla="*/ 1715742 w 3548884"/>
                  <a:gd name="connsiteY551" fmla="*/ 163807 h 590602"/>
                  <a:gd name="connsiteX552" fmla="*/ 3522174 w 3548884"/>
                  <a:gd name="connsiteY552" fmla="*/ 153317 h 590602"/>
                  <a:gd name="connsiteX553" fmla="*/ 3532285 w 3548884"/>
                  <a:gd name="connsiteY553" fmla="*/ 157570 h 590602"/>
                  <a:gd name="connsiteX554" fmla="*/ 3533203 w 3548884"/>
                  <a:gd name="connsiteY554" fmla="*/ 159822 h 590602"/>
                  <a:gd name="connsiteX555" fmla="*/ 3512405 w 3548884"/>
                  <a:gd name="connsiteY555" fmla="*/ 178248 h 590602"/>
                  <a:gd name="connsiteX556" fmla="*/ 3512063 w 3548884"/>
                  <a:gd name="connsiteY556" fmla="*/ 178105 h 590602"/>
                  <a:gd name="connsiteX557" fmla="*/ 3507875 w 3548884"/>
                  <a:gd name="connsiteY557" fmla="*/ 167838 h 590602"/>
                  <a:gd name="connsiteX558" fmla="*/ 3522174 w 3548884"/>
                  <a:gd name="connsiteY558" fmla="*/ 153317 h 590602"/>
                  <a:gd name="connsiteX559" fmla="*/ 3251199 w 3548884"/>
                  <a:gd name="connsiteY559" fmla="*/ 151217 h 590602"/>
                  <a:gd name="connsiteX560" fmla="*/ 3265498 w 3548884"/>
                  <a:gd name="connsiteY560" fmla="*/ 165737 h 590602"/>
                  <a:gd name="connsiteX561" fmla="*/ 3251199 w 3548884"/>
                  <a:gd name="connsiteY561" fmla="*/ 180257 h 590602"/>
                  <a:gd name="connsiteX562" fmla="*/ 3236900 w 3548884"/>
                  <a:gd name="connsiteY562" fmla="*/ 165737 h 590602"/>
                  <a:gd name="connsiteX563" fmla="*/ 3251199 w 3548884"/>
                  <a:gd name="connsiteY563" fmla="*/ 151217 h 590602"/>
                  <a:gd name="connsiteX564" fmla="*/ 824385 w 3548884"/>
                  <a:gd name="connsiteY564" fmla="*/ 149626 h 590602"/>
                  <a:gd name="connsiteX565" fmla="*/ 838683 w 3548884"/>
                  <a:gd name="connsiteY565" fmla="*/ 164146 h 590602"/>
                  <a:gd name="connsiteX566" fmla="*/ 824385 w 3548884"/>
                  <a:gd name="connsiteY566" fmla="*/ 178666 h 590602"/>
                  <a:gd name="connsiteX567" fmla="*/ 810086 w 3548884"/>
                  <a:gd name="connsiteY567" fmla="*/ 164146 h 590602"/>
                  <a:gd name="connsiteX568" fmla="*/ 824385 w 3548884"/>
                  <a:gd name="connsiteY568" fmla="*/ 149626 h 590602"/>
                  <a:gd name="connsiteX569" fmla="*/ 691954 w 3548884"/>
                  <a:gd name="connsiteY569" fmla="*/ 149548 h 590602"/>
                  <a:gd name="connsiteX570" fmla="*/ 697615 w 3548884"/>
                  <a:gd name="connsiteY570" fmla="*/ 149996 h 590602"/>
                  <a:gd name="connsiteX571" fmla="*/ 707462 w 3548884"/>
                  <a:gd name="connsiteY571" fmla="*/ 167931 h 590602"/>
                  <a:gd name="connsiteX572" fmla="*/ 689799 w 3548884"/>
                  <a:gd name="connsiteY572" fmla="*/ 177930 h 590602"/>
                  <a:gd name="connsiteX573" fmla="*/ 679953 w 3548884"/>
                  <a:gd name="connsiteY573" fmla="*/ 159995 h 590602"/>
                  <a:gd name="connsiteX574" fmla="*/ 691954 w 3548884"/>
                  <a:gd name="connsiteY574" fmla="*/ 149548 h 590602"/>
                  <a:gd name="connsiteX575" fmla="*/ 3071238 w 3548884"/>
                  <a:gd name="connsiteY575" fmla="*/ 147016 h 590602"/>
                  <a:gd name="connsiteX576" fmla="*/ 3085537 w 3548884"/>
                  <a:gd name="connsiteY576" fmla="*/ 161536 h 590602"/>
                  <a:gd name="connsiteX577" fmla="*/ 3071238 w 3548884"/>
                  <a:gd name="connsiteY577" fmla="*/ 176057 h 590602"/>
                  <a:gd name="connsiteX578" fmla="*/ 3056940 w 3548884"/>
                  <a:gd name="connsiteY578" fmla="*/ 161536 h 590602"/>
                  <a:gd name="connsiteX579" fmla="*/ 3071238 w 3548884"/>
                  <a:gd name="connsiteY579" fmla="*/ 147016 h 590602"/>
                  <a:gd name="connsiteX580" fmla="*/ 229424 w 3548884"/>
                  <a:gd name="connsiteY580" fmla="*/ 143022 h 590602"/>
                  <a:gd name="connsiteX581" fmla="*/ 243723 w 3548884"/>
                  <a:gd name="connsiteY581" fmla="*/ 157542 h 590602"/>
                  <a:gd name="connsiteX582" fmla="*/ 229424 w 3548884"/>
                  <a:gd name="connsiteY582" fmla="*/ 172062 h 590602"/>
                  <a:gd name="connsiteX583" fmla="*/ 215125 w 3548884"/>
                  <a:gd name="connsiteY583" fmla="*/ 157542 h 590602"/>
                  <a:gd name="connsiteX584" fmla="*/ 229424 w 3548884"/>
                  <a:gd name="connsiteY584" fmla="*/ 143022 h 590602"/>
                  <a:gd name="connsiteX585" fmla="*/ 38968 w 3548884"/>
                  <a:gd name="connsiteY585" fmla="*/ 141539 h 590602"/>
                  <a:gd name="connsiteX586" fmla="*/ 36820 w 3548884"/>
                  <a:gd name="connsiteY586" fmla="*/ 146804 h 590602"/>
                  <a:gd name="connsiteX587" fmla="*/ 26710 w 3548884"/>
                  <a:gd name="connsiteY587" fmla="*/ 151056 h 590602"/>
                  <a:gd name="connsiteX588" fmla="*/ 25702 w 3548884"/>
                  <a:gd name="connsiteY588" fmla="*/ 150632 h 590602"/>
                  <a:gd name="connsiteX589" fmla="*/ 585208 w 3548884"/>
                  <a:gd name="connsiteY589" fmla="*/ 140921 h 590602"/>
                  <a:gd name="connsiteX590" fmla="*/ 599507 w 3548884"/>
                  <a:gd name="connsiteY590" fmla="*/ 155441 h 590602"/>
                  <a:gd name="connsiteX591" fmla="*/ 585208 w 3548884"/>
                  <a:gd name="connsiteY591" fmla="*/ 169962 h 590602"/>
                  <a:gd name="connsiteX592" fmla="*/ 570910 w 3548884"/>
                  <a:gd name="connsiteY592" fmla="*/ 155441 h 590602"/>
                  <a:gd name="connsiteX593" fmla="*/ 585208 w 3548884"/>
                  <a:gd name="connsiteY593" fmla="*/ 140921 h 590602"/>
                  <a:gd name="connsiteX594" fmla="*/ 352625 w 3548884"/>
                  <a:gd name="connsiteY594" fmla="*/ 138392 h 590602"/>
                  <a:gd name="connsiteX595" fmla="*/ 366923 w 3548884"/>
                  <a:gd name="connsiteY595" fmla="*/ 152913 h 590602"/>
                  <a:gd name="connsiteX596" fmla="*/ 352625 w 3548884"/>
                  <a:gd name="connsiteY596" fmla="*/ 167433 h 590602"/>
                  <a:gd name="connsiteX597" fmla="*/ 338326 w 3548884"/>
                  <a:gd name="connsiteY597" fmla="*/ 152913 h 590602"/>
                  <a:gd name="connsiteX598" fmla="*/ 352625 w 3548884"/>
                  <a:gd name="connsiteY598" fmla="*/ 138392 h 590602"/>
                  <a:gd name="connsiteX599" fmla="*/ 134272 w 3548884"/>
                  <a:gd name="connsiteY599" fmla="*/ 134620 h 590602"/>
                  <a:gd name="connsiteX600" fmla="*/ 148571 w 3548884"/>
                  <a:gd name="connsiteY600" fmla="*/ 149140 h 590602"/>
                  <a:gd name="connsiteX601" fmla="*/ 134272 w 3548884"/>
                  <a:gd name="connsiteY601" fmla="*/ 163660 h 590602"/>
                  <a:gd name="connsiteX602" fmla="*/ 119973 w 3548884"/>
                  <a:gd name="connsiteY602" fmla="*/ 149140 h 590602"/>
                  <a:gd name="connsiteX603" fmla="*/ 134272 w 3548884"/>
                  <a:gd name="connsiteY603" fmla="*/ 134620 h 590602"/>
                  <a:gd name="connsiteX604" fmla="*/ 2864749 w 3548884"/>
                  <a:gd name="connsiteY604" fmla="*/ 130395 h 590602"/>
                  <a:gd name="connsiteX605" fmla="*/ 2879048 w 3548884"/>
                  <a:gd name="connsiteY605" fmla="*/ 144915 h 590602"/>
                  <a:gd name="connsiteX606" fmla="*/ 2864749 w 3548884"/>
                  <a:gd name="connsiteY606" fmla="*/ 159435 h 590602"/>
                  <a:gd name="connsiteX607" fmla="*/ 2850450 w 3548884"/>
                  <a:gd name="connsiteY607" fmla="*/ 144915 h 590602"/>
                  <a:gd name="connsiteX608" fmla="*/ 2864749 w 3548884"/>
                  <a:gd name="connsiteY608" fmla="*/ 130395 h 590602"/>
                  <a:gd name="connsiteX609" fmla="*/ 2732318 w 3548884"/>
                  <a:gd name="connsiteY609" fmla="*/ 130317 h 590602"/>
                  <a:gd name="connsiteX610" fmla="*/ 2737979 w 3548884"/>
                  <a:gd name="connsiteY610" fmla="*/ 130765 h 590602"/>
                  <a:gd name="connsiteX611" fmla="*/ 2747825 w 3548884"/>
                  <a:gd name="connsiteY611" fmla="*/ 148700 h 590602"/>
                  <a:gd name="connsiteX612" fmla="*/ 2730163 w 3548884"/>
                  <a:gd name="connsiteY612" fmla="*/ 158699 h 590602"/>
                  <a:gd name="connsiteX613" fmla="*/ 2720317 w 3548884"/>
                  <a:gd name="connsiteY613" fmla="*/ 140764 h 590602"/>
                  <a:gd name="connsiteX614" fmla="*/ 2732318 w 3548884"/>
                  <a:gd name="connsiteY614" fmla="*/ 130317 h 590602"/>
                  <a:gd name="connsiteX615" fmla="*/ 477646 w 3548884"/>
                  <a:gd name="connsiteY615" fmla="*/ 128318 h 590602"/>
                  <a:gd name="connsiteX616" fmla="*/ 491945 w 3548884"/>
                  <a:gd name="connsiteY616" fmla="*/ 142838 h 590602"/>
                  <a:gd name="connsiteX617" fmla="*/ 477646 w 3548884"/>
                  <a:gd name="connsiteY617" fmla="*/ 157358 h 590602"/>
                  <a:gd name="connsiteX618" fmla="*/ 463347 w 3548884"/>
                  <a:gd name="connsiteY618" fmla="*/ 142838 h 590602"/>
                  <a:gd name="connsiteX619" fmla="*/ 477646 w 3548884"/>
                  <a:gd name="connsiteY619" fmla="*/ 128318 h 590602"/>
                  <a:gd name="connsiteX620" fmla="*/ 2269788 w 3548884"/>
                  <a:gd name="connsiteY620" fmla="*/ 123791 h 590602"/>
                  <a:gd name="connsiteX621" fmla="*/ 2284086 w 3548884"/>
                  <a:gd name="connsiteY621" fmla="*/ 138311 h 590602"/>
                  <a:gd name="connsiteX622" fmla="*/ 2269788 w 3548884"/>
                  <a:gd name="connsiteY622" fmla="*/ 152831 h 590602"/>
                  <a:gd name="connsiteX623" fmla="*/ 2255489 w 3548884"/>
                  <a:gd name="connsiteY623" fmla="*/ 138311 h 590602"/>
                  <a:gd name="connsiteX624" fmla="*/ 2269788 w 3548884"/>
                  <a:gd name="connsiteY624" fmla="*/ 123791 h 590602"/>
                  <a:gd name="connsiteX625" fmla="*/ 2625572 w 3548884"/>
                  <a:gd name="connsiteY625" fmla="*/ 121690 h 590602"/>
                  <a:gd name="connsiteX626" fmla="*/ 2639871 w 3548884"/>
                  <a:gd name="connsiteY626" fmla="*/ 136210 h 590602"/>
                  <a:gd name="connsiteX627" fmla="*/ 2625572 w 3548884"/>
                  <a:gd name="connsiteY627" fmla="*/ 150731 h 590602"/>
                  <a:gd name="connsiteX628" fmla="*/ 2611273 w 3548884"/>
                  <a:gd name="connsiteY628" fmla="*/ 136210 h 590602"/>
                  <a:gd name="connsiteX629" fmla="*/ 2625572 w 3548884"/>
                  <a:gd name="connsiteY629" fmla="*/ 121690 h 590602"/>
                  <a:gd name="connsiteX630" fmla="*/ 2392989 w 3548884"/>
                  <a:gd name="connsiteY630" fmla="*/ 119161 h 590602"/>
                  <a:gd name="connsiteX631" fmla="*/ 2407287 w 3548884"/>
                  <a:gd name="connsiteY631" fmla="*/ 133682 h 590602"/>
                  <a:gd name="connsiteX632" fmla="*/ 2392989 w 3548884"/>
                  <a:gd name="connsiteY632" fmla="*/ 148202 h 590602"/>
                  <a:gd name="connsiteX633" fmla="*/ 2378690 w 3548884"/>
                  <a:gd name="connsiteY633" fmla="*/ 133682 h 590602"/>
                  <a:gd name="connsiteX634" fmla="*/ 2392989 w 3548884"/>
                  <a:gd name="connsiteY634" fmla="*/ 119161 h 590602"/>
                  <a:gd name="connsiteX635" fmla="*/ 2174636 w 3548884"/>
                  <a:gd name="connsiteY635" fmla="*/ 115389 h 590602"/>
                  <a:gd name="connsiteX636" fmla="*/ 2188934 w 3548884"/>
                  <a:gd name="connsiteY636" fmla="*/ 129909 h 590602"/>
                  <a:gd name="connsiteX637" fmla="*/ 2174636 w 3548884"/>
                  <a:gd name="connsiteY637" fmla="*/ 144429 h 590602"/>
                  <a:gd name="connsiteX638" fmla="*/ 2160337 w 3548884"/>
                  <a:gd name="connsiteY638" fmla="*/ 129909 h 590602"/>
                  <a:gd name="connsiteX639" fmla="*/ 2174636 w 3548884"/>
                  <a:gd name="connsiteY639" fmla="*/ 115389 h 590602"/>
                  <a:gd name="connsiteX640" fmla="*/ 1246000 w 3548884"/>
                  <a:gd name="connsiteY640" fmla="*/ 109532 h 590602"/>
                  <a:gd name="connsiteX641" fmla="*/ 1260299 w 3548884"/>
                  <a:gd name="connsiteY641" fmla="*/ 124052 h 590602"/>
                  <a:gd name="connsiteX642" fmla="*/ 1246000 w 3548884"/>
                  <a:gd name="connsiteY642" fmla="*/ 138573 h 590602"/>
                  <a:gd name="connsiteX643" fmla="*/ 1231701 w 3548884"/>
                  <a:gd name="connsiteY643" fmla="*/ 124052 h 590602"/>
                  <a:gd name="connsiteX644" fmla="*/ 1246000 w 3548884"/>
                  <a:gd name="connsiteY644" fmla="*/ 109532 h 590602"/>
                  <a:gd name="connsiteX645" fmla="*/ 2518009 w 3548884"/>
                  <a:gd name="connsiteY645" fmla="*/ 109087 h 590602"/>
                  <a:gd name="connsiteX646" fmla="*/ 2532308 w 3548884"/>
                  <a:gd name="connsiteY646" fmla="*/ 123607 h 590602"/>
                  <a:gd name="connsiteX647" fmla="*/ 2518009 w 3548884"/>
                  <a:gd name="connsiteY647" fmla="*/ 138127 h 590602"/>
                  <a:gd name="connsiteX648" fmla="*/ 2503710 w 3548884"/>
                  <a:gd name="connsiteY648" fmla="*/ 123607 h 590602"/>
                  <a:gd name="connsiteX649" fmla="*/ 2518009 w 3548884"/>
                  <a:gd name="connsiteY649" fmla="*/ 109087 h 590602"/>
                  <a:gd name="connsiteX650" fmla="*/ 1961941 w 3548884"/>
                  <a:gd name="connsiteY650" fmla="*/ 109087 h 590602"/>
                  <a:gd name="connsiteX651" fmla="*/ 1976240 w 3548884"/>
                  <a:gd name="connsiteY651" fmla="*/ 123607 h 590602"/>
                  <a:gd name="connsiteX652" fmla="*/ 1961941 w 3548884"/>
                  <a:gd name="connsiteY652" fmla="*/ 138127 h 590602"/>
                  <a:gd name="connsiteX653" fmla="*/ 1947643 w 3548884"/>
                  <a:gd name="connsiteY653" fmla="*/ 123607 h 590602"/>
                  <a:gd name="connsiteX654" fmla="*/ 1961941 w 3548884"/>
                  <a:gd name="connsiteY654" fmla="*/ 109087 h 590602"/>
                  <a:gd name="connsiteX655" fmla="*/ 1601784 w 3548884"/>
                  <a:gd name="connsiteY655" fmla="*/ 107432 h 590602"/>
                  <a:gd name="connsiteX656" fmla="*/ 1616083 w 3548884"/>
                  <a:gd name="connsiteY656" fmla="*/ 121952 h 590602"/>
                  <a:gd name="connsiteX657" fmla="*/ 1601784 w 3548884"/>
                  <a:gd name="connsiteY657" fmla="*/ 136472 h 590602"/>
                  <a:gd name="connsiteX658" fmla="*/ 1587485 w 3548884"/>
                  <a:gd name="connsiteY658" fmla="*/ 121952 h 590602"/>
                  <a:gd name="connsiteX659" fmla="*/ 1601784 w 3548884"/>
                  <a:gd name="connsiteY659" fmla="*/ 107432 h 590602"/>
                  <a:gd name="connsiteX660" fmla="*/ 1369201 w 3548884"/>
                  <a:gd name="connsiteY660" fmla="*/ 104902 h 590602"/>
                  <a:gd name="connsiteX661" fmla="*/ 1383500 w 3548884"/>
                  <a:gd name="connsiteY661" fmla="*/ 119423 h 590602"/>
                  <a:gd name="connsiteX662" fmla="*/ 1369201 w 3548884"/>
                  <a:gd name="connsiteY662" fmla="*/ 133943 h 590602"/>
                  <a:gd name="connsiteX663" fmla="*/ 1354902 w 3548884"/>
                  <a:gd name="connsiteY663" fmla="*/ 119423 h 590602"/>
                  <a:gd name="connsiteX664" fmla="*/ 1369201 w 3548884"/>
                  <a:gd name="connsiteY664" fmla="*/ 104902 h 590602"/>
                  <a:gd name="connsiteX665" fmla="*/ 2067074 w 3548884"/>
                  <a:gd name="connsiteY665" fmla="*/ 102786 h 590602"/>
                  <a:gd name="connsiteX666" fmla="*/ 2081372 w 3548884"/>
                  <a:gd name="connsiteY666" fmla="*/ 117306 h 590602"/>
                  <a:gd name="connsiteX667" fmla="*/ 2067074 w 3548884"/>
                  <a:gd name="connsiteY667" fmla="*/ 131826 h 590602"/>
                  <a:gd name="connsiteX668" fmla="*/ 2052775 w 3548884"/>
                  <a:gd name="connsiteY668" fmla="*/ 117306 h 590602"/>
                  <a:gd name="connsiteX669" fmla="*/ 2067074 w 3548884"/>
                  <a:gd name="connsiteY669" fmla="*/ 102786 h 590602"/>
                  <a:gd name="connsiteX670" fmla="*/ 1150848 w 3548884"/>
                  <a:gd name="connsiteY670" fmla="*/ 101130 h 590602"/>
                  <a:gd name="connsiteX671" fmla="*/ 1165147 w 3548884"/>
                  <a:gd name="connsiteY671" fmla="*/ 115650 h 590602"/>
                  <a:gd name="connsiteX672" fmla="*/ 1150848 w 3548884"/>
                  <a:gd name="connsiteY672" fmla="*/ 130171 h 590602"/>
                  <a:gd name="connsiteX673" fmla="*/ 1136549 w 3548884"/>
                  <a:gd name="connsiteY673" fmla="*/ 115650 h 590602"/>
                  <a:gd name="connsiteX674" fmla="*/ 1150848 w 3548884"/>
                  <a:gd name="connsiteY674" fmla="*/ 101130 h 590602"/>
                  <a:gd name="connsiteX675" fmla="*/ 1882975 w 3548884"/>
                  <a:gd name="connsiteY675" fmla="*/ 100685 h 590602"/>
                  <a:gd name="connsiteX676" fmla="*/ 1897274 w 3548884"/>
                  <a:gd name="connsiteY676" fmla="*/ 115205 h 590602"/>
                  <a:gd name="connsiteX677" fmla="*/ 1882975 w 3548884"/>
                  <a:gd name="connsiteY677" fmla="*/ 129725 h 590602"/>
                  <a:gd name="connsiteX678" fmla="*/ 1868677 w 3548884"/>
                  <a:gd name="connsiteY678" fmla="*/ 115205 h 590602"/>
                  <a:gd name="connsiteX679" fmla="*/ 1882975 w 3548884"/>
                  <a:gd name="connsiteY679" fmla="*/ 100685 h 590602"/>
                  <a:gd name="connsiteX680" fmla="*/ 1494222 w 3548884"/>
                  <a:gd name="connsiteY680" fmla="*/ 94828 h 590602"/>
                  <a:gd name="connsiteX681" fmla="*/ 1508520 w 3548884"/>
                  <a:gd name="connsiteY681" fmla="*/ 109349 h 590602"/>
                  <a:gd name="connsiteX682" fmla="*/ 1494222 w 3548884"/>
                  <a:gd name="connsiteY682" fmla="*/ 123869 h 590602"/>
                  <a:gd name="connsiteX683" fmla="*/ 1479922 w 3548884"/>
                  <a:gd name="connsiteY683" fmla="*/ 109349 h 590602"/>
                  <a:gd name="connsiteX684" fmla="*/ 1494222 w 3548884"/>
                  <a:gd name="connsiteY684" fmla="*/ 94828 h 590602"/>
                  <a:gd name="connsiteX685" fmla="*/ 938154 w 3548884"/>
                  <a:gd name="connsiteY685" fmla="*/ 94828 h 590602"/>
                  <a:gd name="connsiteX686" fmla="*/ 952452 w 3548884"/>
                  <a:gd name="connsiteY686" fmla="*/ 109349 h 590602"/>
                  <a:gd name="connsiteX687" fmla="*/ 938154 w 3548884"/>
                  <a:gd name="connsiteY687" fmla="*/ 123869 h 590602"/>
                  <a:gd name="connsiteX688" fmla="*/ 923855 w 3548884"/>
                  <a:gd name="connsiteY688" fmla="*/ 109349 h 590602"/>
                  <a:gd name="connsiteX689" fmla="*/ 938154 w 3548884"/>
                  <a:gd name="connsiteY689" fmla="*/ 94828 h 590602"/>
                  <a:gd name="connsiteX690" fmla="*/ 1786071 w 3548884"/>
                  <a:gd name="connsiteY690" fmla="*/ 92388 h 590602"/>
                  <a:gd name="connsiteX691" fmla="*/ 1791732 w 3548884"/>
                  <a:gd name="connsiteY691" fmla="*/ 92835 h 590602"/>
                  <a:gd name="connsiteX692" fmla="*/ 1801578 w 3548884"/>
                  <a:gd name="connsiteY692" fmla="*/ 110771 h 590602"/>
                  <a:gd name="connsiteX693" fmla="*/ 1783917 w 3548884"/>
                  <a:gd name="connsiteY693" fmla="*/ 120770 h 590602"/>
                  <a:gd name="connsiteX694" fmla="*/ 1774070 w 3548884"/>
                  <a:gd name="connsiteY694" fmla="*/ 102834 h 590602"/>
                  <a:gd name="connsiteX695" fmla="*/ 1786071 w 3548884"/>
                  <a:gd name="connsiteY695" fmla="*/ 92388 h 590602"/>
                  <a:gd name="connsiteX696" fmla="*/ 3286363 w 3548884"/>
                  <a:gd name="connsiteY696" fmla="*/ 90301 h 590602"/>
                  <a:gd name="connsiteX697" fmla="*/ 3300662 w 3548884"/>
                  <a:gd name="connsiteY697" fmla="*/ 104821 h 590602"/>
                  <a:gd name="connsiteX698" fmla="*/ 3286363 w 3548884"/>
                  <a:gd name="connsiteY698" fmla="*/ 119342 h 590602"/>
                  <a:gd name="connsiteX699" fmla="*/ 3272065 w 3548884"/>
                  <a:gd name="connsiteY699" fmla="*/ 104821 h 590602"/>
                  <a:gd name="connsiteX700" fmla="*/ 3286363 w 3548884"/>
                  <a:gd name="connsiteY700" fmla="*/ 90301 h 590602"/>
                  <a:gd name="connsiteX701" fmla="*/ 1043286 w 3548884"/>
                  <a:gd name="connsiteY701" fmla="*/ 88526 h 590602"/>
                  <a:gd name="connsiteX702" fmla="*/ 1057584 w 3548884"/>
                  <a:gd name="connsiteY702" fmla="*/ 103046 h 590602"/>
                  <a:gd name="connsiteX703" fmla="*/ 1043286 w 3548884"/>
                  <a:gd name="connsiteY703" fmla="*/ 117567 h 590602"/>
                  <a:gd name="connsiteX704" fmla="*/ 1028987 w 3548884"/>
                  <a:gd name="connsiteY704" fmla="*/ 103046 h 590602"/>
                  <a:gd name="connsiteX705" fmla="*/ 1043286 w 3548884"/>
                  <a:gd name="connsiteY705" fmla="*/ 88526 h 590602"/>
                  <a:gd name="connsiteX706" fmla="*/ 859188 w 3548884"/>
                  <a:gd name="connsiteY706" fmla="*/ 86427 h 590602"/>
                  <a:gd name="connsiteX707" fmla="*/ 873486 w 3548884"/>
                  <a:gd name="connsiteY707" fmla="*/ 100947 h 590602"/>
                  <a:gd name="connsiteX708" fmla="*/ 859188 w 3548884"/>
                  <a:gd name="connsiteY708" fmla="*/ 115467 h 590602"/>
                  <a:gd name="connsiteX709" fmla="*/ 844889 w 3548884"/>
                  <a:gd name="connsiteY709" fmla="*/ 100947 h 590602"/>
                  <a:gd name="connsiteX710" fmla="*/ 859188 w 3548884"/>
                  <a:gd name="connsiteY710" fmla="*/ 86427 h 590602"/>
                  <a:gd name="connsiteX711" fmla="*/ 1703331 w 3548884"/>
                  <a:gd name="connsiteY711" fmla="*/ 86087 h 590602"/>
                  <a:gd name="connsiteX712" fmla="*/ 1708991 w 3548884"/>
                  <a:gd name="connsiteY712" fmla="*/ 86534 h 590602"/>
                  <a:gd name="connsiteX713" fmla="*/ 1718838 w 3548884"/>
                  <a:gd name="connsiteY713" fmla="*/ 104470 h 590602"/>
                  <a:gd name="connsiteX714" fmla="*/ 1701176 w 3548884"/>
                  <a:gd name="connsiteY714" fmla="*/ 114469 h 590602"/>
                  <a:gd name="connsiteX715" fmla="*/ 1691329 w 3548884"/>
                  <a:gd name="connsiteY715" fmla="*/ 96533 h 590602"/>
                  <a:gd name="connsiteX716" fmla="*/ 1703331 w 3548884"/>
                  <a:gd name="connsiteY716" fmla="*/ 86087 h 590602"/>
                  <a:gd name="connsiteX717" fmla="*/ 3409565 w 3548884"/>
                  <a:gd name="connsiteY717" fmla="*/ 85671 h 590602"/>
                  <a:gd name="connsiteX718" fmla="*/ 3423863 w 3548884"/>
                  <a:gd name="connsiteY718" fmla="*/ 100192 h 590602"/>
                  <a:gd name="connsiteX719" fmla="*/ 3409565 w 3548884"/>
                  <a:gd name="connsiteY719" fmla="*/ 114712 h 590602"/>
                  <a:gd name="connsiteX720" fmla="*/ 3395265 w 3548884"/>
                  <a:gd name="connsiteY720" fmla="*/ 100192 h 590602"/>
                  <a:gd name="connsiteX721" fmla="*/ 3409565 w 3548884"/>
                  <a:gd name="connsiteY721" fmla="*/ 85671 h 590602"/>
                  <a:gd name="connsiteX722" fmla="*/ 3191212 w 3548884"/>
                  <a:gd name="connsiteY722" fmla="*/ 81899 h 590602"/>
                  <a:gd name="connsiteX723" fmla="*/ 3205510 w 3548884"/>
                  <a:gd name="connsiteY723" fmla="*/ 96419 h 590602"/>
                  <a:gd name="connsiteX724" fmla="*/ 3191212 w 3548884"/>
                  <a:gd name="connsiteY724" fmla="*/ 110940 h 590602"/>
                  <a:gd name="connsiteX725" fmla="*/ 3176913 w 3548884"/>
                  <a:gd name="connsiteY725" fmla="*/ 96419 h 590602"/>
                  <a:gd name="connsiteX726" fmla="*/ 3191212 w 3548884"/>
                  <a:gd name="connsiteY726" fmla="*/ 81899 h 590602"/>
                  <a:gd name="connsiteX727" fmla="*/ 762284 w 3548884"/>
                  <a:gd name="connsiteY727" fmla="*/ 78129 h 590602"/>
                  <a:gd name="connsiteX728" fmla="*/ 767944 w 3548884"/>
                  <a:gd name="connsiteY728" fmla="*/ 78577 h 590602"/>
                  <a:gd name="connsiteX729" fmla="*/ 777791 w 3548884"/>
                  <a:gd name="connsiteY729" fmla="*/ 96512 h 590602"/>
                  <a:gd name="connsiteX730" fmla="*/ 760128 w 3548884"/>
                  <a:gd name="connsiteY730" fmla="*/ 106512 h 590602"/>
                  <a:gd name="connsiteX731" fmla="*/ 750283 w 3548884"/>
                  <a:gd name="connsiteY731" fmla="*/ 88575 h 590602"/>
                  <a:gd name="connsiteX732" fmla="*/ 762284 w 3548884"/>
                  <a:gd name="connsiteY732" fmla="*/ 78129 h 590602"/>
                  <a:gd name="connsiteX733" fmla="*/ 3534585 w 3548884"/>
                  <a:gd name="connsiteY733" fmla="*/ 75597 h 590602"/>
                  <a:gd name="connsiteX734" fmla="*/ 3543991 w 3548884"/>
                  <a:gd name="connsiteY734" fmla="*/ 79554 h 590602"/>
                  <a:gd name="connsiteX735" fmla="*/ 3545631 w 3548884"/>
                  <a:gd name="connsiteY735" fmla="*/ 82143 h 590602"/>
                  <a:gd name="connsiteX736" fmla="*/ 3548884 w 3548884"/>
                  <a:gd name="connsiteY736" fmla="*/ 90118 h 590602"/>
                  <a:gd name="connsiteX737" fmla="*/ 3534585 w 3548884"/>
                  <a:gd name="connsiteY737" fmla="*/ 104638 h 590602"/>
                  <a:gd name="connsiteX738" fmla="*/ 3520286 w 3548884"/>
                  <a:gd name="connsiteY738" fmla="*/ 90118 h 590602"/>
                  <a:gd name="connsiteX739" fmla="*/ 3534585 w 3548884"/>
                  <a:gd name="connsiteY739" fmla="*/ 75597 h 590602"/>
                  <a:gd name="connsiteX740" fmla="*/ 2978517 w 3548884"/>
                  <a:gd name="connsiteY740" fmla="*/ 75597 h 590602"/>
                  <a:gd name="connsiteX741" fmla="*/ 2992816 w 3548884"/>
                  <a:gd name="connsiteY741" fmla="*/ 90118 h 590602"/>
                  <a:gd name="connsiteX742" fmla="*/ 2978517 w 3548884"/>
                  <a:gd name="connsiteY742" fmla="*/ 104638 h 590602"/>
                  <a:gd name="connsiteX743" fmla="*/ 2964219 w 3548884"/>
                  <a:gd name="connsiteY743" fmla="*/ 90118 h 590602"/>
                  <a:gd name="connsiteX744" fmla="*/ 2978517 w 3548884"/>
                  <a:gd name="connsiteY744" fmla="*/ 75597 h 590602"/>
                  <a:gd name="connsiteX745" fmla="*/ 679543 w 3548884"/>
                  <a:gd name="connsiteY745" fmla="*/ 71828 h 590602"/>
                  <a:gd name="connsiteX746" fmla="*/ 685204 w 3548884"/>
                  <a:gd name="connsiteY746" fmla="*/ 72275 h 590602"/>
                  <a:gd name="connsiteX747" fmla="*/ 695050 w 3548884"/>
                  <a:gd name="connsiteY747" fmla="*/ 90211 h 590602"/>
                  <a:gd name="connsiteX748" fmla="*/ 677388 w 3548884"/>
                  <a:gd name="connsiteY748" fmla="*/ 100210 h 590602"/>
                  <a:gd name="connsiteX749" fmla="*/ 667541 w 3548884"/>
                  <a:gd name="connsiteY749" fmla="*/ 82274 h 590602"/>
                  <a:gd name="connsiteX750" fmla="*/ 679543 w 3548884"/>
                  <a:gd name="connsiteY750" fmla="*/ 71828 h 590602"/>
                  <a:gd name="connsiteX751" fmla="*/ 3083650 w 3548884"/>
                  <a:gd name="connsiteY751" fmla="*/ 69295 h 590602"/>
                  <a:gd name="connsiteX752" fmla="*/ 3097948 w 3548884"/>
                  <a:gd name="connsiteY752" fmla="*/ 83815 h 590602"/>
                  <a:gd name="connsiteX753" fmla="*/ 3083650 w 3548884"/>
                  <a:gd name="connsiteY753" fmla="*/ 98336 h 590602"/>
                  <a:gd name="connsiteX754" fmla="*/ 3069351 w 3548884"/>
                  <a:gd name="connsiteY754" fmla="*/ 83815 h 590602"/>
                  <a:gd name="connsiteX755" fmla="*/ 3083650 w 3548884"/>
                  <a:gd name="connsiteY755" fmla="*/ 69295 h 590602"/>
                  <a:gd name="connsiteX756" fmla="*/ 2899551 w 3548884"/>
                  <a:gd name="connsiteY756" fmla="*/ 67196 h 590602"/>
                  <a:gd name="connsiteX757" fmla="*/ 2913850 w 3548884"/>
                  <a:gd name="connsiteY757" fmla="*/ 81716 h 590602"/>
                  <a:gd name="connsiteX758" fmla="*/ 2899551 w 3548884"/>
                  <a:gd name="connsiteY758" fmla="*/ 96236 h 590602"/>
                  <a:gd name="connsiteX759" fmla="*/ 2885253 w 3548884"/>
                  <a:gd name="connsiteY759" fmla="*/ 81716 h 590602"/>
                  <a:gd name="connsiteX760" fmla="*/ 2899551 w 3548884"/>
                  <a:gd name="connsiteY760" fmla="*/ 67196 h 590602"/>
                  <a:gd name="connsiteX761" fmla="*/ 241835 w 3548884"/>
                  <a:gd name="connsiteY761" fmla="*/ 65302 h 590602"/>
                  <a:gd name="connsiteX762" fmla="*/ 256134 w 3548884"/>
                  <a:gd name="connsiteY762" fmla="*/ 79822 h 590602"/>
                  <a:gd name="connsiteX763" fmla="*/ 241835 w 3548884"/>
                  <a:gd name="connsiteY763" fmla="*/ 94342 h 590602"/>
                  <a:gd name="connsiteX764" fmla="*/ 227536 w 3548884"/>
                  <a:gd name="connsiteY764" fmla="*/ 79822 h 590602"/>
                  <a:gd name="connsiteX765" fmla="*/ 241835 w 3548884"/>
                  <a:gd name="connsiteY765" fmla="*/ 65302 h 590602"/>
                  <a:gd name="connsiteX766" fmla="*/ 417659 w 3548884"/>
                  <a:gd name="connsiteY766" fmla="*/ 63201 h 590602"/>
                  <a:gd name="connsiteX767" fmla="*/ 431957 w 3548884"/>
                  <a:gd name="connsiteY767" fmla="*/ 77721 h 590602"/>
                  <a:gd name="connsiteX768" fmla="*/ 417659 w 3548884"/>
                  <a:gd name="connsiteY768" fmla="*/ 92241 h 590602"/>
                  <a:gd name="connsiteX769" fmla="*/ 403360 w 3548884"/>
                  <a:gd name="connsiteY769" fmla="*/ 77721 h 590602"/>
                  <a:gd name="connsiteX770" fmla="*/ 417659 w 3548884"/>
                  <a:gd name="connsiteY770" fmla="*/ 63201 h 590602"/>
                  <a:gd name="connsiteX771" fmla="*/ 2802647 w 3548884"/>
                  <a:gd name="connsiteY771" fmla="*/ 58899 h 590602"/>
                  <a:gd name="connsiteX772" fmla="*/ 2808308 w 3548884"/>
                  <a:gd name="connsiteY772" fmla="*/ 59346 h 590602"/>
                  <a:gd name="connsiteX773" fmla="*/ 2818154 w 3548884"/>
                  <a:gd name="connsiteY773" fmla="*/ 77281 h 590602"/>
                  <a:gd name="connsiteX774" fmla="*/ 2800493 w 3548884"/>
                  <a:gd name="connsiteY774" fmla="*/ 87281 h 590602"/>
                  <a:gd name="connsiteX775" fmla="*/ 2790646 w 3548884"/>
                  <a:gd name="connsiteY775" fmla="*/ 69344 h 590602"/>
                  <a:gd name="connsiteX776" fmla="*/ 2802647 w 3548884"/>
                  <a:gd name="connsiteY776" fmla="*/ 58899 h 590602"/>
                  <a:gd name="connsiteX777" fmla="*/ 2719907 w 3548884"/>
                  <a:gd name="connsiteY777" fmla="*/ 52598 h 590602"/>
                  <a:gd name="connsiteX778" fmla="*/ 2725567 w 3548884"/>
                  <a:gd name="connsiteY778" fmla="*/ 53044 h 590602"/>
                  <a:gd name="connsiteX779" fmla="*/ 2735414 w 3548884"/>
                  <a:gd name="connsiteY779" fmla="*/ 70981 h 590602"/>
                  <a:gd name="connsiteX780" fmla="*/ 2717751 w 3548884"/>
                  <a:gd name="connsiteY780" fmla="*/ 80979 h 590602"/>
                  <a:gd name="connsiteX781" fmla="*/ 2707905 w 3548884"/>
                  <a:gd name="connsiteY781" fmla="*/ 63043 h 590602"/>
                  <a:gd name="connsiteX782" fmla="*/ 2719907 w 3548884"/>
                  <a:gd name="connsiteY782" fmla="*/ 52598 h 590602"/>
                  <a:gd name="connsiteX783" fmla="*/ 2282199 w 3548884"/>
                  <a:gd name="connsiteY783" fmla="*/ 46071 h 590602"/>
                  <a:gd name="connsiteX784" fmla="*/ 2296498 w 3548884"/>
                  <a:gd name="connsiteY784" fmla="*/ 60591 h 590602"/>
                  <a:gd name="connsiteX785" fmla="*/ 2282199 w 3548884"/>
                  <a:gd name="connsiteY785" fmla="*/ 75111 h 590602"/>
                  <a:gd name="connsiteX786" fmla="*/ 2267900 w 3548884"/>
                  <a:gd name="connsiteY786" fmla="*/ 60591 h 590602"/>
                  <a:gd name="connsiteX787" fmla="*/ 2282199 w 3548884"/>
                  <a:gd name="connsiteY787" fmla="*/ 46071 h 590602"/>
                  <a:gd name="connsiteX788" fmla="*/ 2458023 w 3548884"/>
                  <a:gd name="connsiteY788" fmla="*/ 43971 h 590602"/>
                  <a:gd name="connsiteX789" fmla="*/ 2472321 w 3548884"/>
                  <a:gd name="connsiteY789" fmla="*/ 58491 h 590602"/>
                  <a:gd name="connsiteX790" fmla="*/ 2458023 w 3548884"/>
                  <a:gd name="connsiteY790" fmla="*/ 73010 h 590602"/>
                  <a:gd name="connsiteX791" fmla="*/ 2443723 w 3548884"/>
                  <a:gd name="connsiteY791" fmla="*/ 58491 h 590602"/>
                  <a:gd name="connsiteX792" fmla="*/ 2458023 w 3548884"/>
                  <a:gd name="connsiteY792" fmla="*/ 43971 h 590602"/>
                  <a:gd name="connsiteX793" fmla="*/ 1258411 w 3548884"/>
                  <a:gd name="connsiteY793" fmla="*/ 31812 h 590602"/>
                  <a:gd name="connsiteX794" fmla="*/ 1272710 w 3548884"/>
                  <a:gd name="connsiteY794" fmla="*/ 46332 h 590602"/>
                  <a:gd name="connsiteX795" fmla="*/ 1258411 w 3548884"/>
                  <a:gd name="connsiteY795" fmla="*/ 60853 h 590602"/>
                  <a:gd name="connsiteX796" fmla="*/ 1244112 w 3548884"/>
                  <a:gd name="connsiteY796" fmla="*/ 46332 h 590602"/>
                  <a:gd name="connsiteX797" fmla="*/ 1258411 w 3548884"/>
                  <a:gd name="connsiteY797" fmla="*/ 31812 h 590602"/>
                  <a:gd name="connsiteX798" fmla="*/ 1434235 w 3548884"/>
                  <a:gd name="connsiteY798" fmla="*/ 29712 h 590602"/>
                  <a:gd name="connsiteX799" fmla="*/ 1448534 w 3548884"/>
                  <a:gd name="connsiteY799" fmla="*/ 44232 h 590602"/>
                  <a:gd name="connsiteX800" fmla="*/ 1434235 w 3548884"/>
                  <a:gd name="connsiteY800" fmla="*/ 58752 h 590602"/>
                  <a:gd name="connsiteX801" fmla="*/ 1419936 w 3548884"/>
                  <a:gd name="connsiteY801" fmla="*/ 44232 h 590602"/>
                  <a:gd name="connsiteX802" fmla="*/ 1434235 w 3548884"/>
                  <a:gd name="connsiteY802" fmla="*/ 29712 h 590602"/>
                  <a:gd name="connsiteX803" fmla="*/ 378135 w 3548884"/>
                  <a:gd name="connsiteY803" fmla="*/ 25469 h 590602"/>
                  <a:gd name="connsiteX804" fmla="*/ 382313 w 3548884"/>
                  <a:gd name="connsiteY804" fmla="*/ 35711 h 590602"/>
                  <a:gd name="connsiteX805" fmla="*/ 368015 w 3548884"/>
                  <a:gd name="connsiteY805" fmla="*/ 50231 h 590602"/>
                  <a:gd name="connsiteX806" fmla="*/ 353716 w 3548884"/>
                  <a:gd name="connsiteY806" fmla="*/ 35711 h 590602"/>
                  <a:gd name="connsiteX807" fmla="*/ 356237 w 3548884"/>
                  <a:gd name="connsiteY807" fmla="*/ 29529 h 590602"/>
                  <a:gd name="connsiteX808" fmla="*/ 2193253 w 3548884"/>
                  <a:gd name="connsiteY808" fmla="*/ 25066 h 590602"/>
                  <a:gd name="connsiteX809" fmla="*/ 2207552 w 3548884"/>
                  <a:gd name="connsiteY809" fmla="*/ 39586 h 590602"/>
                  <a:gd name="connsiteX810" fmla="*/ 2193253 w 3548884"/>
                  <a:gd name="connsiteY810" fmla="*/ 54106 h 590602"/>
                  <a:gd name="connsiteX811" fmla="*/ 2178954 w 3548884"/>
                  <a:gd name="connsiteY811" fmla="*/ 39586 h 590602"/>
                  <a:gd name="connsiteX812" fmla="*/ 2193253 w 3548884"/>
                  <a:gd name="connsiteY812" fmla="*/ 25066 h 590602"/>
                  <a:gd name="connsiteX813" fmla="*/ 2116718 w 3548884"/>
                  <a:gd name="connsiteY813" fmla="*/ 25066 h 590602"/>
                  <a:gd name="connsiteX814" fmla="*/ 2131017 w 3548884"/>
                  <a:gd name="connsiteY814" fmla="*/ 39586 h 590602"/>
                  <a:gd name="connsiteX815" fmla="*/ 2116718 w 3548884"/>
                  <a:gd name="connsiteY815" fmla="*/ 54106 h 590602"/>
                  <a:gd name="connsiteX816" fmla="*/ 2102419 w 3548884"/>
                  <a:gd name="connsiteY816" fmla="*/ 39586 h 590602"/>
                  <a:gd name="connsiteX817" fmla="*/ 2116718 w 3548884"/>
                  <a:gd name="connsiteY817" fmla="*/ 25066 h 590602"/>
                  <a:gd name="connsiteX818" fmla="*/ 1895387 w 3548884"/>
                  <a:gd name="connsiteY818" fmla="*/ 22965 h 590602"/>
                  <a:gd name="connsiteX819" fmla="*/ 1909686 w 3548884"/>
                  <a:gd name="connsiteY819" fmla="*/ 37485 h 590602"/>
                  <a:gd name="connsiteX820" fmla="*/ 1895387 w 3548884"/>
                  <a:gd name="connsiteY820" fmla="*/ 52005 h 590602"/>
                  <a:gd name="connsiteX821" fmla="*/ 1881088 w 3548884"/>
                  <a:gd name="connsiteY821" fmla="*/ 37485 h 590602"/>
                  <a:gd name="connsiteX822" fmla="*/ 1895387 w 3548884"/>
                  <a:gd name="connsiteY822" fmla="*/ 22965 h 590602"/>
                  <a:gd name="connsiteX823" fmla="*/ 1158086 w 3548884"/>
                  <a:gd name="connsiteY823" fmla="*/ 18168 h 590602"/>
                  <a:gd name="connsiteX824" fmla="*/ 1181042 w 3548884"/>
                  <a:gd name="connsiteY824" fmla="*/ 18655 h 590602"/>
                  <a:gd name="connsiteX825" fmla="*/ 1183763 w 3548884"/>
                  <a:gd name="connsiteY825" fmla="*/ 25327 h 590602"/>
                  <a:gd name="connsiteX826" fmla="*/ 1169465 w 3548884"/>
                  <a:gd name="connsiteY826" fmla="*/ 39847 h 590602"/>
                  <a:gd name="connsiteX827" fmla="*/ 1155166 w 3548884"/>
                  <a:gd name="connsiteY827" fmla="*/ 25327 h 590602"/>
                  <a:gd name="connsiteX828" fmla="*/ 2021566 w 3548884"/>
                  <a:gd name="connsiteY828" fmla="*/ 16664 h 590602"/>
                  <a:gd name="connsiteX829" fmla="*/ 2035865 w 3548884"/>
                  <a:gd name="connsiteY829" fmla="*/ 31184 h 590602"/>
                  <a:gd name="connsiteX830" fmla="*/ 2021566 w 3548884"/>
                  <a:gd name="connsiteY830" fmla="*/ 45704 h 590602"/>
                  <a:gd name="connsiteX831" fmla="*/ 2007267 w 3548884"/>
                  <a:gd name="connsiteY831" fmla="*/ 31184 h 590602"/>
                  <a:gd name="connsiteX832" fmla="*/ 2021566 w 3548884"/>
                  <a:gd name="connsiteY832" fmla="*/ 16664 h 590602"/>
                  <a:gd name="connsiteX833" fmla="*/ 1082207 w 3548884"/>
                  <a:gd name="connsiteY833" fmla="*/ 16561 h 590602"/>
                  <a:gd name="connsiteX834" fmla="*/ 1103840 w 3548884"/>
                  <a:gd name="connsiteY834" fmla="*/ 17019 h 590602"/>
                  <a:gd name="connsiteX835" fmla="*/ 1107229 w 3548884"/>
                  <a:gd name="connsiteY835" fmla="*/ 25327 h 590602"/>
                  <a:gd name="connsiteX836" fmla="*/ 1092930 w 3548884"/>
                  <a:gd name="connsiteY836" fmla="*/ 39847 h 590602"/>
                  <a:gd name="connsiteX837" fmla="*/ 1078632 w 3548884"/>
                  <a:gd name="connsiteY837" fmla="*/ 25327 h 590602"/>
                  <a:gd name="connsiteX838" fmla="*/ 1692861 w 3548884"/>
                  <a:gd name="connsiteY838" fmla="*/ 16513 h 590602"/>
                  <a:gd name="connsiteX839" fmla="*/ 1694561 w 3548884"/>
                  <a:gd name="connsiteY839" fmla="*/ 20681 h 590602"/>
                  <a:gd name="connsiteX840" fmla="*/ 1680262 w 3548884"/>
                  <a:gd name="connsiteY840" fmla="*/ 35201 h 590602"/>
                  <a:gd name="connsiteX841" fmla="*/ 1665963 w 3548884"/>
                  <a:gd name="connsiteY841" fmla="*/ 20681 h 590602"/>
                  <a:gd name="connsiteX842" fmla="*/ 1667508 w 3548884"/>
                  <a:gd name="connsiteY842" fmla="*/ 16893 h 590602"/>
                  <a:gd name="connsiteX843" fmla="*/ 1678198 w 3548884"/>
                  <a:gd name="connsiteY843" fmla="*/ 16802 h 590602"/>
                  <a:gd name="connsiteX844" fmla="*/ 3289441 w 3548884"/>
                  <a:gd name="connsiteY844" fmla="*/ 16507 h 590602"/>
                  <a:gd name="connsiteX845" fmla="*/ 3309996 w 3548884"/>
                  <a:gd name="connsiteY845" fmla="*/ 19557 h 590602"/>
                  <a:gd name="connsiteX846" fmla="*/ 3313074 w 3548884"/>
                  <a:gd name="connsiteY846" fmla="*/ 27101 h 590602"/>
                  <a:gd name="connsiteX847" fmla="*/ 3298775 w 3548884"/>
                  <a:gd name="connsiteY847" fmla="*/ 41622 h 590602"/>
                  <a:gd name="connsiteX848" fmla="*/ 3284476 w 3548884"/>
                  <a:gd name="connsiteY848" fmla="*/ 27101 h 590602"/>
                  <a:gd name="connsiteX849" fmla="*/ 3288664 w 3548884"/>
                  <a:gd name="connsiteY849" fmla="*/ 16834 h 590602"/>
                  <a:gd name="connsiteX850" fmla="*/ 1776261 w 3548884"/>
                  <a:gd name="connsiteY850" fmla="*/ 14874 h 590602"/>
                  <a:gd name="connsiteX851" fmla="*/ 1779321 w 3548884"/>
                  <a:gd name="connsiteY851" fmla="*/ 15116 h 590602"/>
                  <a:gd name="connsiteX852" fmla="*/ 1789168 w 3548884"/>
                  <a:gd name="connsiteY852" fmla="*/ 33051 h 590602"/>
                  <a:gd name="connsiteX853" fmla="*/ 1771506 w 3548884"/>
                  <a:gd name="connsiteY853" fmla="*/ 43050 h 590602"/>
                  <a:gd name="connsiteX854" fmla="*/ 1761659 w 3548884"/>
                  <a:gd name="connsiteY854" fmla="*/ 25114 h 590602"/>
                  <a:gd name="connsiteX855" fmla="*/ 1773358 w 3548884"/>
                  <a:gd name="connsiteY855" fmla="*/ 14931 h 590602"/>
                  <a:gd name="connsiteX856" fmla="*/ 984472 w 3548884"/>
                  <a:gd name="connsiteY856" fmla="*/ 14491 h 590602"/>
                  <a:gd name="connsiteX857" fmla="*/ 1011317 w 3548884"/>
                  <a:gd name="connsiteY857" fmla="*/ 15060 h 590602"/>
                  <a:gd name="connsiteX858" fmla="*/ 1012077 w 3548884"/>
                  <a:gd name="connsiteY858" fmla="*/ 16924 h 590602"/>
                  <a:gd name="connsiteX859" fmla="*/ 997778 w 3548884"/>
                  <a:gd name="connsiteY859" fmla="*/ 31445 h 590602"/>
                  <a:gd name="connsiteX860" fmla="*/ 983480 w 3548884"/>
                  <a:gd name="connsiteY860" fmla="*/ 16924 h 590602"/>
                  <a:gd name="connsiteX861" fmla="*/ 863456 w 3548884"/>
                  <a:gd name="connsiteY861" fmla="*/ 12131 h 590602"/>
                  <a:gd name="connsiteX862" fmla="*/ 880386 w 3548884"/>
                  <a:gd name="connsiteY862" fmla="*/ 12402 h 590602"/>
                  <a:gd name="connsiteX863" fmla="*/ 881710 w 3548884"/>
                  <a:gd name="connsiteY863" fmla="*/ 12959 h 590602"/>
                  <a:gd name="connsiteX864" fmla="*/ 885898 w 3548884"/>
                  <a:gd name="connsiteY864" fmla="*/ 23227 h 590602"/>
                  <a:gd name="connsiteX865" fmla="*/ 871599 w 3548884"/>
                  <a:gd name="connsiteY865" fmla="*/ 37747 h 590602"/>
                  <a:gd name="connsiteX866" fmla="*/ 857300 w 3548884"/>
                  <a:gd name="connsiteY866" fmla="*/ 23227 h 590602"/>
                  <a:gd name="connsiteX867" fmla="*/ 861488 w 3548884"/>
                  <a:gd name="connsiteY867" fmla="*/ 12959 h 590602"/>
                  <a:gd name="connsiteX868" fmla="*/ 738699 w 3548884"/>
                  <a:gd name="connsiteY868" fmla="*/ 10135 h 590602"/>
                  <a:gd name="connsiteX869" fmla="*/ 764435 w 3548884"/>
                  <a:gd name="connsiteY869" fmla="*/ 10547 h 590602"/>
                  <a:gd name="connsiteX870" fmla="*/ 765380 w 3548884"/>
                  <a:gd name="connsiteY870" fmla="*/ 18793 h 590602"/>
                  <a:gd name="connsiteX871" fmla="*/ 747718 w 3548884"/>
                  <a:gd name="connsiteY871" fmla="*/ 28792 h 590602"/>
                  <a:gd name="connsiteX872" fmla="*/ 737871 w 3548884"/>
                  <a:gd name="connsiteY872" fmla="*/ 10856 h 590602"/>
                  <a:gd name="connsiteX873" fmla="*/ 3197134 w 3548884"/>
                  <a:gd name="connsiteY873" fmla="*/ 10030 h 590602"/>
                  <a:gd name="connsiteX874" fmla="*/ 3222119 w 3548884"/>
                  <a:gd name="connsiteY874" fmla="*/ 11020 h 590602"/>
                  <a:gd name="connsiteX875" fmla="*/ 3219939 w 3548884"/>
                  <a:gd name="connsiteY875" fmla="*/ 16363 h 590602"/>
                  <a:gd name="connsiteX876" fmla="*/ 3209829 w 3548884"/>
                  <a:gd name="connsiteY876" fmla="*/ 20616 h 590602"/>
                  <a:gd name="connsiteX877" fmla="*/ 3199718 w 3548884"/>
                  <a:gd name="connsiteY877" fmla="*/ 16363 h 590602"/>
                  <a:gd name="connsiteX878" fmla="*/ 643065 w 3548884"/>
                  <a:gd name="connsiteY878" fmla="*/ 8604 h 590602"/>
                  <a:gd name="connsiteX879" fmla="*/ 669709 w 3548884"/>
                  <a:gd name="connsiteY879" fmla="*/ 9031 h 590602"/>
                  <a:gd name="connsiteX880" fmla="*/ 666585 w 3548884"/>
                  <a:gd name="connsiteY880" fmla="*/ 16690 h 590602"/>
                  <a:gd name="connsiteX881" fmla="*/ 656474 w 3548884"/>
                  <a:gd name="connsiteY881" fmla="*/ 20942 h 590602"/>
                  <a:gd name="connsiteX882" fmla="*/ 646363 w 3548884"/>
                  <a:gd name="connsiteY882" fmla="*/ 16690 h 590602"/>
                  <a:gd name="connsiteX883" fmla="*/ 3119343 w 3548884"/>
                  <a:gd name="connsiteY883" fmla="*/ 6947 h 590602"/>
                  <a:gd name="connsiteX884" fmla="*/ 3146802 w 3548884"/>
                  <a:gd name="connsiteY884" fmla="*/ 8036 h 590602"/>
                  <a:gd name="connsiteX885" fmla="*/ 3143404 w 3548884"/>
                  <a:gd name="connsiteY885" fmla="*/ 16363 h 590602"/>
                  <a:gd name="connsiteX886" fmla="*/ 3133294 w 3548884"/>
                  <a:gd name="connsiteY886" fmla="*/ 20616 h 590602"/>
                  <a:gd name="connsiteX887" fmla="*/ 3123183 w 3548884"/>
                  <a:gd name="connsiteY887" fmla="*/ 16363 h 590602"/>
                  <a:gd name="connsiteX888" fmla="*/ 3026111 w 3548884"/>
                  <a:gd name="connsiteY888" fmla="*/ 3253 h 590602"/>
                  <a:gd name="connsiteX889" fmla="*/ 3049791 w 3548884"/>
                  <a:gd name="connsiteY889" fmla="*/ 4191 h 590602"/>
                  <a:gd name="connsiteX890" fmla="*/ 3048253 w 3548884"/>
                  <a:gd name="connsiteY890" fmla="*/ 7961 h 590602"/>
                  <a:gd name="connsiteX891" fmla="*/ 3038142 w 3548884"/>
                  <a:gd name="connsiteY891" fmla="*/ 12214 h 590602"/>
                  <a:gd name="connsiteX892" fmla="*/ 3028032 w 3548884"/>
                  <a:gd name="connsiteY892" fmla="*/ 7961 h 590602"/>
                  <a:gd name="connsiteX893" fmla="*/ 2410804 w 3548884"/>
                  <a:gd name="connsiteY893" fmla="*/ 2980 h 590602"/>
                  <a:gd name="connsiteX894" fmla="*/ 2418489 w 3548884"/>
                  <a:gd name="connsiteY894" fmla="*/ 6212 h 590602"/>
                  <a:gd name="connsiteX895" fmla="*/ 2422677 w 3548884"/>
                  <a:gd name="connsiteY895" fmla="*/ 16480 h 590602"/>
                  <a:gd name="connsiteX896" fmla="*/ 2408378 w 3548884"/>
                  <a:gd name="connsiteY896" fmla="*/ 31000 h 590602"/>
                  <a:gd name="connsiteX897" fmla="*/ 2394079 w 3548884"/>
                  <a:gd name="connsiteY897" fmla="*/ 16480 h 590602"/>
                  <a:gd name="connsiteX898" fmla="*/ 2398267 w 3548884"/>
                  <a:gd name="connsiteY898" fmla="*/ 6212 h 590602"/>
                  <a:gd name="connsiteX899" fmla="*/ 2405740 w 3548884"/>
                  <a:gd name="connsiteY899" fmla="*/ 3069 h 590602"/>
                  <a:gd name="connsiteX900" fmla="*/ 2700189 w 3548884"/>
                  <a:gd name="connsiteY900" fmla="*/ 302 h 590602"/>
                  <a:gd name="connsiteX901" fmla="*/ 2696838 w 3548884"/>
                  <a:gd name="connsiteY901" fmla="*/ 1711 h 590602"/>
                  <a:gd name="connsiteX902" fmla="*/ 2693508 w 3548884"/>
                  <a:gd name="connsiteY902" fmla="*/ 311 h 590602"/>
                  <a:gd name="connsiteX903" fmla="*/ 2805277 w 3548884"/>
                  <a:gd name="connsiteY903" fmla="*/ 160 h 590602"/>
                  <a:gd name="connsiteX904" fmla="*/ 2798952 w 3548884"/>
                  <a:gd name="connsiteY904" fmla="*/ 8276 h 590602"/>
                  <a:gd name="connsiteX905" fmla="*/ 2788081 w 3548884"/>
                  <a:gd name="connsiteY905" fmla="*/ 9561 h 590602"/>
                  <a:gd name="connsiteX906" fmla="*/ 2779500 w 3548884"/>
                  <a:gd name="connsiteY906" fmla="*/ 2664 h 590602"/>
                  <a:gd name="connsiteX907" fmla="*/ 2779217 w 3548884"/>
                  <a:gd name="connsiteY907" fmla="*/ 195 h 590602"/>
                  <a:gd name="connsiteX908" fmla="*/ 2924632 w 3548884"/>
                  <a:gd name="connsiteY908" fmla="*/ 0 h 590602"/>
                  <a:gd name="connsiteX909" fmla="*/ 2926262 w 3548884"/>
                  <a:gd name="connsiteY909" fmla="*/ 3996 h 590602"/>
                  <a:gd name="connsiteX910" fmla="*/ 2911963 w 3548884"/>
                  <a:gd name="connsiteY910" fmla="*/ 18516 h 590602"/>
                  <a:gd name="connsiteX911" fmla="*/ 2897664 w 3548884"/>
                  <a:gd name="connsiteY911" fmla="*/ 3996 h 590602"/>
                  <a:gd name="connsiteX912" fmla="*/ 2899280 w 3548884"/>
                  <a:gd name="connsiteY912" fmla="*/ 34 h 5906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</a:cxnLst>
                <a:rect l="l" t="t" r="r" b="b"/>
                <a:pathLst>
                  <a:path w="3548884" h="590602">
                    <a:moveTo>
                      <a:pt x="851916" y="561562"/>
                    </a:moveTo>
                    <a:cubicBezTo>
                      <a:pt x="859813" y="561562"/>
                      <a:pt x="866215" y="568063"/>
                      <a:pt x="866215" y="576082"/>
                    </a:cubicBezTo>
                    <a:cubicBezTo>
                      <a:pt x="866215" y="584101"/>
                      <a:pt x="859813" y="590602"/>
                      <a:pt x="851916" y="590602"/>
                    </a:cubicBezTo>
                    <a:cubicBezTo>
                      <a:pt x="844019" y="590602"/>
                      <a:pt x="837618" y="584101"/>
                      <a:pt x="837618" y="576082"/>
                    </a:cubicBezTo>
                    <a:cubicBezTo>
                      <a:pt x="837618" y="568063"/>
                      <a:pt x="844019" y="561562"/>
                      <a:pt x="851916" y="561562"/>
                    </a:cubicBezTo>
                    <a:close/>
                    <a:moveTo>
                      <a:pt x="580941" y="559462"/>
                    </a:moveTo>
                    <a:cubicBezTo>
                      <a:pt x="588838" y="559462"/>
                      <a:pt x="595240" y="565962"/>
                      <a:pt x="595240" y="573982"/>
                    </a:cubicBezTo>
                    <a:cubicBezTo>
                      <a:pt x="595240" y="582001"/>
                      <a:pt x="588838" y="588502"/>
                      <a:pt x="580941" y="588502"/>
                    </a:cubicBezTo>
                    <a:cubicBezTo>
                      <a:pt x="573044" y="588502"/>
                      <a:pt x="566642" y="582001"/>
                      <a:pt x="566642" y="573982"/>
                    </a:cubicBezTo>
                    <a:cubicBezTo>
                      <a:pt x="566642" y="565962"/>
                      <a:pt x="573044" y="559462"/>
                      <a:pt x="580941" y="559462"/>
                    </a:cubicBezTo>
                    <a:close/>
                    <a:moveTo>
                      <a:pt x="400981" y="555260"/>
                    </a:moveTo>
                    <a:cubicBezTo>
                      <a:pt x="408878" y="555260"/>
                      <a:pt x="415279" y="561761"/>
                      <a:pt x="415279" y="569780"/>
                    </a:cubicBezTo>
                    <a:cubicBezTo>
                      <a:pt x="415279" y="577800"/>
                      <a:pt x="408878" y="584300"/>
                      <a:pt x="400981" y="584300"/>
                    </a:cubicBezTo>
                    <a:cubicBezTo>
                      <a:pt x="393084" y="584300"/>
                      <a:pt x="386682" y="577800"/>
                      <a:pt x="386682" y="569780"/>
                    </a:cubicBezTo>
                    <a:cubicBezTo>
                      <a:pt x="386682" y="561761"/>
                      <a:pt x="393084" y="555260"/>
                      <a:pt x="400981" y="555260"/>
                    </a:cubicBezTo>
                    <a:close/>
                    <a:moveTo>
                      <a:pt x="194491" y="538640"/>
                    </a:moveTo>
                    <a:cubicBezTo>
                      <a:pt x="202388" y="538640"/>
                      <a:pt x="208790" y="545141"/>
                      <a:pt x="208790" y="553160"/>
                    </a:cubicBezTo>
                    <a:cubicBezTo>
                      <a:pt x="208790" y="561179"/>
                      <a:pt x="202388" y="567680"/>
                      <a:pt x="194491" y="567680"/>
                    </a:cubicBezTo>
                    <a:cubicBezTo>
                      <a:pt x="186595" y="567680"/>
                      <a:pt x="180192" y="561179"/>
                      <a:pt x="180192" y="553160"/>
                    </a:cubicBezTo>
                    <a:cubicBezTo>
                      <a:pt x="180192" y="545141"/>
                      <a:pt x="186595" y="538640"/>
                      <a:pt x="194491" y="538640"/>
                    </a:cubicBezTo>
                    <a:close/>
                    <a:moveTo>
                      <a:pt x="62060" y="538562"/>
                    </a:moveTo>
                    <a:cubicBezTo>
                      <a:pt x="63903" y="538330"/>
                      <a:pt x="65822" y="538461"/>
                      <a:pt x="67721" y="539009"/>
                    </a:cubicBezTo>
                    <a:cubicBezTo>
                      <a:pt x="75318" y="541201"/>
                      <a:pt x="79726" y="549230"/>
                      <a:pt x="77567" y="556945"/>
                    </a:cubicBezTo>
                    <a:cubicBezTo>
                      <a:pt x="75409" y="564659"/>
                      <a:pt x="67502" y="569136"/>
                      <a:pt x="59905" y="566944"/>
                    </a:cubicBezTo>
                    <a:cubicBezTo>
                      <a:pt x="52309" y="564751"/>
                      <a:pt x="47900" y="556722"/>
                      <a:pt x="50059" y="549008"/>
                    </a:cubicBezTo>
                    <a:cubicBezTo>
                      <a:pt x="51677" y="543222"/>
                      <a:pt x="56530" y="539258"/>
                      <a:pt x="62060" y="538562"/>
                    </a:cubicBezTo>
                    <a:close/>
                    <a:moveTo>
                      <a:pt x="1847158" y="534278"/>
                    </a:moveTo>
                    <a:cubicBezTo>
                      <a:pt x="1855055" y="534278"/>
                      <a:pt x="1861457" y="540778"/>
                      <a:pt x="1861457" y="548798"/>
                    </a:cubicBezTo>
                    <a:cubicBezTo>
                      <a:pt x="1861457" y="556817"/>
                      <a:pt x="1855055" y="563318"/>
                      <a:pt x="1847158" y="563318"/>
                    </a:cubicBezTo>
                    <a:cubicBezTo>
                      <a:pt x="1839262" y="563318"/>
                      <a:pt x="1832859" y="556817"/>
                      <a:pt x="1832859" y="548798"/>
                    </a:cubicBezTo>
                    <a:cubicBezTo>
                      <a:pt x="1832859" y="540778"/>
                      <a:pt x="1839262" y="534278"/>
                      <a:pt x="1847158" y="534278"/>
                    </a:cubicBezTo>
                    <a:close/>
                    <a:moveTo>
                      <a:pt x="1576183" y="532177"/>
                    </a:moveTo>
                    <a:cubicBezTo>
                      <a:pt x="1584080" y="532177"/>
                      <a:pt x="1590481" y="538678"/>
                      <a:pt x="1590481" y="546697"/>
                    </a:cubicBezTo>
                    <a:cubicBezTo>
                      <a:pt x="1590481" y="554716"/>
                      <a:pt x="1584080" y="561217"/>
                      <a:pt x="1576183" y="561217"/>
                    </a:cubicBezTo>
                    <a:cubicBezTo>
                      <a:pt x="1568286" y="561217"/>
                      <a:pt x="1561884" y="554716"/>
                      <a:pt x="1561884" y="546697"/>
                    </a:cubicBezTo>
                    <a:cubicBezTo>
                      <a:pt x="1561884" y="538678"/>
                      <a:pt x="1568286" y="532177"/>
                      <a:pt x="1576183" y="532177"/>
                    </a:cubicBezTo>
                    <a:close/>
                    <a:moveTo>
                      <a:pt x="1396222" y="527975"/>
                    </a:moveTo>
                    <a:cubicBezTo>
                      <a:pt x="1404119" y="527975"/>
                      <a:pt x="1410521" y="534477"/>
                      <a:pt x="1410521" y="542496"/>
                    </a:cubicBezTo>
                    <a:cubicBezTo>
                      <a:pt x="1410521" y="550515"/>
                      <a:pt x="1404119" y="557016"/>
                      <a:pt x="1396222" y="557016"/>
                    </a:cubicBezTo>
                    <a:cubicBezTo>
                      <a:pt x="1388325" y="557016"/>
                      <a:pt x="1381924" y="550515"/>
                      <a:pt x="1381924" y="542496"/>
                    </a:cubicBezTo>
                    <a:cubicBezTo>
                      <a:pt x="1381924" y="534477"/>
                      <a:pt x="1388325" y="527975"/>
                      <a:pt x="1396222" y="527975"/>
                    </a:cubicBezTo>
                    <a:close/>
                    <a:moveTo>
                      <a:pt x="2234855" y="519409"/>
                    </a:moveTo>
                    <a:cubicBezTo>
                      <a:pt x="2242752" y="519409"/>
                      <a:pt x="2249153" y="525910"/>
                      <a:pt x="2249153" y="533929"/>
                    </a:cubicBezTo>
                    <a:cubicBezTo>
                      <a:pt x="2249153" y="541949"/>
                      <a:pt x="2242752" y="548449"/>
                      <a:pt x="2234855" y="548449"/>
                    </a:cubicBezTo>
                    <a:cubicBezTo>
                      <a:pt x="2226958" y="548449"/>
                      <a:pt x="2220556" y="541949"/>
                      <a:pt x="2220556" y="533929"/>
                    </a:cubicBezTo>
                    <a:cubicBezTo>
                      <a:pt x="2220556" y="525910"/>
                      <a:pt x="2226958" y="519409"/>
                      <a:pt x="2234855" y="519409"/>
                    </a:cubicBezTo>
                    <a:close/>
                    <a:moveTo>
                      <a:pt x="2102423" y="519331"/>
                    </a:moveTo>
                    <a:cubicBezTo>
                      <a:pt x="2104267" y="519099"/>
                      <a:pt x="2106185" y="519230"/>
                      <a:pt x="2108084" y="519778"/>
                    </a:cubicBezTo>
                    <a:cubicBezTo>
                      <a:pt x="2115681" y="521970"/>
                      <a:pt x="2120090" y="529999"/>
                      <a:pt x="2117931" y="537714"/>
                    </a:cubicBezTo>
                    <a:cubicBezTo>
                      <a:pt x="2115773" y="545428"/>
                      <a:pt x="2107865" y="549905"/>
                      <a:pt x="2100269" y="547713"/>
                    </a:cubicBezTo>
                    <a:cubicBezTo>
                      <a:pt x="2092672" y="545520"/>
                      <a:pt x="2088264" y="537491"/>
                      <a:pt x="2090423" y="529777"/>
                    </a:cubicBezTo>
                    <a:cubicBezTo>
                      <a:pt x="2092041" y="523991"/>
                      <a:pt x="2096894" y="520027"/>
                      <a:pt x="2102423" y="519331"/>
                    </a:cubicBezTo>
                    <a:close/>
                    <a:moveTo>
                      <a:pt x="1189733" y="511356"/>
                    </a:moveTo>
                    <a:cubicBezTo>
                      <a:pt x="1197630" y="511356"/>
                      <a:pt x="1204031" y="517857"/>
                      <a:pt x="1204031" y="525876"/>
                    </a:cubicBezTo>
                    <a:cubicBezTo>
                      <a:pt x="1204031" y="533895"/>
                      <a:pt x="1197630" y="540396"/>
                      <a:pt x="1189733" y="540396"/>
                    </a:cubicBezTo>
                    <a:cubicBezTo>
                      <a:pt x="1181836" y="540396"/>
                      <a:pt x="1175434" y="533895"/>
                      <a:pt x="1175434" y="525876"/>
                    </a:cubicBezTo>
                    <a:cubicBezTo>
                      <a:pt x="1175434" y="517857"/>
                      <a:pt x="1181836" y="511356"/>
                      <a:pt x="1189733" y="511356"/>
                    </a:cubicBezTo>
                    <a:close/>
                    <a:moveTo>
                      <a:pt x="1057301" y="511277"/>
                    </a:moveTo>
                    <a:cubicBezTo>
                      <a:pt x="1059145" y="511045"/>
                      <a:pt x="1061063" y="511177"/>
                      <a:pt x="1062962" y="511725"/>
                    </a:cubicBezTo>
                    <a:cubicBezTo>
                      <a:pt x="1070559" y="513916"/>
                      <a:pt x="1074968" y="521946"/>
                      <a:pt x="1072809" y="529660"/>
                    </a:cubicBezTo>
                    <a:cubicBezTo>
                      <a:pt x="1070651" y="537375"/>
                      <a:pt x="1062743" y="541851"/>
                      <a:pt x="1055147" y="539660"/>
                    </a:cubicBezTo>
                    <a:cubicBezTo>
                      <a:pt x="1047550" y="537467"/>
                      <a:pt x="1043142" y="529437"/>
                      <a:pt x="1045301" y="521723"/>
                    </a:cubicBezTo>
                    <a:cubicBezTo>
                      <a:pt x="1046919" y="515938"/>
                      <a:pt x="1051772" y="511974"/>
                      <a:pt x="1057301" y="511277"/>
                    </a:cubicBezTo>
                    <a:close/>
                    <a:moveTo>
                      <a:pt x="616106" y="498545"/>
                    </a:moveTo>
                    <a:cubicBezTo>
                      <a:pt x="624003" y="498545"/>
                      <a:pt x="630404" y="505046"/>
                      <a:pt x="630404" y="513066"/>
                    </a:cubicBezTo>
                    <a:cubicBezTo>
                      <a:pt x="630404" y="521086"/>
                      <a:pt x="624003" y="527586"/>
                      <a:pt x="616106" y="527586"/>
                    </a:cubicBezTo>
                    <a:cubicBezTo>
                      <a:pt x="608209" y="527586"/>
                      <a:pt x="601807" y="521086"/>
                      <a:pt x="601807" y="513066"/>
                    </a:cubicBezTo>
                    <a:cubicBezTo>
                      <a:pt x="601807" y="505046"/>
                      <a:pt x="608209" y="498545"/>
                      <a:pt x="616106" y="498545"/>
                    </a:cubicBezTo>
                    <a:close/>
                    <a:moveTo>
                      <a:pt x="971890" y="496445"/>
                    </a:moveTo>
                    <a:cubicBezTo>
                      <a:pt x="979787" y="496445"/>
                      <a:pt x="986189" y="502947"/>
                      <a:pt x="986189" y="510965"/>
                    </a:cubicBezTo>
                    <a:cubicBezTo>
                      <a:pt x="986189" y="518985"/>
                      <a:pt x="979787" y="525485"/>
                      <a:pt x="971890" y="525485"/>
                    </a:cubicBezTo>
                    <a:cubicBezTo>
                      <a:pt x="963993" y="525485"/>
                      <a:pt x="957591" y="518985"/>
                      <a:pt x="957591" y="510965"/>
                    </a:cubicBezTo>
                    <a:cubicBezTo>
                      <a:pt x="957591" y="502947"/>
                      <a:pt x="963993" y="496445"/>
                      <a:pt x="971890" y="496445"/>
                    </a:cubicBezTo>
                    <a:close/>
                    <a:moveTo>
                      <a:pt x="739307" y="493917"/>
                    </a:moveTo>
                    <a:cubicBezTo>
                      <a:pt x="747204" y="493917"/>
                      <a:pt x="753606" y="500417"/>
                      <a:pt x="753606" y="508437"/>
                    </a:cubicBezTo>
                    <a:cubicBezTo>
                      <a:pt x="753606" y="516455"/>
                      <a:pt x="747204" y="522957"/>
                      <a:pt x="739307" y="522957"/>
                    </a:cubicBezTo>
                    <a:cubicBezTo>
                      <a:pt x="731409" y="522957"/>
                      <a:pt x="725008" y="516455"/>
                      <a:pt x="725008" y="508437"/>
                    </a:cubicBezTo>
                    <a:cubicBezTo>
                      <a:pt x="725008" y="500417"/>
                      <a:pt x="731409" y="493917"/>
                      <a:pt x="739307" y="493917"/>
                    </a:cubicBezTo>
                    <a:close/>
                    <a:moveTo>
                      <a:pt x="520954" y="490144"/>
                    </a:moveTo>
                    <a:cubicBezTo>
                      <a:pt x="528851" y="490144"/>
                      <a:pt x="535253" y="496644"/>
                      <a:pt x="535253" y="504664"/>
                    </a:cubicBezTo>
                    <a:cubicBezTo>
                      <a:pt x="535253" y="512683"/>
                      <a:pt x="528851" y="519184"/>
                      <a:pt x="520954" y="519184"/>
                    </a:cubicBezTo>
                    <a:cubicBezTo>
                      <a:pt x="513057" y="519184"/>
                      <a:pt x="506656" y="512683"/>
                      <a:pt x="506656" y="504664"/>
                    </a:cubicBezTo>
                    <a:cubicBezTo>
                      <a:pt x="506656" y="496644"/>
                      <a:pt x="513057" y="490144"/>
                      <a:pt x="520954" y="490144"/>
                    </a:cubicBezTo>
                    <a:close/>
                    <a:moveTo>
                      <a:pt x="864327" y="483842"/>
                    </a:moveTo>
                    <a:cubicBezTo>
                      <a:pt x="872224" y="483842"/>
                      <a:pt x="878626" y="490343"/>
                      <a:pt x="878626" y="498363"/>
                    </a:cubicBezTo>
                    <a:cubicBezTo>
                      <a:pt x="878626" y="506381"/>
                      <a:pt x="872224" y="512883"/>
                      <a:pt x="864327" y="512883"/>
                    </a:cubicBezTo>
                    <a:cubicBezTo>
                      <a:pt x="856430" y="512883"/>
                      <a:pt x="850028" y="506381"/>
                      <a:pt x="850028" y="498363"/>
                    </a:cubicBezTo>
                    <a:cubicBezTo>
                      <a:pt x="850028" y="490343"/>
                      <a:pt x="856430" y="483842"/>
                      <a:pt x="864327" y="483842"/>
                    </a:cubicBezTo>
                    <a:close/>
                    <a:moveTo>
                      <a:pt x="308260" y="483842"/>
                    </a:moveTo>
                    <a:cubicBezTo>
                      <a:pt x="316156" y="483842"/>
                      <a:pt x="322558" y="490343"/>
                      <a:pt x="322558" y="498363"/>
                    </a:cubicBezTo>
                    <a:cubicBezTo>
                      <a:pt x="322558" y="506381"/>
                      <a:pt x="316156" y="512883"/>
                      <a:pt x="308260" y="512883"/>
                    </a:cubicBezTo>
                    <a:cubicBezTo>
                      <a:pt x="300362" y="512883"/>
                      <a:pt x="293961" y="506381"/>
                      <a:pt x="293961" y="498363"/>
                    </a:cubicBezTo>
                    <a:cubicBezTo>
                      <a:pt x="293961" y="490343"/>
                      <a:pt x="300362" y="483842"/>
                      <a:pt x="308260" y="483842"/>
                    </a:cubicBezTo>
                    <a:close/>
                    <a:moveTo>
                      <a:pt x="413392" y="477540"/>
                    </a:moveTo>
                    <a:cubicBezTo>
                      <a:pt x="421288" y="477540"/>
                      <a:pt x="427691" y="484041"/>
                      <a:pt x="427691" y="492060"/>
                    </a:cubicBezTo>
                    <a:cubicBezTo>
                      <a:pt x="427691" y="500080"/>
                      <a:pt x="421288" y="506581"/>
                      <a:pt x="413392" y="506581"/>
                    </a:cubicBezTo>
                    <a:cubicBezTo>
                      <a:pt x="405494" y="506581"/>
                      <a:pt x="399093" y="500080"/>
                      <a:pt x="399093" y="492060"/>
                    </a:cubicBezTo>
                    <a:cubicBezTo>
                      <a:pt x="399093" y="484041"/>
                      <a:pt x="405494" y="477540"/>
                      <a:pt x="413392" y="477540"/>
                    </a:cubicBezTo>
                    <a:close/>
                    <a:moveTo>
                      <a:pt x="229294" y="475440"/>
                    </a:moveTo>
                    <a:cubicBezTo>
                      <a:pt x="237191" y="475440"/>
                      <a:pt x="243593" y="481941"/>
                      <a:pt x="243593" y="489960"/>
                    </a:cubicBezTo>
                    <a:cubicBezTo>
                      <a:pt x="243593" y="497980"/>
                      <a:pt x="237191" y="504480"/>
                      <a:pt x="229294" y="504480"/>
                    </a:cubicBezTo>
                    <a:cubicBezTo>
                      <a:pt x="221397" y="504480"/>
                      <a:pt x="214995" y="497980"/>
                      <a:pt x="214995" y="489960"/>
                    </a:cubicBezTo>
                    <a:cubicBezTo>
                      <a:pt x="214995" y="481941"/>
                      <a:pt x="221397" y="475440"/>
                      <a:pt x="229294" y="475440"/>
                    </a:cubicBezTo>
                    <a:close/>
                    <a:moveTo>
                      <a:pt x="1611348" y="471261"/>
                    </a:moveTo>
                    <a:cubicBezTo>
                      <a:pt x="1619245" y="471261"/>
                      <a:pt x="1625646" y="477762"/>
                      <a:pt x="1625646" y="485782"/>
                    </a:cubicBezTo>
                    <a:cubicBezTo>
                      <a:pt x="1625646" y="493801"/>
                      <a:pt x="1619245" y="500302"/>
                      <a:pt x="1611348" y="500302"/>
                    </a:cubicBezTo>
                    <a:cubicBezTo>
                      <a:pt x="1603451" y="500302"/>
                      <a:pt x="1597049" y="493801"/>
                      <a:pt x="1597049" y="485782"/>
                    </a:cubicBezTo>
                    <a:cubicBezTo>
                      <a:pt x="1597049" y="477762"/>
                      <a:pt x="1603451" y="471261"/>
                      <a:pt x="1611348" y="471261"/>
                    </a:cubicBezTo>
                    <a:close/>
                    <a:moveTo>
                      <a:pt x="2561318" y="470913"/>
                    </a:moveTo>
                    <a:cubicBezTo>
                      <a:pt x="2569215" y="470913"/>
                      <a:pt x="2575617" y="477413"/>
                      <a:pt x="2575617" y="485433"/>
                    </a:cubicBezTo>
                    <a:lnTo>
                      <a:pt x="2574313" y="488630"/>
                    </a:lnTo>
                    <a:lnTo>
                      <a:pt x="2550489" y="493940"/>
                    </a:lnTo>
                    <a:lnTo>
                      <a:pt x="2547019" y="485433"/>
                    </a:lnTo>
                    <a:cubicBezTo>
                      <a:pt x="2547019" y="477413"/>
                      <a:pt x="2553421" y="470913"/>
                      <a:pt x="2561318" y="470913"/>
                    </a:cubicBezTo>
                    <a:close/>
                    <a:moveTo>
                      <a:pt x="1967132" y="469161"/>
                    </a:moveTo>
                    <a:cubicBezTo>
                      <a:pt x="1975029" y="469161"/>
                      <a:pt x="1981430" y="475662"/>
                      <a:pt x="1981430" y="483681"/>
                    </a:cubicBezTo>
                    <a:cubicBezTo>
                      <a:pt x="1981430" y="491701"/>
                      <a:pt x="1975029" y="498201"/>
                      <a:pt x="1967132" y="498201"/>
                    </a:cubicBezTo>
                    <a:cubicBezTo>
                      <a:pt x="1959235" y="498201"/>
                      <a:pt x="1952833" y="491701"/>
                      <a:pt x="1952833" y="483681"/>
                    </a:cubicBezTo>
                    <a:cubicBezTo>
                      <a:pt x="1952833" y="475662"/>
                      <a:pt x="1959235" y="469161"/>
                      <a:pt x="1967132" y="469161"/>
                    </a:cubicBezTo>
                    <a:close/>
                    <a:moveTo>
                      <a:pt x="132390" y="467144"/>
                    </a:moveTo>
                    <a:cubicBezTo>
                      <a:pt x="134232" y="466911"/>
                      <a:pt x="136151" y="467042"/>
                      <a:pt x="138051" y="467591"/>
                    </a:cubicBezTo>
                    <a:cubicBezTo>
                      <a:pt x="145647" y="469782"/>
                      <a:pt x="150055" y="477813"/>
                      <a:pt x="147896" y="485526"/>
                    </a:cubicBezTo>
                    <a:cubicBezTo>
                      <a:pt x="145738" y="493240"/>
                      <a:pt x="137831" y="497717"/>
                      <a:pt x="130235" y="495525"/>
                    </a:cubicBezTo>
                    <a:cubicBezTo>
                      <a:pt x="122638" y="493334"/>
                      <a:pt x="118229" y="485303"/>
                      <a:pt x="120388" y="477589"/>
                    </a:cubicBezTo>
                    <a:cubicBezTo>
                      <a:pt x="122007" y="471804"/>
                      <a:pt x="126860" y="467839"/>
                      <a:pt x="132390" y="467144"/>
                    </a:cubicBezTo>
                    <a:close/>
                    <a:moveTo>
                      <a:pt x="1734548" y="466632"/>
                    </a:moveTo>
                    <a:cubicBezTo>
                      <a:pt x="1742445" y="466632"/>
                      <a:pt x="1748848" y="473133"/>
                      <a:pt x="1748848" y="481152"/>
                    </a:cubicBezTo>
                    <a:cubicBezTo>
                      <a:pt x="1748848" y="489171"/>
                      <a:pt x="1742445" y="495672"/>
                      <a:pt x="1734548" y="495672"/>
                    </a:cubicBezTo>
                    <a:cubicBezTo>
                      <a:pt x="1726651" y="495672"/>
                      <a:pt x="1720250" y="489171"/>
                      <a:pt x="1720250" y="481152"/>
                    </a:cubicBezTo>
                    <a:cubicBezTo>
                      <a:pt x="1720250" y="473133"/>
                      <a:pt x="1726651" y="466632"/>
                      <a:pt x="1734548" y="466632"/>
                    </a:cubicBezTo>
                    <a:close/>
                    <a:moveTo>
                      <a:pt x="2348623" y="464611"/>
                    </a:moveTo>
                    <a:cubicBezTo>
                      <a:pt x="2356521" y="464611"/>
                      <a:pt x="2362922" y="471112"/>
                      <a:pt x="2362922" y="479132"/>
                    </a:cubicBezTo>
                    <a:cubicBezTo>
                      <a:pt x="2362922" y="487150"/>
                      <a:pt x="2356521" y="493652"/>
                      <a:pt x="2348623" y="493652"/>
                    </a:cubicBezTo>
                    <a:cubicBezTo>
                      <a:pt x="2340726" y="493652"/>
                      <a:pt x="2334324" y="487150"/>
                      <a:pt x="2334324" y="479132"/>
                    </a:cubicBezTo>
                    <a:cubicBezTo>
                      <a:pt x="2334324" y="471112"/>
                      <a:pt x="2340726" y="464611"/>
                      <a:pt x="2348623" y="464611"/>
                    </a:cubicBezTo>
                    <a:close/>
                    <a:moveTo>
                      <a:pt x="1516196" y="462859"/>
                    </a:moveTo>
                    <a:cubicBezTo>
                      <a:pt x="1524093" y="462859"/>
                      <a:pt x="1530494" y="469360"/>
                      <a:pt x="1530494" y="477379"/>
                    </a:cubicBezTo>
                    <a:cubicBezTo>
                      <a:pt x="1530494" y="485398"/>
                      <a:pt x="1524093" y="491899"/>
                      <a:pt x="1516196" y="491899"/>
                    </a:cubicBezTo>
                    <a:cubicBezTo>
                      <a:pt x="1508299" y="491899"/>
                      <a:pt x="1501897" y="485398"/>
                      <a:pt x="1501897" y="477379"/>
                    </a:cubicBezTo>
                    <a:cubicBezTo>
                      <a:pt x="1501897" y="469360"/>
                      <a:pt x="1508299" y="462859"/>
                      <a:pt x="1516196" y="462859"/>
                    </a:cubicBezTo>
                    <a:close/>
                    <a:moveTo>
                      <a:pt x="49649" y="460842"/>
                    </a:moveTo>
                    <a:cubicBezTo>
                      <a:pt x="51492" y="460610"/>
                      <a:pt x="53411" y="460741"/>
                      <a:pt x="55310" y="461290"/>
                    </a:cubicBezTo>
                    <a:cubicBezTo>
                      <a:pt x="62906" y="463480"/>
                      <a:pt x="67315" y="471511"/>
                      <a:pt x="65156" y="479225"/>
                    </a:cubicBezTo>
                    <a:cubicBezTo>
                      <a:pt x="62998" y="486939"/>
                      <a:pt x="55090" y="491416"/>
                      <a:pt x="47493" y="489223"/>
                    </a:cubicBezTo>
                    <a:cubicBezTo>
                      <a:pt x="39898" y="487032"/>
                      <a:pt x="35489" y="479002"/>
                      <a:pt x="37648" y="471288"/>
                    </a:cubicBezTo>
                    <a:cubicBezTo>
                      <a:pt x="39266" y="465503"/>
                      <a:pt x="44119" y="461539"/>
                      <a:pt x="49649" y="460842"/>
                    </a:cubicBezTo>
                    <a:close/>
                    <a:moveTo>
                      <a:pt x="2453755" y="458309"/>
                    </a:moveTo>
                    <a:cubicBezTo>
                      <a:pt x="2461652" y="458309"/>
                      <a:pt x="2468054" y="464810"/>
                      <a:pt x="2468054" y="472829"/>
                    </a:cubicBezTo>
                    <a:cubicBezTo>
                      <a:pt x="2468054" y="480849"/>
                      <a:pt x="2461652" y="487350"/>
                      <a:pt x="2453755" y="487350"/>
                    </a:cubicBezTo>
                    <a:cubicBezTo>
                      <a:pt x="2445858" y="487350"/>
                      <a:pt x="2439457" y="480849"/>
                      <a:pt x="2439457" y="472829"/>
                    </a:cubicBezTo>
                    <a:cubicBezTo>
                      <a:pt x="2439457" y="464810"/>
                      <a:pt x="2445858" y="458309"/>
                      <a:pt x="2453755" y="458309"/>
                    </a:cubicBezTo>
                    <a:close/>
                    <a:moveTo>
                      <a:pt x="1859570" y="456558"/>
                    </a:moveTo>
                    <a:cubicBezTo>
                      <a:pt x="1867466" y="456558"/>
                      <a:pt x="1873868" y="463059"/>
                      <a:pt x="1873868" y="471078"/>
                    </a:cubicBezTo>
                    <a:cubicBezTo>
                      <a:pt x="1873868" y="479097"/>
                      <a:pt x="1867466" y="485598"/>
                      <a:pt x="1859570" y="485598"/>
                    </a:cubicBezTo>
                    <a:cubicBezTo>
                      <a:pt x="1851672" y="485598"/>
                      <a:pt x="1845270" y="479097"/>
                      <a:pt x="1845270" y="471078"/>
                    </a:cubicBezTo>
                    <a:cubicBezTo>
                      <a:pt x="1845270" y="463059"/>
                      <a:pt x="1851672" y="456558"/>
                      <a:pt x="1859570" y="456558"/>
                    </a:cubicBezTo>
                    <a:close/>
                    <a:moveTo>
                      <a:pt x="1303502" y="456558"/>
                    </a:moveTo>
                    <a:cubicBezTo>
                      <a:pt x="1311398" y="456558"/>
                      <a:pt x="1317800" y="463059"/>
                      <a:pt x="1317800" y="471078"/>
                    </a:cubicBezTo>
                    <a:cubicBezTo>
                      <a:pt x="1317800" y="479097"/>
                      <a:pt x="1311398" y="485598"/>
                      <a:pt x="1303502" y="485598"/>
                    </a:cubicBezTo>
                    <a:cubicBezTo>
                      <a:pt x="1295604" y="485598"/>
                      <a:pt x="1289203" y="479097"/>
                      <a:pt x="1289203" y="471078"/>
                    </a:cubicBezTo>
                    <a:cubicBezTo>
                      <a:pt x="1289203" y="463059"/>
                      <a:pt x="1295604" y="456558"/>
                      <a:pt x="1303502" y="456558"/>
                    </a:cubicBezTo>
                    <a:close/>
                    <a:moveTo>
                      <a:pt x="2269658" y="456209"/>
                    </a:moveTo>
                    <a:cubicBezTo>
                      <a:pt x="2277555" y="456209"/>
                      <a:pt x="2283957" y="462710"/>
                      <a:pt x="2283957" y="470729"/>
                    </a:cubicBezTo>
                    <a:cubicBezTo>
                      <a:pt x="2283957" y="478749"/>
                      <a:pt x="2277555" y="485249"/>
                      <a:pt x="2269658" y="485249"/>
                    </a:cubicBezTo>
                    <a:cubicBezTo>
                      <a:pt x="2261761" y="485249"/>
                      <a:pt x="2255359" y="478749"/>
                      <a:pt x="2255359" y="470729"/>
                    </a:cubicBezTo>
                    <a:cubicBezTo>
                      <a:pt x="2255359" y="462710"/>
                      <a:pt x="2261761" y="456209"/>
                      <a:pt x="2269658" y="456209"/>
                    </a:cubicBezTo>
                    <a:close/>
                    <a:moveTo>
                      <a:pt x="1408633" y="450256"/>
                    </a:moveTo>
                    <a:cubicBezTo>
                      <a:pt x="1416530" y="450256"/>
                      <a:pt x="1422932" y="456757"/>
                      <a:pt x="1422932" y="464776"/>
                    </a:cubicBezTo>
                    <a:cubicBezTo>
                      <a:pt x="1422932" y="472795"/>
                      <a:pt x="1416530" y="479297"/>
                      <a:pt x="1408633" y="479297"/>
                    </a:cubicBezTo>
                    <a:cubicBezTo>
                      <a:pt x="1400736" y="479297"/>
                      <a:pt x="1394335" y="472795"/>
                      <a:pt x="1394335" y="464776"/>
                    </a:cubicBezTo>
                    <a:cubicBezTo>
                      <a:pt x="1394335" y="456757"/>
                      <a:pt x="1400736" y="450256"/>
                      <a:pt x="1408633" y="450256"/>
                    </a:cubicBezTo>
                    <a:close/>
                    <a:moveTo>
                      <a:pt x="1224536" y="448156"/>
                    </a:moveTo>
                    <a:cubicBezTo>
                      <a:pt x="1232432" y="448156"/>
                      <a:pt x="1238834" y="454656"/>
                      <a:pt x="1238834" y="462676"/>
                    </a:cubicBezTo>
                    <a:cubicBezTo>
                      <a:pt x="1238834" y="470696"/>
                      <a:pt x="1232432" y="477196"/>
                      <a:pt x="1224536" y="477196"/>
                    </a:cubicBezTo>
                    <a:cubicBezTo>
                      <a:pt x="1216639" y="477196"/>
                      <a:pt x="1210237" y="470696"/>
                      <a:pt x="1210237" y="462676"/>
                    </a:cubicBezTo>
                    <a:cubicBezTo>
                      <a:pt x="1210237" y="454656"/>
                      <a:pt x="1216639" y="448156"/>
                      <a:pt x="1224536" y="448156"/>
                    </a:cubicBezTo>
                    <a:close/>
                    <a:moveTo>
                      <a:pt x="2172754" y="447913"/>
                    </a:moveTo>
                    <a:cubicBezTo>
                      <a:pt x="2174597" y="447680"/>
                      <a:pt x="2176515" y="447811"/>
                      <a:pt x="2178414" y="448360"/>
                    </a:cubicBezTo>
                    <a:cubicBezTo>
                      <a:pt x="2186010" y="450551"/>
                      <a:pt x="2190419" y="458582"/>
                      <a:pt x="2188261" y="466295"/>
                    </a:cubicBezTo>
                    <a:cubicBezTo>
                      <a:pt x="2186103" y="474009"/>
                      <a:pt x="2178194" y="478486"/>
                      <a:pt x="2170598" y="476294"/>
                    </a:cubicBezTo>
                    <a:cubicBezTo>
                      <a:pt x="2163002" y="474103"/>
                      <a:pt x="2158593" y="466072"/>
                      <a:pt x="2160752" y="458358"/>
                    </a:cubicBezTo>
                    <a:cubicBezTo>
                      <a:pt x="2162370" y="452573"/>
                      <a:pt x="2167223" y="448608"/>
                      <a:pt x="2172754" y="447913"/>
                    </a:cubicBezTo>
                    <a:close/>
                    <a:moveTo>
                      <a:pt x="2090013" y="441611"/>
                    </a:moveTo>
                    <a:cubicBezTo>
                      <a:pt x="2091856" y="441379"/>
                      <a:pt x="2093775" y="441510"/>
                      <a:pt x="2095674" y="442059"/>
                    </a:cubicBezTo>
                    <a:cubicBezTo>
                      <a:pt x="2103271" y="444249"/>
                      <a:pt x="2107678" y="452280"/>
                      <a:pt x="2105520" y="459994"/>
                    </a:cubicBezTo>
                    <a:cubicBezTo>
                      <a:pt x="2103362" y="467708"/>
                      <a:pt x="2095454" y="472185"/>
                      <a:pt x="2087858" y="469992"/>
                    </a:cubicBezTo>
                    <a:cubicBezTo>
                      <a:pt x="2080262" y="467801"/>
                      <a:pt x="2075853" y="459771"/>
                      <a:pt x="2078011" y="452057"/>
                    </a:cubicBezTo>
                    <a:cubicBezTo>
                      <a:pt x="2079630" y="446272"/>
                      <a:pt x="2084482" y="442308"/>
                      <a:pt x="2090013" y="441611"/>
                    </a:cubicBezTo>
                    <a:close/>
                    <a:moveTo>
                      <a:pt x="1127631" y="439859"/>
                    </a:moveTo>
                    <a:cubicBezTo>
                      <a:pt x="1129475" y="439627"/>
                      <a:pt x="1131393" y="439758"/>
                      <a:pt x="1133292" y="440306"/>
                    </a:cubicBezTo>
                    <a:cubicBezTo>
                      <a:pt x="1140888" y="442498"/>
                      <a:pt x="1145297" y="450528"/>
                      <a:pt x="1143138" y="458242"/>
                    </a:cubicBezTo>
                    <a:cubicBezTo>
                      <a:pt x="1140980" y="465956"/>
                      <a:pt x="1133073" y="470432"/>
                      <a:pt x="1125476" y="468241"/>
                    </a:cubicBezTo>
                    <a:cubicBezTo>
                      <a:pt x="1117880" y="466049"/>
                      <a:pt x="1113471" y="458019"/>
                      <a:pt x="1115630" y="450305"/>
                    </a:cubicBezTo>
                    <a:cubicBezTo>
                      <a:pt x="1117249" y="444520"/>
                      <a:pt x="1122102" y="440555"/>
                      <a:pt x="1127631" y="439859"/>
                    </a:cubicBezTo>
                    <a:close/>
                    <a:moveTo>
                      <a:pt x="1044891" y="433558"/>
                    </a:moveTo>
                    <a:cubicBezTo>
                      <a:pt x="1046734" y="433326"/>
                      <a:pt x="1048653" y="433457"/>
                      <a:pt x="1050551" y="434005"/>
                    </a:cubicBezTo>
                    <a:cubicBezTo>
                      <a:pt x="1058148" y="436196"/>
                      <a:pt x="1062556" y="444227"/>
                      <a:pt x="1060398" y="451941"/>
                    </a:cubicBezTo>
                    <a:cubicBezTo>
                      <a:pt x="1058240" y="459654"/>
                      <a:pt x="1050332" y="464131"/>
                      <a:pt x="1042735" y="461939"/>
                    </a:cubicBezTo>
                    <a:cubicBezTo>
                      <a:pt x="1035140" y="459748"/>
                      <a:pt x="1030731" y="451718"/>
                      <a:pt x="1032889" y="444004"/>
                    </a:cubicBezTo>
                    <a:cubicBezTo>
                      <a:pt x="1034508" y="438218"/>
                      <a:pt x="1039360" y="434254"/>
                      <a:pt x="1044891" y="433558"/>
                    </a:cubicBezTo>
                    <a:close/>
                    <a:moveTo>
                      <a:pt x="628517" y="420826"/>
                    </a:moveTo>
                    <a:cubicBezTo>
                      <a:pt x="636414" y="420826"/>
                      <a:pt x="642816" y="427327"/>
                      <a:pt x="642816" y="435346"/>
                    </a:cubicBezTo>
                    <a:cubicBezTo>
                      <a:pt x="642816" y="443365"/>
                      <a:pt x="636414" y="449866"/>
                      <a:pt x="628517" y="449866"/>
                    </a:cubicBezTo>
                    <a:cubicBezTo>
                      <a:pt x="620620" y="449866"/>
                      <a:pt x="614218" y="443365"/>
                      <a:pt x="614218" y="435346"/>
                    </a:cubicBezTo>
                    <a:cubicBezTo>
                      <a:pt x="614218" y="427327"/>
                      <a:pt x="620620" y="420826"/>
                      <a:pt x="628517" y="420826"/>
                    </a:cubicBezTo>
                    <a:close/>
                    <a:moveTo>
                      <a:pt x="804341" y="418726"/>
                    </a:moveTo>
                    <a:cubicBezTo>
                      <a:pt x="812238" y="418726"/>
                      <a:pt x="818639" y="425226"/>
                      <a:pt x="818639" y="433246"/>
                    </a:cubicBezTo>
                    <a:cubicBezTo>
                      <a:pt x="818639" y="441265"/>
                      <a:pt x="812238" y="447766"/>
                      <a:pt x="804341" y="447766"/>
                    </a:cubicBezTo>
                    <a:cubicBezTo>
                      <a:pt x="796443" y="447766"/>
                      <a:pt x="790041" y="441265"/>
                      <a:pt x="790041" y="433246"/>
                    </a:cubicBezTo>
                    <a:cubicBezTo>
                      <a:pt x="790041" y="425226"/>
                      <a:pt x="796443" y="418726"/>
                      <a:pt x="804341" y="418726"/>
                    </a:cubicBezTo>
                    <a:close/>
                    <a:moveTo>
                      <a:pt x="2668881" y="401595"/>
                    </a:moveTo>
                    <a:cubicBezTo>
                      <a:pt x="2676778" y="401595"/>
                      <a:pt x="2683180" y="408096"/>
                      <a:pt x="2683180" y="416115"/>
                    </a:cubicBezTo>
                    <a:cubicBezTo>
                      <a:pt x="2683180" y="424134"/>
                      <a:pt x="2676778" y="430635"/>
                      <a:pt x="2668881" y="430635"/>
                    </a:cubicBezTo>
                    <a:cubicBezTo>
                      <a:pt x="2660983" y="430635"/>
                      <a:pt x="2654582" y="424134"/>
                      <a:pt x="2654582" y="416115"/>
                    </a:cubicBezTo>
                    <a:cubicBezTo>
                      <a:pt x="2654582" y="408096"/>
                      <a:pt x="2660983" y="401595"/>
                      <a:pt x="2668881" y="401595"/>
                    </a:cubicBezTo>
                    <a:close/>
                    <a:moveTo>
                      <a:pt x="539571" y="399820"/>
                    </a:moveTo>
                    <a:cubicBezTo>
                      <a:pt x="547467" y="399820"/>
                      <a:pt x="553870" y="406322"/>
                      <a:pt x="553870" y="414340"/>
                    </a:cubicBezTo>
                    <a:cubicBezTo>
                      <a:pt x="553870" y="422360"/>
                      <a:pt x="547467" y="428860"/>
                      <a:pt x="539571" y="428860"/>
                    </a:cubicBezTo>
                    <a:cubicBezTo>
                      <a:pt x="531673" y="428860"/>
                      <a:pt x="525272" y="422360"/>
                      <a:pt x="525272" y="414340"/>
                    </a:cubicBezTo>
                    <a:cubicBezTo>
                      <a:pt x="525272" y="406322"/>
                      <a:pt x="531673" y="399820"/>
                      <a:pt x="539571" y="399820"/>
                    </a:cubicBezTo>
                    <a:close/>
                    <a:moveTo>
                      <a:pt x="463036" y="399820"/>
                    </a:moveTo>
                    <a:cubicBezTo>
                      <a:pt x="470933" y="399820"/>
                      <a:pt x="477335" y="406322"/>
                      <a:pt x="477335" y="414340"/>
                    </a:cubicBezTo>
                    <a:cubicBezTo>
                      <a:pt x="477335" y="422360"/>
                      <a:pt x="470933" y="428860"/>
                      <a:pt x="463036" y="428860"/>
                    </a:cubicBezTo>
                    <a:cubicBezTo>
                      <a:pt x="455139" y="428860"/>
                      <a:pt x="448737" y="422360"/>
                      <a:pt x="448737" y="414340"/>
                    </a:cubicBezTo>
                    <a:cubicBezTo>
                      <a:pt x="448737" y="406322"/>
                      <a:pt x="455139" y="399820"/>
                      <a:pt x="463036" y="399820"/>
                    </a:cubicBezTo>
                    <a:close/>
                    <a:moveTo>
                      <a:pt x="2844704" y="399495"/>
                    </a:moveTo>
                    <a:cubicBezTo>
                      <a:pt x="2852601" y="399495"/>
                      <a:pt x="2859003" y="405995"/>
                      <a:pt x="2859003" y="414015"/>
                    </a:cubicBezTo>
                    <a:cubicBezTo>
                      <a:pt x="2859003" y="418024"/>
                      <a:pt x="2857403" y="421654"/>
                      <a:pt x="2854815" y="424282"/>
                    </a:cubicBezTo>
                    <a:lnTo>
                      <a:pt x="2845587" y="428163"/>
                    </a:lnTo>
                    <a:lnTo>
                      <a:pt x="2844433" y="428421"/>
                    </a:lnTo>
                    <a:lnTo>
                      <a:pt x="2834593" y="424282"/>
                    </a:lnTo>
                    <a:cubicBezTo>
                      <a:pt x="2832006" y="421654"/>
                      <a:pt x="2830405" y="418024"/>
                      <a:pt x="2830405" y="414015"/>
                    </a:cubicBezTo>
                    <a:cubicBezTo>
                      <a:pt x="2830405" y="405995"/>
                      <a:pt x="2836807" y="399495"/>
                      <a:pt x="2844704" y="399495"/>
                    </a:cubicBezTo>
                    <a:close/>
                    <a:moveTo>
                      <a:pt x="241705" y="397720"/>
                    </a:moveTo>
                    <a:cubicBezTo>
                      <a:pt x="249602" y="397720"/>
                      <a:pt x="256004" y="404221"/>
                      <a:pt x="256004" y="412241"/>
                    </a:cubicBezTo>
                    <a:cubicBezTo>
                      <a:pt x="256004" y="420259"/>
                      <a:pt x="249602" y="426761"/>
                      <a:pt x="241705" y="426761"/>
                    </a:cubicBezTo>
                    <a:cubicBezTo>
                      <a:pt x="233808" y="426761"/>
                      <a:pt x="227406" y="420259"/>
                      <a:pt x="227406" y="412241"/>
                    </a:cubicBezTo>
                    <a:cubicBezTo>
                      <a:pt x="227406" y="404221"/>
                      <a:pt x="233808" y="397720"/>
                      <a:pt x="241705" y="397720"/>
                    </a:cubicBezTo>
                    <a:close/>
                    <a:moveTo>
                      <a:pt x="1623759" y="393541"/>
                    </a:moveTo>
                    <a:cubicBezTo>
                      <a:pt x="1631656" y="393541"/>
                      <a:pt x="1638057" y="400043"/>
                      <a:pt x="1638057" y="408061"/>
                    </a:cubicBezTo>
                    <a:cubicBezTo>
                      <a:pt x="1638057" y="416081"/>
                      <a:pt x="1631656" y="422582"/>
                      <a:pt x="1623759" y="422582"/>
                    </a:cubicBezTo>
                    <a:cubicBezTo>
                      <a:pt x="1615862" y="422582"/>
                      <a:pt x="1609460" y="416081"/>
                      <a:pt x="1609460" y="408061"/>
                    </a:cubicBezTo>
                    <a:cubicBezTo>
                      <a:pt x="1609460" y="400043"/>
                      <a:pt x="1615862" y="393541"/>
                      <a:pt x="1623759" y="393541"/>
                    </a:cubicBezTo>
                    <a:close/>
                    <a:moveTo>
                      <a:pt x="1799582" y="391442"/>
                    </a:moveTo>
                    <a:cubicBezTo>
                      <a:pt x="1807479" y="391442"/>
                      <a:pt x="1813881" y="397942"/>
                      <a:pt x="1813881" y="405962"/>
                    </a:cubicBezTo>
                    <a:cubicBezTo>
                      <a:pt x="1813881" y="413980"/>
                      <a:pt x="1807479" y="420481"/>
                      <a:pt x="1799582" y="420481"/>
                    </a:cubicBezTo>
                    <a:cubicBezTo>
                      <a:pt x="1791685" y="420481"/>
                      <a:pt x="1785283" y="413980"/>
                      <a:pt x="1785283" y="405962"/>
                    </a:cubicBezTo>
                    <a:cubicBezTo>
                      <a:pt x="1785283" y="397942"/>
                      <a:pt x="1791685" y="391442"/>
                      <a:pt x="1799582" y="391442"/>
                    </a:cubicBezTo>
                    <a:close/>
                    <a:moveTo>
                      <a:pt x="367884" y="391418"/>
                    </a:moveTo>
                    <a:cubicBezTo>
                      <a:pt x="375782" y="391418"/>
                      <a:pt x="382183" y="397919"/>
                      <a:pt x="382183" y="405939"/>
                    </a:cubicBezTo>
                    <a:cubicBezTo>
                      <a:pt x="382183" y="413958"/>
                      <a:pt x="375782" y="420459"/>
                      <a:pt x="367884" y="420459"/>
                    </a:cubicBezTo>
                    <a:cubicBezTo>
                      <a:pt x="359988" y="420459"/>
                      <a:pt x="353586" y="413958"/>
                      <a:pt x="353586" y="405939"/>
                    </a:cubicBezTo>
                    <a:cubicBezTo>
                      <a:pt x="353586" y="397919"/>
                      <a:pt x="359988" y="391418"/>
                      <a:pt x="367884" y="391418"/>
                    </a:cubicBezTo>
                    <a:close/>
                    <a:moveTo>
                      <a:pt x="119978" y="389423"/>
                    </a:moveTo>
                    <a:cubicBezTo>
                      <a:pt x="121822" y="389191"/>
                      <a:pt x="123740" y="389322"/>
                      <a:pt x="125639" y="389870"/>
                    </a:cubicBezTo>
                    <a:cubicBezTo>
                      <a:pt x="133236" y="392062"/>
                      <a:pt x="137644" y="400092"/>
                      <a:pt x="135486" y="407806"/>
                    </a:cubicBezTo>
                    <a:cubicBezTo>
                      <a:pt x="133328" y="415520"/>
                      <a:pt x="125420" y="419997"/>
                      <a:pt x="117824" y="417805"/>
                    </a:cubicBezTo>
                    <a:cubicBezTo>
                      <a:pt x="110227" y="415613"/>
                      <a:pt x="105819" y="407583"/>
                      <a:pt x="107977" y="399869"/>
                    </a:cubicBezTo>
                    <a:cubicBezTo>
                      <a:pt x="109595" y="394084"/>
                      <a:pt x="114448" y="390119"/>
                      <a:pt x="119978" y="389423"/>
                    </a:cubicBezTo>
                    <a:close/>
                    <a:moveTo>
                      <a:pt x="26580" y="380915"/>
                    </a:moveTo>
                    <a:cubicBezTo>
                      <a:pt x="34477" y="380915"/>
                      <a:pt x="40879" y="387416"/>
                      <a:pt x="40879" y="395436"/>
                    </a:cubicBezTo>
                    <a:cubicBezTo>
                      <a:pt x="40879" y="403455"/>
                      <a:pt x="34477" y="409956"/>
                      <a:pt x="26580" y="409956"/>
                    </a:cubicBezTo>
                    <a:cubicBezTo>
                      <a:pt x="18683" y="409956"/>
                      <a:pt x="12281" y="403455"/>
                      <a:pt x="12281" y="395436"/>
                    </a:cubicBezTo>
                    <a:cubicBezTo>
                      <a:pt x="12281" y="387416"/>
                      <a:pt x="18683" y="380915"/>
                      <a:pt x="26580" y="380915"/>
                    </a:cubicBezTo>
                    <a:close/>
                    <a:moveTo>
                      <a:pt x="2579934" y="380589"/>
                    </a:moveTo>
                    <a:cubicBezTo>
                      <a:pt x="2587831" y="380589"/>
                      <a:pt x="2594233" y="387091"/>
                      <a:pt x="2594233" y="395109"/>
                    </a:cubicBezTo>
                    <a:cubicBezTo>
                      <a:pt x="2594233" y="403129"/>
                      <a:pt x="2587831" y="409629"/>
                      <a:pt x="2579934" y="409629"/>
                    </a:cubicBezTo>
                    <a:cubicBezTo>
                      <a:pt x="2572038" y="409629"/>
                      <a:pt x="2565636" y="403129"/>
                      <a:pt x="2565636" y="395109"/>
                    </a:cubicBezTo>
                    <a:cubicBezTo>
                      <a:pt x="2565636" y="387091"/>
                      <a:pt x="2572038" y="380589"/>
                      <a:pt x="2579934" y="380589"/>
                    </a:cubicBezTo>
                    <a:close/>
                    <a:moveTo>
                      <a:pt x="2503400" y="380589"/>
                    </a:moveTo>
                    <a:cubicBezTo>
                      <a:pt x="2511297" y="380589"/>
                      <a:pt x="2517698" y="387091"/>
                      <a:pt x="2517698" y="395109"/>
                    </a:cubicBezTo>
                    <a:cubicBezTo>
                      <a:pt x="2517698" y="403129"/>
                      <a:pt x="2511297" y="409629"/>
                      <a:pt x="2503400" y="409629"/>
                    </a:cubicBezTo>
                    <a:cubicBezTo>
                      <a:pt x="2495502" y="409629"/>
                      <a:pt x="2489101" y="403129"/>
                      <a:pt x="2489101" y="395109"/>
                    </a:cubicBezTo>
                    <a:cubicBezTo>
                      <a:pt x="2489101" y="387091"/>
                      <a:pt x="2495502" y="380589"/>
                      <a:pt x="2503400" y="380589"/>
                    </a:cubicBezTo>
                    <a:close/>
                    <a:moveTo>
                      <a:pt x="2282069" y="378489"/>
                    </a:moveTo>
                    <a:cubicBezTo>
                      <a:pt x="2289966" y="378489"/>
                      <a:pt x="2296367" y="384990"/>
                      <a:pt x="2296367" y="393010"/>
                    </a:cubicBezTo>
                    <a:cubicBezTo>
                      <a:pt x="2296367" y="401028"/>
                      <a:pt x="2289966" y="407530"/>
                      <a:pt x="2282069" y="407530"/>
                    </a:cubicBezTo>
                    <a:cubicBezTo>
                      <a:pt x="2274172" y="407530"/>
                      <a:pt x="2267770" y="401028"/>
                      <a:pt x="2267770" y="393010"/>
                    </a:cubicBezTo>
                    <a:cubicBezTo>
                      <a:pt x="2267770" y="384990"/>
                      <a:pt x="2274172" y="378489"/>
                      <a:pt x="2282069" y="378489"/>
                    </a:cubicBezTo>
                    <a:close/>
                    <a:moveTo>
                      <a:pt x="754696" y="376714"/>
                    </a:moveTo>
                    <a:cubicBezTo>
                      <a:pt x="762593" y="376714"/>
                      <a:pt x="768995" y="383215"/>
                      <a:pt x="768995" y="391235"/>
                    </a:cubicBezTo>
                    <a:cubicBezTo>
                      <a:pt x="768995" y="399254"/>
                      <a:pt x="762593" y="405755"/>
                      <a:pt x="754696" y="405755"/>
                    </a:cubicBezTo>
                    <a:cubicBezTo>
                      <a:pt x="746799" y="405755"/>
                      <a:pt x="740398" y="399254"/>
                      <a:pt x="740398" y="391235"/>
                    </a:cubicBezTo>
                    <a:cubicBezTo>
                      <a:pt x="740398" y="383215"/>
                      <a:pt x="746799" y="376714"/>
                      <a:pt x="754696" y="376714"/>
                    </a:cubicBezTo>
                    <a:close/>
                    <a:moveTo>
                      <a:pt x="1534812" y="372536"/>
                    </a:moveTo>
                    <a:cubicBezTo>
                      <a:pt x="1542709" y="372536"/>
                      <a:pt x="1549111" y="379037"/>
                      <a:pt x="1549111" y="387056"/>
                    </a:cubicBezTo>
                    <a:cubicBezTo>
                      <a:pt x="1549111" y="395076"/>
                      <a:pt x="1542709" y="401576"/>
                      <a:pt x="1534812" y="401576"/>
                    </a:cubicBezTo>
                    <a:cubicBezTo>
                      <a:pt x="1526916" y="401576"/>
                      <a:pt x="1520514" y="395076"/>
                      <a:pt x="1520514" y="387056"/>
                    </a:cubicBezTo>
                    <a:cubicBezTo>
                      <a:pt x="1520514" y="379037"/>
                      <a:pt x="1526916" y="372536"/>
                      <a:pt x="1534812" y="372536"/>
                    </a:cubicBezTo>
                    <a:close/>
                    <a:moveTo>
                      <a:pt x="1458278" y="372536"/>
                    </a:moveTo>
                    <a:cubicBezTo>
                      <a:pt x="1466175" y="372536"/>
                      <a:pt x="1472576" y="379037"/>
                      <a:pt x="1472576" y="387056"/>
                    </a:cubicBezTo>
                    <a:cubicBezTo>
                      <a:pt x="1472576" y="395076"/>
                      <a:pt x="1466175" y="401576"/>
                      <a:pt x="1458278" y="401576"/>
                    </a:cubicBezTo>
                    <a:cubicBezTo>
                      <a:pt x="1450381" y="401576"/>
                      <a:pt x="1443979" y="395076"/>
                      <a:pt x="1443979" y="387056"/>
                    </a:cubicBezTo>
                    <a:cubicBezTo>
                      <a:pt x="1443979" y="379037"/>
                      <a:pt x="1450381" y="372536"/>
                      <a:pt x="1458278" y="372536"/>
                    </a:cubicBezTo>
                    <a:close/>
                    <a:moveTo>
                      <a:pt x="2408248" y="372187"/>
                    </a:moveTo>
                    <a:cubicBezTo>
                      <a:pt x="2416145" y="372187"/>
                      <a:pt x="2422547" y="378688"/>
                      <a:pt x="2422547" y="386708"/>
                    </a:cubicBezTo>
                    <a:cubicBezTo>
                      <a:pt x="2422547" y="394727"/>
                      <a:pt x="2416145" y="401228"/>
                      <a:pt x="2408248" y="401228"/>
                    </a:cubicBezTo>
                    <a:cubicBezTo>
                      <a:pt x="2400351" y="401228"/>
                      <a:pt x="2393950" y="394727"/>
                      <a:pt x="2393950" y="386708"/>
                    </a:cubicBezTo>
                    <a:cubicBezTo>
                      <a:pt x="2393950" y="378688"/>
                      <a:pt x="2400351" y="372187"/>
                      <a:pt x="2408248" y="372187"/>
                    </a:cubicBezTo>
                    <a:close/>
                    <a:moveTo>
                      <a:pt x="1236947" y="370436"/>
                    </a:moveTo>
                    <a:cubicBezTo>
                      <a:pt x="1244844" y="370436"/>
                      <a:pt x="1251245" y="376937"/>
                      <a:pt x="1251245" y="384956"/>
                    </a:cubicBezTo>
                    <a:cubicBezTo>
                      <a:pt x="1251245" y="392975"/>
                      <a:pt x="1244844" y="399476"/>
                      <a:pt x="1236947" y="399476"/>
                    </a:cubicBezTo>
                    <a:cubicBezTo>
                      <a:pt x="1229050" y="399476"/>
                      <a:pt x="1222647" y="392975"/>
                      <a:pt x="1222647" y="384956"/>
                    </a:cubicBezTo>
                    <a:cubicBezTo>
                      <a:pt x="1222647" y="376937"/>
                      <a:pt x="1229050" y="370436"/>
                      <a:pt x="1236947" y="370436"/>
                    </a:cubicBezTo>
                    <a:close/>
                    <a:moveTo>
                      <a:pt x="2160342" y="370192"/>
                    </a:moveTo>
                    <a:cubicBezTo>
                      <a:pt x="2162185" y="369960"/>
                      <a:pt x="2164104" y="370092"/>
                      <a:pt x="2166003" y="370639"/>
                    </a:cubicBezTo>
                    <a:cubicBezTo>
                      <a:pt x="2173600" y="372831"/>
                      <a:pt x="2178008" y="380861"/>
                      <a:pt x="2175849" y="388575"/>
                    </a:cubicBezTo>
                    <a:cubicBezTo>
                      <a:pt x="2173691" y="396289"/>
                      <a:pt x="2165783" y="400766"/>
                      <a:pt x="2158188" y="398575"/>
                    </a:cubicBezTo>
                    <a:cubicBezTo>
                      <a:pt x="2150591" y="396382"/>
                      <a:pt x="2146182" y="388353"/>
                      <a:pt x="2148340" y="380638"/>
                    </a:cubicBezTo>
                    <a:cubicBezTo>
                      <a:pt x="2149959" y="374853"/>
                      <a:pt x="2154812" y="370888"/>
                      <a:pt x="2160342" y="370192"/>
                    </a:cubicBezTo>
                    <a:close/>
                    <a:moveTo>
                      <a:pt x="1363126" y="364134"/>
                    </a:moveTo>
                    <a:cubicBezTo>
                      <a:pt x="1371024" y="364134"/>
                      <a:pt x="1377425" y="370635"/>
                      <a:pt x="1377425" y="378655"/>
                    </a:cubicBezTo>
                    <a:cubicBezTo>
                      <a:pt x="1377425" y="386673"/>
                      <a:pt x="1371024" y="393175"/>
                      <a:pt x="1363126" y="393175"/>
                    </a:cubicBezTo>
                    <a:cubicBezTo>
                      <a:pt x="1355229" y="393175"/>
                      <a:pt x="1348828" y="386673"/>
                      <a:pt x="1348828" y="378655"/>
                    </a:cubicBezTo>
                    <a:cubicBezTo>
                      <a:pt x="1348828" y="370635"/>
                      <a:pt x="1355229" y="364134"/>
                      <a:pt x="1363126" y="364134"/>
                    </a:cubicBezTo>
                    <a:close/>
                    <a:moveTo>
                      <a:pt x="1115220" y="362139"/>
                    </a:moveTo>
                    <a:cubicBezTo>
                      <a:pt x="1117063" y="361907"/>
                      <a:pt x="1118982" y="362038"/>
                      <a:pt x="1120881" y="362586"/>
                    </a:cubicBezTo>
                    <a:cubicBezTo>
                      <a:pt x="1128477" y="364777"/>
                      <a:pt x="1132886" y="372808"/>
                      <a:pt x="1130727" y="380521"/>
                    </a:cubicBezTo>
                    <a:cubicBezTo>
                      <a:pt x="1128569" y="388236"/>
                      <a:pt x="1120661" y="392713"/>
                      <a:pt x="1113066" y="390521"/>
                    </a:cubicBezTo>
                    <a:cubicBezTo>
                      <a:pt x="1105469" y="388329"/>
                      <a:pt x="1101060" y="380299"/>
                      <a:pt x="1103219" y="372585"/>
                    </a:cubicBezTo>
                    <a:cubicBezTo>
                      <a:pt x="1104837" y="366800"/>
                      <a:pt x="1109690" y="362835"/>
                      <a:pt x="1115220" y="362139"/>
                    </a:cubicBezTo>
                    <a:close/>
                    <a:moveTo>
                      <a:pt x="2066943" y="361684"/>
                    </a:moveTo>
                    <a:cubicBezTo>
                      <a:pt x="2074841" y="361684"/>
                      <a:pt x="2081242" y="368185"/>
                      <a:pt x="2081242" y="376205"/>
                    </a:cubicBezTo>
                    <a:cubicBezTo>
                      <a:pt x="2081242" y="384224"/>
                      <a:pt x="2074841" y="390725"/>
                      <a:pt x="2066943" y="390725"/>
                    </a:cubicBezTo>
                    <a:cubicBezTo>
                      <a:pt x="2059047" y="390725"/>
                      <a:pt x="2052645" y="384224"/>
                      <a:pt x="2052645" y="376205"/>
                    </a:cubicBezTo>
                    <a:cubicBezTo>
                      <a:pt x="2052645" y="368185"/>
                      <a:pt x="2059047" y="361684"/>
                      <a:pt x="2066943" y="361684"/>
                    </a:cubicBezTo>
                    <a:close/>
                    <a:moveTo>
                      <a:pt x="2795060" y="357483"/>
                    </a:moveTo>
                    <a:cubicBezTo>
                      <a:pt x="2802957" y="357483"/>
                      <a:pt x="2809359" y="363984"/>
                      <a:pt x="2809359" y="372004"/>
                    </a:cubicBezTo>
                    <a:cubicBezTo>
                      <a:pt x="2809359" y="380023"/>
                      <a:pt x="2802957" y="386524"/>
                      <a:pt x="2795060" y="386524"/>
                    </a:cubicBezTo>
                    <a:cubicBezTo>
                      <a:pt x="2787163" y="386524"/>
                      <a:pt x="2780762" y="380023"/>
                      <a:pt x="2780762" y="372004"/>
                    </a:cubicBezTo>
                    <a:cubicBezTo>
                      <a:pt x="2780762" y="363984"/>
                      <a:pt x="2787163" y="357483"/>
                      <a:pt x="2795060" y="357483"/>
                    </a:cubicBezTo>
                    <a:close/>
                    <a:moveTo>
                      <a:pt x="1021822" y="353631"/>
                    </a:moveTo>
                    <a:cubicBezTo>
                      <a:pt x="1029719" y="353631"/>
                      <a:pt x="1036121" y="360132"/>
                      <a:pt x="1036121" y="368152"/>
                    </a:cubicBezTo>
                    <a:cubicBezTo>
                      <a:pt x="1036121" y="376170"/>
                      <a:pt x="1029719" y="382672"/>
                      <a:pt x="1021822" y="382672"/>
                    </a:cubicBezTo>
                    <a:cubicBezTo>
                      <a:pt x="1013925" y="382672"/>
                      <a:pt x="1007523" y="376170"/>
                      <a:pt x="1007523" y="368152"/>
                    </a:cubicBezTo>
                    <a:cubicBezTo>
                      <a:pt x="1007523" y="360132"/>
                      <a:pt x="1013925" y="353631"/>
                      <a:pt x="1021822" y="353631"/>
                    </a:cubicBezTo>
                    <a:close/>
                    <a:moveTo>
                      <a:pt x="1749938" y="349430"/>
                    </a:moveTo>
                    <a:cubicBezTo>
                      <a:pt x="1757835" y="349430"/>
                      <a:pt x="1764237" y="355931"/>
                      <a:pt x="1764237" y="363950"/>
                    </a:cubicBezTo>
                    <a:cubicBezTo>
                      <a:pt x="1764237" y="371969"/>
                      <a:pt x="1757835" y="378470"/>
                      <a:pt x="1749938" y="378470"/>
                    </a:cubicBezTo>
                    <a:cubicBezTo>
                      <a:pt x="1742041" y="378470"/>
                      <a:pt x="1735640" y="371969"/>
                      <a:pt x="1735640" y="363950"/>
                    </a:cubicBezTo>
                    <a:cubicBezTo>
                      <a:pt x="1735640" y="355931"/>
                      <a:pt x="1742041" y="349430"/>
                      <a:pt x="1749938" y="349430"/>
                    </a:cubicBezTo>
                    <a:close/>
                    <a:moveTo>
                      <a:pt x="3062185" y="334400"/>
                    </a:moveTo>
                    <a:cubicBezTo>
                      <a:pt x="3070082" y="334400"/>
                      <a:pt x="3076485" y="340901"/>
                      <a:pt x="3076485" y="348921"/>
                    </a:cubicBezTo>
                    <a:cubicBezTo>
                      <a:pt x="3076485" y="356939"/>
                      <a:pt x="3070082" y="363441"/>
                      <a:pt x="3062185" y="363441"/>
                    </a:cubicBezTo>
                    <a:cubicBezTo>
                      <a:pt x="3054288" y="363441"/>
                      <a:pt x="3047887" y="356939"/>
                      <a:pt x="3047887" y="348921"/>
                    </a:cubicBezTo>
                    <a:cubicBezTo>
                      <a:pt x="3047887" y="340901"/>
                      <a:pt x="3054288" y="334400"/>
                      <a:pt x="3062185" y="334400"/>
                    </a:cubicBezTo>
                    <a:close/>
                    <a:moveTo>
                      <a:pt x="475447" y="322101"/>
                    </a:moveTo>
                    <a:cubicBezTo>
                      <a:pt x="483344" y="322101"/>
                      <a:pt x="489745" y="328602"/>
                      <a:pt x="489745" y="336621"/>
                    </a:cubicBezTo>
                    <a:cubicBezTo>
                      <a:pt x="489745" y="344640"/>
                      <a:pt x="483344" y="351141"/>
                      <a:pt x="475447" y="351141"/>
                    </a:cubicBezTo>
                    <a:cubicBezTo>
                      <a:pt x="467550" y="351141"/>
                      <a:pt x="461148" y="344640"/>
                      <a:pt x="461148" y="336621"/>
                    </a:cubicBezTo>
                    <a:cubicBezTo>
                      <a:pt x="461148" y="328602"/>
                      <a:pt x="467550" y="322101"/>
                      <a:pt x="475447" y="322101"/>
                    </a:cubicBezTo>
                    <a:close/>
                    <a:moveTo>
                      <a:pt x="580941" y="317900"/>
                    </a:moveTo>
                    <a:cubicBezTo>
                      <a:pt x="588838" y="317900"/>
                      <a:pt x="595240" y="324401"/>
                      <a:pt x="595240" y="332420"/>
                    </a:cubicBezTo>
                    <a:cubicBezTo>
                      <a:pt x="595240" y="340439"/>
                      <a:pt x="588838" y="346940"/>
                      <a:pt x="580941" y="346940"/>
                    </a:cubicBezTo>
                    <a:cubicBezTo>
                      <a:pt x="573044" y="346940"/>
                      <a:pt x="566642" y="340439"/>
                      <a:pt x="566642" y="332420"/>
                    </a:cubicBezTo>
                    <a:cubicBezTo>
                      <a:pt x="566642" y="324401"/>
                      <a:pt x="573044" y="317900"/>
                      <a:pt x="580941" y="317900"/>
                    </a:cubicBezTo>
                    <a:close/>
                    <a:moveTo>
                      <a:pt x="874670" y="311598"/>
                    </a:moveTo>
                    <a:cubicBezTo>
                      <a:pt x="882567" y="311598"/>
                      <a:pt x="888968" y="318098"/>
                      <a:pt x="888968" y="326118"/>
                    </a:cubicBezTo>
                    <a:cubicBezTo>
                      <a:pt x="888968" y="334137"/>
                      <a:pt x="882567" y="340638"/>
                      <a:pt x="874670" y="340638"/>
                    </a:cubicBezTo>
                    <a:cubicBezTo>
                      <a:pt x="866773" y="340638"/>
                      <a:pt x="860371" y="334137"/>
                      <a:pt x="860371" y="326118"/>
                    </a:cubicBezTo>
                    <a:cubicBezTo>
                      <a:pt x="860371" y="318098"/>
                      <a:pt x="866773" y="311598"/>
                      <a:pt x="874670" y="311598"/>
                    </a:cubicBezTo>
                    <a:close/>
                    <a:moveTo>
                      <a:pt x="134143" y="311598"/>
                    </a:moveTo>
                    <a:cubicBezTo>
                      <a:pt x="142040" y="311598"/>
                      <a:pt x="148441" y="318098"/>
                      <a:pt x="148441" y="326118"/>
                    </a:cubicBezTo>
                    <a:cubicBezTo>
                      <a:pt x="148441" y="334137"/>
                      <a:pt x="142040" y="340638"/>
                      <a:pt x="134143" y="340638"/>
                    </a:cubicBezTo>
                    <a:cubicBezTo>
                      <a:pt x="126246" y="340638"/>
                      <a:pt x="119844" y="334137"/>
                      <a:pt x="119844" y="326118"/>
                    </a:cubicBezTo>
                    <a:cubicBezTo>
                      <a:pt x="119844" y="318098"/>
                      <a:pt x="126246" y="311598"/>
                      <a:pt x="134143" y="311598"/>
                    </a:cubicBezTo>
                    <a:close/>
                    <a:moveTo>
                      <a:pt x="676092" y="309497"/>
                    </a:moveTo>
                    <a:cubicBezTo>
                      <a:pt x="683990" y="309497"/>
                      <a:pt x="690391" y="315998"/>
                      <a:pt x="690391" y="324018"/>
                    </a:cubicBezTo>
                    <a:cubicBezTo>
                      <a:pt x="690391" y="332037"/>
                      <a:pt x="683990" y="338538"/>
                      <a:pt x="676092" y="338538"/>
                    </a:cubicBezTo>
                    <a:cubicBezTo>
                      <a:pt x="668196" y="338538"/>
                      <a:pt x="661794" y="332037"/>
                      <a:pt x="661794" y="324018"/>
                    </a:cubicBezTo>
                    <a:cubicBezTo>
                      <a:pt x="661794" y="315998"/>
                      <a:pt x="668196" y="309497"/>
                      <a:pt x="676092" y="309497"/>
                    </a:cubicBezTo>
                    <a:close/>
                    <a:moveTo>
                      <a:pt x="2515810" y="302870"/>
                    </a:moveTo>
                    <a:cubicBezTo>
                      <a:pt x="2523708" y="302870"/>
                      <a:pt x="2530109" y="309371"/>
                      <a:pt x="2530109" y="317390"/>
                    </a:cubicBezTo>
                    <a:cubicBezTo>
                      <a:pt x="2530109" y="325409"/>
                      <a:pt x="2523708" y="331910"/>
                      <a:pt x="2515810" y="331910"/>
                    </a:cubicBezTo>
                    <a:cubicBezTo>
                      <a:pt x="2507914" y="331910"/>
                      <a:pt x="2501512" y="325409"/>
                      <a:pt x="2501512" y="317390"/>
                    </a:cubicBezTo>
                    <a:cubicBezTo>
                      <a:pt x="2501512" y="309371"/>
                      <a:pt x="2507914" y="302870"/>
                      <a:pt x="2515810" y="302870"/>
                    </a:cubicBezTo>
                    <a:close/>
                    <a:moveTo>
                      <a:pt x="767107" y="298994"/>
                    </a:moveTo>
                    <a:cubicBezTo>
                      <a:pt x="775004" y="298994"/>
                      <a:pt x="781406" y="305495"/>
                      <a:pt x="781406" y="313514"/>
                    </a:cubicBezTo>
                    <a:cubicBezTo>
                      <a:pt x="781406" y="321534"/>
                      <a:pt x="775004" y="328035"/>
                      <a:pt x="767107" y="328035"/>
                    </a:cubicBezTo>
                    <a:cubicBezTo>
                      <a:pt x="759210" y="328035"/>
                      <a:pt x="752809" y="321534"/>
                      <a:pt x="752809" y="313514"/>
                    </a:cubicBezTo>
                    <a:cubicBezTo>
                      <a:pt x="752809" y="305495"/>
                      <a:pt x="759210" y="298994"/>
                      <a:pt x="767107" y="298994"/>
                    </a:cubicBezTo>
                    <a:close/>
                    <a:moveTo>
                      <a:pt x="355474" y="298994"/>
                    </a:moveTo>
                    <a:cubicBezTo>
                      <a:pt x="363370" y="298994"/>
                      <a:pt x="369772" y="305495"/>
                      <a:pt x="369772" y="313514"/>
                    </a:cubicBezTo>
                    <a:cubicBezTo>
                      <a:pt x="369772" y="321534"/>
                      <a:pt x="363370" y="328035"/>
                      <a:pt x="355474" y="328035"/>
                    </a:cubicBezTo>
                    <a:cubicBezTo>
                      <a:pt x="347576" y="328035"/>
                      <a:pt x="341174" y="321534"/>
                      <a:pt x="341174" y="313514"/>
                    </a:cubicBezTo>
                    <a:cubicBezTo>
                      <a:pt x="341174" y="305495"/>
                      <a:pt x="347576" y="298994"/>
                      <a:pt x="355474" y="298994"/>
                    </a:cubicBezTo>
                    <a:close/>
                    <a:moveTo>
                      <a:pt x="2621305" y="298669"/>
                    </a:moveTo>
                    <a:cubicBezTo>
                      <a:pt x="2629202" y="298669"/>
                      <a:pt x="2635603" y="305170"/>
                      <a:pt x="2635603" y="313189"/>
                    </a:cubicBezTo>
                    <a:cubicBezTo>
                      <a:pt x="2635603" y="321208"/>
                      <a:pt x="2629202" y="327709"/>
                      <a:pt x="2621305" y="327709"/>
                    </a:cubicBezTo>
                    <a:cubicBezTo>
                      <a:pt x="2613408" y="327709"/>
                      <a:pt x="2607006" y="321208"/>
                      <a:pt x="2607006" y="313189"/>
                    </a:cubicBezTo>
                    <a:cubicBezTo>
                      <a:pt x="2607006" y="305170"/>
                      <a:pt x="2613408" y="298669"/>
                      <a:pt x="2621305" y="298669"/>
                    </a:cubicBezTo>
                    <a:close/>
                    <a:moveTo>
                      <a:pt x="1470689" y="294817"/>
                    </a:moveTo>
                    <a:cubicBezTo>
                      <a:pt x="1478586" y="294817"/>
                      <a:pt x="1484987" y="301318"/>
                      <a:pt x="1484987" y="309337"/>
                    </a:cubicBezTo>
                    <a:cubicBezTo>
                      <a:pt x="1484987" y="317356"/>
                      <a:pt x="1478586" y="323857"/>
                      <a:pt x="1470689" y="323857"/>
                    </a:cubicBezTo>
                    <a:cubicBezTo>
                      <a:pt x="1462792" y="323857"/>
                      <a:pt x="1456390" y="317356"/>
                      <a:pt x="1456390" y="309337"/>
                    </a:cubicBezTo>
                    <a:cubicBezTo>
                      <a:pt x="1456390" y="301318"/>
                      <a:pt x="1462792" y="294817"/>
                      <a:pt x="1470689" y="294817"/>
                    </a:cubicBezTo>
                    <a:close/>
                    <a:moveTo>
                      <a:pt x="2915034" y="292367"/>
                    </a:moveTo>
                    <a:cubicBezTo>
                      <a:pt x="2922930" y="292367"/>
                      <a:pt x="2929333" y="298867"/>
                      <a:pt x="2929333" y="306887"/>
                    </a:cubicBezTo>
                    <a:cubicBezTo>
                      <a:pt x="2929333" y="314906"/>
                      <a:pt x="2922930" y="321407"/>
                      <a:pt x="2915034" y="321407"/>
                    </a:cubicBezTo>
                    <a:cubicBezTo>
                      <a:pt x="2907137" y="321407"/>
                      <a:pt x="2900735" y="314906"/>
                      <a:pt x="2900735" y="306887"/>
                    </a:cubicBezTo>
                    <a:cubicBezTo>
                      <a:pt x="2900735" y="298867"/>
                      <a:pt x="2907137" y="292367"/>
                      <a:pt x="2915034" y="292367"/>
                    </a:cubicBezTo>
                    <a:close/>
                    <a:moveTo>
                      <a:pt x="2174507" y="292367"/>
                    </a:moveTo>
                    <a:cubicBezTo>
                      <a:pt x="2182403" y="292367"/>
                      <a:pt x="2188805" y="298867"/>
                      <a:pt x="2188805" y="306887"/>
                    </a:cubicBezTo>
                    <a:cubicBezTo>
                      <a:pt x="2188805" y="314906"/>
                      <a:pt x="2182403" y="321407"/>
                      <a:pt x="2174507" y="321407"/>
                    </a:cubicBezTo>
                    <a:cubicBezTo>
                      <a:pt x="2166609" y="321407"/>
                      <a:pt x="2160208" y="314906"/>
                      <a:pt x="2160208" y="306887"/>
                    </a:cubicBezTo>
                    <a:cubicBezTo>
                      <a:pt x="2160208" y="298867"/>
                      <a:pt x="2166609" y="292367"/>
                      <a:pt x="2174507" y="292367"/>
                    </a:cubicBezTo>
                    <a:close/>
                    <a:moveTo>
                      <a:pt x="1576183" y="290615"/>
                    </a:moveTo>
                    <a:cubicBezTo>
                      <a:pt x="1584080" y="290615"/>
                      <a:pt x="1590481" y="297117"/>
                      <a:pt x="1590481" y="305135"/>
                    </a:cubicBezTo>
                    <a:cubicBezTo>
                      <a:pt x="1590481" y="313155"/>
                      <a:pt x="1584080" y="319655"/>
                      <a:pt x="1576183" y="319655"/>
                    </a:cubicBezTo>
                    <a:cubicBezTo>
                      <a:pt x="1568286" y="319655"/>
                      <a:pt x="1561884" y="313155"/>
                      <a:pt x="1561884" y="305135"/>
                    </a:cubicBezTo>
                    <a:cubicBezTo>
                      <a:pt x="1561884" y="297117"/>
                      <a:pt x="1568286" y="290615"/>
                      <a:pt x="1576183" y="290615"/>
                    </a:cubicBezTo>
                    <a:close/>
                    <a:moveTo>
                      <a:pt x="260321" y="290593"/>
                    </a:moveTo>
                    <a:cubicBezTo>
                      <a:pt x="268219" y="290593"/>
                      <a:pt x="274621" y="297093"/>
                      <a:pt x="274621" y="305113"/>
                    </a:cubicBezTo>
                    <a:cubicBezTo>
                      <a:pt x="274621" y="313131"/>
                      <a:pt x="268219" y="319633"/>
                      <a:pt x="260321" y="319633"/>
                    </a:cubicBezTo>
                    <a:cubicBezTo>
                      <a:pt x="252425" y="319633"/>
                      <a:pt x="246023" y="313131"/>
                      <a:pt x="246023" y="305113"/>
                    </a:cubicBezTo>
                    <a:cubicBezTo>
                      <a:pt x="246023" y="297093"/>
                      <a:pt x="252425" y="290593"/>
                      <a:pt x="260321" y="290593"/>
                    </a:cubicBezTo>
                    <a:close/>
                    <a:moveTo>
                      <a:pt x="2716456" y="290266"/>
                    </a:moveTo>
                    <a:cubicBezTo>
                      <a:pt x="2724353" y="290266"/>
                      <a:pt x="2730755" y="296767"/>
                      <a:pt x="2730755" y="304787"/>
                    </a:cubicBezTo>
                    <a:cubicBezTo>
                      <a:pt x="2730755" y="312806"/>
                      <a:pt x="2724353" y="319307"/>
                      <a:pt x="2716456" y="319307"/>
                    </a:cubicBezTo>
                    <a:cubicBezTo>
                      <a:pt x="2708559" y="319307"/>
                      <a:pt x="2702158" y="312806"/>
                      <a:pt x="2702158" y="304787"/>
                    </a:cubicBezTo>
                    <a:cubicBezTo>
                      <a:pt x="2702158" y="296767"/>
                      <a:pt x="2708559" y="290266"/>
                      <a:pt x="2716456" y="290266"/>
                    </a:cubicBezTo>
                    <a:close/>
                    <a:moveTo>
                      <a:pt x="1869912" y="284314"/>
                    </a:moveTo>
                    <a:cubicBezTo>
                      <a:pt x="1877808" y="284314"/>
                      <a:pt x="1884211" y="290814"/>
                      <a:pt x="1884211" y="298834"/>
                    </a:cubicBezTo>
                    <a:cubicBezTo>
                      <a:pt x="1884211" y="306852"/>
                      <a:pt x="1877808" y="313354"/>
                      <a:pt x="1869912" y="313354"/>
                    </a:cubicBezTo>
                    <a:cubicBezTo>
                      <a:pt x="1862015" y="313354"/>
                      <a:pt x="1855613" y="306852"/>
                      <a:pt x="1855613" y="298834"/>
                    </a:cubicBezTo>
                    <a:cubicBezTo>
                      <a:pt x="1855613" y="290814"/>
                      <a:pt x="1862015" y="284314"/>
                      <a:pt x="1869912" y="284314"/>
                    </a:cubicBezTo>
                    <a:close/>
                    <a:moveTo>
                      <a:pt x="1129385" y="284314"/>
                    </a:moveTo>
                    <a:cubicBezTo>
                      <a:pt x="1137281" y="284314"/>
                      <a:pt x="1143683" y="290814"/>
                      <a:pt x="1143683" y="298834"/>
                    </a:cubicBezTo>
                    <a:cubicBezTo>
                      <a:pt x="1143683" y="306852"/>
                      <a:pt x="1137281" y="313354"/>
                      <a:pt x="1129385" y="313354"/>
                    </a:cubicBezTo>
                    <a:cubicBezTo>
                      <a:pt x="1121487" y="313354"/>
                      <a:pt x="1115086" y="306852"/>
                      <a:pt x="1115086" y="298834"/>
                    </a:cubicBezTo>
                    <a:cubicBezTo>
                      <a:pt x="1115086" y="290814"/>
                      <a:pt x="1121487" y="284314"/>
                      <a:pt x="1129385" y="284314"/>
                    </a:cubicBezTo>
                    <a:close/>
                    <a:moveTo>
                      <a:pt x="1671335" y="282213"/>
                    </a:moveTo>
                    <a:cubicBezTo>
                      <a:pt x="1679232" y="282213"/>
                      <a:pt x="1685633" y="288714"/>
                      <a:pt x="1685633" y="296734"/>
                    </a:cubicBezTo>
                    <a:cubicBezTo>
                      <a:pt x="1685633" y="304753"/>
                      <a:pt x="1679232" y="311254"/>
                      <a:pt x="1671335" y="311254"/>
                    </a:cubicBezTo>
                    <a:cubicBezTo>
                      <a:pt x="1663437" y="311254"/>
                      <a:pt x="1657036" y="304753"/>
                      <a:pt x="1657036" y="296734"/>
                    </a:cubicBezTo>
                    <a:cubicBezTo>
                      <a:pt x="1657036" y="288714"/>
                      <a:pt x="1663437" y="282213"/>
                      <a:pt x="1671335" y="282213"/>
                    </a:cubicBezTo>
                    <a:close/>
                    <a:moveTo>
                      <a:pt x="2807471" y="279763"/>
                    </a:moveTo>
                    <a:cubicBezTo>
                      <a:pt x="2815368" y="279763"/>
                      <a:pt x="2821770" y="286264"/>
                      <a:pt x="2821770" y="294283"/>
                    </a:cubicBezTo>
                    <a:cubicBezTo>
                      <a:pt x="2821770" y="302303"/>
                      <a:pt x="2815368" y="308804"/>
                      <a:pt x="2807471" y="308804"/>
                    </a:cubicBezTo>
                    <a:cubicBezTo>
                      <a:pt x="2799574" y="308804"/>
                      <a:pt x="2793172" y="302303"/>
                      <a:pt x="2793172" y="294283"/>
                    </a:cubicBezTo>
                    <a:cubicBezTo>
                      <a:pt x="2793172" y="286264"/>
                      <a:pt x="2799574" y="279763"/>
                      <a:pt x="2807471" y="279763"/>
                    </a:cubicBezTo>
                    <a:close/>
                    <a:moveTo>
                      <a:pt x="2395837" y="279763"/>
                    </a:moveTo>
                    <a:cubicBezTo>
                      <a:pt x="2403734" y="279763"/>
                      <a:pt x="2410136" y="286264"/>
                      <a:pt x="2410136" y="294283"/>
                    </a:cubicBezTo>
                    <a:cubicBezTo>
                      <a:pt x="2410136" y="302303"/>
                      <a:pt x="2403734" y="308804"/>
                      <a:pt x="2395837" y="308804"/>
                    </a:cubicBezTo>
                    <a:cubicBezTo>
                      <a:pt x="2387940" y="308804"/>
                      <a:pt x="2381538" y="302303"/>
                      <a:pt x="2381538" y="294283"/>
                    </a:cubicBezTo>
                    <a:cubicBezTo>
                      <a:pt x="2381538" y="286264"/>
                      <a:pt x="2387940" y="279763"/>
                      <a:pt x="2395837" y="279763"/>
                    </a:cubicBezTo>
                    <a:close/>
                    <a:moveTo>
                      <a:pt x="1762349" y="271710"/>
                    </a:moveTo>
                    <a:cubicBezTo>
                      <a:pt x="1770246" y="271710"/>
                      <a:pt x="1776648" y="278211"/>
                      <a:pt x="1776648" y="286230"/>
                    </a:cubicBezTo>
                    <a:cubicBezTo>
                      <a:pt x="1776648" y="294250"/>
                      <a:pt x="1770246" y="300751"/>
                      <a:pt x="1762349" y="300751"/>
                    </a:cubicBezTo>
                    <a:cubicBezTo>
                      <a:pt x="1754453" y="300751"/>
                      <a:pt x="1748050" y="294250"/>
                      <a:pt x="1748050" y="286230"/>
                    </a:cubicBezTo>
                    <a:cubicBezTo>
                      <a:pt x="1748050" y="278211"/>
                      <a:pt x="1754453" y="271710"/>
                      <a:pt x="1762349" y="271710"/>
                    </a:cubicBezTo>
                    <a:close/>
                    <a:moveTo>
                      <a:pt x="1350715" y="271710"/>
                    </a:moveTo>
                    <a:cubicBezTo>
                      <a:pt x="1358612" y="271710"/>
                      <a:pt x="1365014" y="278211"/>
                      <a:pt x="1365014" y="286230"/>
                    </a:cubicBezTo>
                    <a:cubicBezTo>
                      <a:pt x="1365014" y="294250"/>
                      <a:pt x="1358612" y="300751"/>
                      <a:pt x="1350715" y="300751"/>
                    </a:cubicBezTo>
                    <a:cubicBezTo>
                      <a:pt x="1342818" y="300751"/>
                      <a:pt x="1336416" y="294250"/>
                      <a:pt x="1336416" y="286230"/>
                    </a:cubicBezTo>
                    <a:cubicBezTo>
                      <a:pt x="1336416" y="278211"/>
                      <a:pt x="1342818" y="271710"/>
                      <a:pt x="1350715" y="271710"/>
                    </a:cubicBezTo>
                    <a:close/>
                    <a:moveTo>
                      <a:pt x="2300685" y="271362"/>
                    </a:moveTo>
                    <a:cubicBezTo>
                      <a:pt x="2308582" y="271362"/>
                      <a:pt x="2314985" y="277862"/>
                      <a:pt x="2314985" y="285882"/>
                    </a:cubicBezTo>
                    <a:cubicBezTo>
                      <a:pt x="2314985" y="293900"/>
                      <a:pt x="2308582" y="300402"/>
                      <a:pt x="2300685" y="300402"/>
                    </a:cubicBezTo>
                    <a:cubicBezTo>
                      <a:pt x="2292788" y="300402"/>
                      <a:pt x="2286387" y="293900"/>
                      <a:pt x="2286387" y="285882"/>
                    </a:cubicBezTo>
                    <a:cubicBezTo>
                      <a:pt x="2286387" y="277862"/>
                      <a:pt x="2292788" y="271362"/>
                      <a:pt x="2300685" y="271362"/>
                    </a:cubicBezTo>
                    <a:close/>
                    <a:moveTo>
                      <a:pt x="3169748" y="265083"/>
                    </a:moveTo>
                    <a:cubicBezTo>
                      <a:pt x="3177645" y="265083"/>
                      <a:pt x="3184047" y="271583"/>
                      <a:pt x="3184047" y="279603"/>
                    </a:cubicBezTo>
                    <a:cubicBezTo>
                      <a:pt x="3184047" y="287621"/>
                      <a:pt x="3177645" y="294123"/>
                      <a:pt x="3169748" y="294123"/>
                    </a:cubicBezTo>
                    <a:cubicBezTo>
                      <a:pt x="3161851" y="294123"/>
                      <a:pt x="3155450" y="287621"/>
                      <a:pt x="3155450" y="279603"/>
                    </a:cubicBezTo>
                    <a:cubicBezTo>
                      <a:pt x="3155450" y="271583"/>
                      <a:pt x="3161851" y="265083"/>
                      <a:pt x="3169748" y="265083"/>
                    </a:cubicBezTo>
                    <a:close/>
                    <a:moveTo>
                      <a:pt x="1255563" y="263308"/>
                    </a:moveTo>
                    <a:cubicBezTo>
                      <a:pt x="1263460" y="263308"/>
                      <a:pt x="1269862" y="269809"/>
                      <a:pt x="1269862" y="277828"/>
                    </a:cubicBezTo>
                    <a:cubicBezTo>
                      <a:pt x="1269862" y="285847"/>
                      <a:pt x="1263460" y="292348"/>
                      <a:pt x="1255563" y="292348"/>
                    </a:cubicBezTo>
                    <a:cubicBezTo>
                      <a:pt x="1247666" y="292348"/>
                      <a:pt x="1241265" y="285847"/>
                      <a:pt x="1241265" y="277828"/>
                    </a:cubicBezTo>
                    <a:cubicBezTo>
                      <a:pt x="1241265" y="269809"/>
                      <a:pt x="1247666" y="263308"/>
                      <a:pt x="1255563" y="263308"/>
                    </a:cubicBezTo>
                    <a:close/>
                    <a:moveTo>
                      <a:pt x="3295927" y="244078"/>
                    </a:moveTo>
                    <a:cubicBezTo>
                      <a:pt x="3303824" y="244078"/>
                      <a:pt x="3310226" y="250578"/>
                      <a:pt x="3310226" y="258597"/>
                    </a:cubicBezTo>
                    <a:cubicBezTo>
                      <a:pt x="3310226" y="266616"/>
                      <a:pt x="3303824" y="273117"/>
                      <a:pt x="3295927" y="273117"/>
                    </a:cubicBezTo>
                    <a:cubicBezTo>
                      <a:pt x="3288030" y="273117"/>
                      <a:pt x="3281628" y="266616"/>
                      <a:pt x="3281628" y="258597"/>
                    </a:cubicBezTo>
                    <a:cubicBezTo>
                      <a:pt x="3281628" y="250578"/>
                      <a:pt x="3288030" y="244078"/>
                      <a:pt x="3295927" y="244078"/>
                    </a:cubicBezTo>
                    <a:close/>
                    <a:moveTo>
                      <a:pt x="367884" y="221275"/>
                    </a:moveTo>
                    <a:cubicBezTo>
                      <a:pt x="375782" y="221275"/>
                      <a:pt x="382183" y="227776"/>
                      <a:pt x="382183" y="235795"/>
                    </a:cubicBezTo>
                    <a:cubicBezTo>
                      <a:pt x="382183" y="243814"/>
                      <a:pt x="375782" y="250315"/>
                      <a:pt x="367884" y="250315"/>
                    </a:cubicBezTo>
                    <a:cubicBezTo>
                      <a:pt x="359988" y="250315"/>
                      <a:pt x="353586" y="243814"/>
                      <a:pt x="353586" y="235795"/>
                    </a:cubicBezTo>
                    <a:cubicBezTo>
                      <a:pt x="353586" y="227776"/>
                      <a:pt x="359988" y="221275"/>
                      <a:pt x="367884" y="221275"/>
                    </a:cubicBezTo>
                    <a:close/>
                    <a:moveTo>
                      <a:pt x="465234" y="206038"/>
                    </a:moveTo>
                    <a:cubicBezTo>
                      <a:pt x="473132" y="206038"/>
                      <a:pt x="479533" y="212539"/>
                      <a:pt x="479533" y="220558"/>
                    </a:cubicBezTo>
                    <a:cubicBezTo>
                      <a:pt x="479533" y="228578"/>
                      <a:pt x="473132" y="235079"/>
                      <a:pt x="465234" y="235079"/>
                    </a:cubicBezTo>
                    <a:cubicBezTo>
                      <a:pt x="457337" y="235079"/>
                      <a:pt x="450935" y="228578"/>
                      <a:pt x="450935" y="220558"/>
                    </a:cubicBezTo>
                    <a:cubicBezTo>
                      <a:pt x="450935" y="212539"/>
                      <a:pt x="457337" y="206038"/>
                      <a:pt x="465234" y="206038"/>
                    </a:cubicBezTo>
                    <a:close/>
                    <a:moveTo>
                      <a:pt x="194259" y="203937"/>
                    </a:moveTo>
                    <a:cubicBezTo>
                      <a:pt x="202156" y="203937"/>
                      <a:pt x="208558" y="210439"/>
                      <a:pt x="208558" y="218457"/>
                    </a:cubicBezTo>
                    <a:cubicBezTo>
                      <a:pt x="208558" y="226477"/>
                      <a:pt x="202156" y="232978"/>
                      <a:pt x="194259" y="232978"/>
                    </a:cubicBezTo>
                    <a:cubicBezTo>
                      <a:pt x="186362" y="232978"/>
                      <a:pt x="179961" y="226477"/>
                      <a:pt x="179961" y="218457"/>
                    </a:cubicBezTo>
                    <a:cubicBezTo>
                      <a:pt x="179961" y="210439"/>
                      <a:pt x="186362" y="203937"/>
                      <a:pt x="194259" y="203937"/>
                    </a:cubicBezTo>
                    <a:close/>
                    <a:moveTo>
                      <a:pt x="2408248" y="202044"/>
                    </a:moveTo>
                    <a:cubicBezTo>
                      <a:pt x="2416145" y="202044"/>
                      <a:pt x="2422547" y="208545"/>
                      <a:pt x="2422547" y="216564"/>
                    </a:cubicBezTo>
                    <a:cubicBezTo>
                      <a:pt x="2422547" y="224583"/>
                      <a:pt x="2416145" y="231084"/>
                      <a:pt x="2408248" y="231084"/>
                    </a:cubicBezTo>
                    <a:cubicBezTo>
                      <a:pt x="2400351" y="231084"/>
                      <a:pt x="2393950" y="224583"/>
                      <a:pt x="2393950" y="216564"/>
                    </a:cubicBezTo>
                    <a:cubicBezTo>
                      <a:pt x="2393950" y="208545"/>
                      <a:pt x="2400351" y="202044"/>
                      <a:pt x="2408248" y="202044"/>
                    </a:cubicBezTo>
                    <a:close/>
                    <a:moveTo>
                      <a:pt x="14299" y="199736"/>
                    </a:moveTo>
                    <a:cubicBezTo>
                      <a:pt x="22195" y="199736"/>
                      <a:pt x="28598" y="206237"/>
                      <a:pt x="28598" y="214256"/>
                    </a:cubicBezTo>
                    <a:cubicBezTo>
                      <a:pt x="28598" y="222276"/>
                      <a:pt x="22195" y="228777"/>
                      <a:pt x="14299" y="228777"/>
                    </a:cubicBezTo>
                    <a:cubicBezTo>
                      <a:pt x="6402" y="228777"/>
                      <a:pt x="0" y="222276"/>
                      <a:pt x="0" y="214256"/>
                    </a:cubicBezTo>
                    <a:cubicBezTo>
                      <a:pt x="0" y="206237"/>
                      <a:pt x="6402" y="199736"/>
                      <a:pt x="14299" y="199736"/>
                    </a:cubicBezTo>
                    <a:close/>
                    <a:moveTo>
                      <a:pt x="1363126" y="193990"/>
                    </a:moveTo>
                    <a:cubicBezTo>
                      <a:pt x="1371024" y="193990"/>
                      <a:pt x="1377425" y="200492"/>
                      <a:pt x="1377425" y="208510"/>
                    </a:cubicBezTo>
                    <a:cubicBezTo>
                      <a:pt x="1377425" y="216530"/>
                      <a:pt x="1371024" y="223030"/>
                      <a:pt x="1363126" y="223030"/>
                    </a:cubicBezTo>
                    <a:cubicBezTo>
                      <a:pt x="1355229" y="223030"/>
                      <a:pt x="1348828" y="216530"/>
                      <a:pt x="1348828" y="208510"/>
                    </a:cubicBezTo>
                    <a:cubicBezTo>
                      <a:pt x="1348828" y="200492"/>
                      <a:pt x="1355229" y="193990"/>
                      <a:pt x="1363126" y="193990"/>
                    </a:cubicBezTo>
                    <a:close/>
                    <a:moveTo>
                      <a:pt x="2505598" y="186807"/>
                    </a:moveTo>
                    <a:cubicBezTo>
                      <a:pt x="2513495" y="186807"/>
                      <a:pt x="2519897" y="193308"/>
                      <a:pt x="2519897" y="201327"/>
                    </a:cubicBezTo>
                    <a:cubicBezTo>
                      <a:pt x="2519897" y="209347"/>
                      <a:pt x="2513495" y="215848"/>
                      <a:pt x="2505598" y="215848"/>
                    </a:cubicBezTo>
                    <a:cubicBezTo>
                      <a:pt x="2497701" y="215848"/>
                      <a:pt x="2491300" y="209347"/>
                      <a:pt x="2491300" y="201327"/>
                    </a:cubicBezTo>
                    <a:cubicBezTo>
                      <a:pt x="2491300" y="193308"/>
                      <a:pt x="2497701" y="186807"/>
                      <a:pt x="2505598" y="186807"/>
                    </a:cubicBezTo>
                    <a:close/>
                    <a:moveTo>
                      <a:pt x="2234623" y="184706"/>
                    </a:moveTo>
                    <a:cubicBezTo>
                      <a:pt x="2242520" y="184706"/>
                      <a:pt x="2248922" y="191208"/>
                      <a:pt x="2248922" y="199226"/>
                    </a:cubicBezTo>
                    <a:cubicBezTo>
                      <a:pt x="2248922" y="207246"/>
                      <a:pt x="2242520" y="213747"/>
                      <a:pt x="2234623" y="213747"/>
                    </a:cubicBezTo>
                    <a:cubicBezTo>
                      <a:pt x="2226726" y="213747"/>
                      <a:pt x="2220324" y="207246"/>
                      <a:pt x="2220324" y="199226"/>
                    </a:cubicBezTo>
                    <a:cubicBezTo>
                      <a:pt x="2220324" y="191208"/>
                      <a:pt x="2226726" y="184706"/>
                      <a:pt x="2234623" y="184706"/>
                    </a:cubicBezTo>
                    <a:close/>
                    <a:moveTo>
                      <a:pt x="2054662" y="180505"/>
                    </a:moveTo>
                    <a:cubicBezTo>
                      <a:pt x="2062560" y="180505"/>
                      <a:pt x="2068961" y="187006"/>
                      <a:pt x="2068961" y="195025"/>
                    </a:cubicBezTo>
                    <a:cubicBezTo>
                      <a:pt x="2068961" y="203045"/>
                      <a:pt x="2062560" y="209546"/>
                      <a:pt x="2054662" y="209546"/>
                    </a:cubicBezTo>
                    <a:cubicBezTo>
                      <a:pt x="2046766" y="209546"/>
                      <a:pt x="2040364" y="203045"/>
                      <a:pt x="2040364" y="195025"/>
                    </a:cubicBezTo>
                    <a:cubicBezTo>
                      <a:pt x="2040364" y="187006"/>
                      <a:pt x="2046766" y="180505"/>
                      <a:pt x="2054662" y="180505"/>
                    </a:cubicBezTo>
                    <a:close/>
                    <a:moveTo>
                      <a:pt x="3403490" y="174759"/>
                    </a:moveTo>
                    <a:cubicBezTo>
                      <a:pt x="3411387" y="174759"/>
                      <a:pt x="3417789" y="181261"/>
                      <a:pt x="3417789" y="189279"/>
                    </a:cubicBezTo>
                    <a:cubicBezTo>
                      <a:pt x="3417789" y="197299"/>
                      <a:pt x="3411387" y="203799"/>
                      <a:pt x="3403490" y="203799"/>
                    </a:cubicBezTo>
                    <a:cubicBezTo>
                      <a:pt x="3395593" y="203799"/>
                      <a:pt x="3389191" y="197299"/>
                      <a:pt x="3389191" y="189279"/>
                    </a:cubicBezTo>
                    <a:cubicBezTo>
                      <a:pt x="3389191" y="181261"/>
                      <a:pt x="3395593" y="174759"/>
                      <a:pt x="3403490" y="174759"/>
                    </a:cubicBezTo>
                    <a:close/>
                    <a:moveTo>
                      <a:pt x="1481810" y="172548"/>
                    </a:moveTo>
                    <a:cubicBezTo>
                      <a:pt x="1489707" y="172548"/>
                      <a:pt x="1496109" y="179049"/>
                      <a:pt x="1496109" y="187069"/>
                    </a:cubicBezTo>
                    <a:cubicBezTo>
                      <a:pt x="1496109" y="195087"/>
                      <a:pt x="1489707" y="201589"/>
                      <a:pt x="1481810" y="201589"/>
                    </a:cubicBezTo>
                    <a:cubicBezTo>
                      <a:pt x="1473914" y="201589"/>
                      <a:pt x="1467511" y="195087"/>
                      <a:pt x="1467511" y="187069"/>
                    </a:cubicBezTo>
                    <a:cubicBezTo>
                      <a:pt x="1467511" y="179049"/>
                      <a:pt x="1473914" y="172548"/>
                      <a:pt x="1481810" y="172548"/>
                    </a:cubicBezTo>
                    <a:close/>
                    <a:moveTo>
                      <a:pt x="1210835" y="170448"/>
                    </a:moveTo>
                    <a:cubicBezTo>
                      <a:pt x="1218732" y="170448"/>
                      <a:pt x="1225133" y="176949"/>
                      <a:pt x="1225133" y="184968"/>
                    </a:cubicBezTo>
                    <a:cubicBezTo>
                      <a:pt x="1225133" y="192988"/>
                      <a:pt x="1218732" y="199488"/>
                      <a:pt x="1210835" y="199488"/>
                    </a:cubicBezTo>
                    <a:cubicBezTo>
                      <a:pt x="1202938" y="199488"/>
                      <a:pt x="1196536" y="192988"/>
                      <a:pt x="1196536" y="184968"/>
                    </a:cubicBezTo>
                    <a:cubicBezTo>
                      <a:pt x="1196536" y="176949"/>
                      <a:pt x="1202938" y="170448"/>
                      <a:pt x="1210835" y="170448"/>
                    </a:cubicBezTo>
                    <a:close/>
                    <a:moveTo>
                      <a:pt x="1030874" y="166247"/>
                    </a:moveTo>
                    <a:cubicBezTo>
                      <a:pt x="1038771" y="166247"/>
                      <a:pt x="1045174" y="172748"/>
                      <a:pt x="1045174" y="180767"/>
                    </a:cubicBezTo>
                    <a:cubicBezTo>
                      <a:pt x="1045174" y="188786"/>
                      <a:pt x="1038771" y="195288"/>
                      <a:pt x="1030874" y="195288"/>
                    </a:cubicBezTo>
                    <a:cubicBezTo>
                      <a:pt x="1022977" y="195288"/>
                      <a:pt x="1016576" y="188786"/>
                      <a:pt x="1016576" y="180767"/>
                    </a:cubicBezTo>
                    <a:cubicBezTo>
                      <a:pt x="1016576" y="172748"/>
                      <a:pt x="1022977" y="166247"/>
                      <a:pt x="1030874" y="166247"/>
                    </a:cubicBezTo>
                    <a:close/>
                    <a:moveTo>
                      <a:pt x="1848173" y="163885"/>
                    </a:moveTo>
                    <a:cubicBezTo>
                      <a:pt x="1856070" y="163885"/>
                      <a:pt x="1862472" y="170385"/>
                      <a:pt x="1862472" y="178405"/>
                    </a:cubicBezTo>
                    <a:cubicBezTo>
                      <a:pt x="1862472" y="186424"/>
                      <a:pt x="1856070" y="192925"/>
                      <a:pt x="1848173" y="192925"/>
                    </a:cubicBezTo>
                    <a:cubicBezTo>
                      <a:pt x="1840276" y="192925"/>
                      <a:pt x="1833874" y="186424"/>
                      <a:pt x="1833874" y="178405"/>
                    </a:cubicBezTo>
                    <a:cubicBezTo>
                      <a:pt x="1833874" y="170385"/>
                      <a:pt x="1840276" y="163885"/>
                      <a:pt x="1848173" y="163885"/>
                    </a:cubicBezTo>
                    <a:close/>
                    <a:moveTo>
                      <a:pt x="1715742" y="163807"/>
                    </a:moveTo>
                    <a:cubicBezTo>
                      <a:pt x="1717585" y="163575"/>
                      <a:pt x="1719504" y="163706"/>
                      <a:pt x="1721403" y="164254"/>
                    </a:cubicBezTo>
                    <a:cubicBezTo>
                      <a:pt x="1728999" y="166445"/>
                      <a:pt x="1733408" y="174476"/>
                      <a:pt x="1731249" y="182190"/>
                    </a:cubicBezTo>
                    <a:cubicBezTo>
                      <a:pt x="1729091" y="189904"/>
                      <a:pt x="1721184" y="194381"/>
                      <a:pt x="1713587" y="192188"/>
                    </a:cubicBezTo>
                    <a:cubicBezTo>
                      <a:pt x="1705991" y="189997"/>
                      <a:pt x="1701582" y="181967"/>
                      <a:pt x="1703741" y="174253"/>
                    </a:cubicBezTo>
                    <a:cubicBezTo>
                      <a:pt x="1705360" y="168468"/>
                      <a:pt x="1710211" y="164503"/>
                      <a:pt x="1715742" y="163807"/>
                    </a:cubicBezTo>
                    <a:close/>
                    <a:moveTo>
                      <a:pt x="3522174" y="153317"/>
                    </a:moveTo>
                    <a:cubicBezTo>
                      <a:pt x="3526123" y="153317"/>
                      <a:pt x="3529697" y="154942"/>
                      <a:pt x="3532285" y="157570"/>
                    </a:cubicBezTo>
                    <a:lnTo>
                      <a:pt x="3533203" y="159822"/>
                    </a:lnTo>
                    <a:lnTo>
                      <a:pt x="3512405" y="178248"/>
                    </a:lnTo>
                    <a:lnTo>
                      <a:pt x="3512063" y="178105"/>
                    </a:lnTo>
                    <a:cubicBezTo>
                      <a:pt x="3509476" y="175477"/>
                      <a:pt x="3507875" y="171847"/>
                      <a:pt x="3507875" y="167838"/>
                    </a:cubicBezTo>
                    <a:cubicBezTo>
                      <a:pt x="3507875" y="159818"/>
                      <a:pt x="3514277" y="153317"/>
                      <a:pt x="3522174" y="153317"/>
                    </a:cubicBezTo>
                    <a:close/>
                    <a:moveTo>
                      <a:pt x="3251199" y="151217"/>
                    </a:moveTo>
                    <a:cubicBezTo>
                      <a:pt x="3259096" y="151217"/>
                      <a:pt x="3265498" y="157718"/>
                      <a:pt x="3265498" y="165737"/>
                    </a:cubicBezTo>
                    <a:cubicBezTo>
                      <a:pt x="3265498" y="173757"/>
                      <a:pt x="3259096" y="180257"/>
                      <a:pt x="3251199" y="180257"/>
                    </a:cubicBezTo>
                    <a:cubicBezTo>
                      <a:pt x="3243302" y="180257"/>
                      <a:pt x="3236900" y="173757"/>
                      <a:pt x="3236900" y="165737"/>
                    </a:cubicBezTo>
                    <a:cubicBezTo>
                      <a:pt x="3236900" y="157718"/>
                      <a:pt x="3243302" y="151217"/>
                      <a:pt x="3251199" y="151217"/>
                    </a:cubicBezTo>
                    <a:close/>
                    <a:moveTo>
                      <a:pt x="824385" y="149626"/>
                    </a:moveTo>
                    <a:cubicBezTo>
                      <a:pt x="832282" y="149626"/>
                      <a:pt x="838683" y="156127"/>
                      <a:pt x="838683" y="164146"/>
                    </a:cubicBezTo>
                    <a:cubicBezTo>
                      <a:pt x="838683" y="172165"/>
                      <a:pt x="832282" y="178666"/>
                      <a:pt x="824385" y="178666"/>
                    </a:cubicBezTo>
                    <a:cubicBezTo>
                      <a:pt x="816488" y="178666"/>
                      <a:pt x="810086" y="172165"/>
                      <a:pt x="810086" y="164146"/>
                    </a:cubicBezTo>
                    <a:cubicBezTo>
                      <a:pt x="810086" y="156127"/>
                      <a:pt x="816488" y="149626"/>
                      <a:pt x="824385" y="149626"/>
                    </a:cubicBezTo>
                    <a:close/>
                    <a:moveTo>
                      <a:pt x="691954" y="149548"/>
                    </a:moveTo>
                    <a:cubicBezTo>
                      <a:pt x="693798" y="149317"/>
                      <a:pt x="695716" y="149447"/>
                      <a:pt x="697615" y="149996"/>
                    </a:cubicBezTo>
                    <a:cubicBezTo>
                      <a:pt x="705211" y="152186"/>
                      <a:pt x="709620" y="160217"/>
                      <a:pt x="707462" y="167931"/>
                    </a:cubicBezTo>
                    <a:cubicBezTo>
                      <a:pt x="705303" y="175645"/>
                      <a:pt x="697395" y="180122"/>
                      <a:pt x="689799" y="177930"/>
                    </a:cubicBezTo>
                    <a:cubicBezTo>
                      <a:pt x="682203" y="175739"/>
                      <a:pt x="677794" y="167708"/>
                      <a:pt x="679953" y="159995"/>
                    </a:cubicBezTo>
                    <a:cubicBezTo>
                      <a:pt x="681572" y="154209"/>
                      <a:pt x="686424" y="150245"/>
                      <a:pt x="691954" y="149548"/>
                    </a:cubicBezTo>
                    <a:close/>
                    <a:moveTo>
                      <a:pt x="3071238" y="147016"/>
                    </a:moveTo>
                    <a:cubicBezTo>
                      <a:pt x="3079135" y="147016"/>
                      <a:pt x="3085537" y="153517"/>
                      <a:pt x="3085537" y="161536"/>
                    </a:cubicBezTo>
                    <a:cubicBezTo>
                      <a:pt x="3085537" y="169556"/>
                      <a:pt x="3079135" y="176057"/>
                      <a:pt x="3071238" y="176057"/>
                    </a:cubicBezTo>
                    <a:cubicBezTo>
                      <a:pt x="3063342" y="176057"/>
                      <a:pt x="3056940" y="169556"/>
                      <a:pt x="3056940" y="161536"/>
                    </a:cubicBezTo>
                    <a:cubicBezTo>
                      <a:pt x="3056940" y="153517"/>
                      <a:pt x="3063342" y="147016"/>
                      <a:pt x="3071238" y="147016"/>
                    </a:cubicBezTo>
                    <a:close/>
                    <a:moveTo>
                      <a:pt x="229424" y="143022"/>
                    </a:moveTo>
                    <a:cubicBezTo>
                      <a:pt x="237321" y="143022"/>
                      <a:pt x="243723" y="149523"/>
                      <a:pt x="243723" y="157542"/>
                    </a:cubicBezTo>
                    <a:cubicBezTo>
                      <a:pt x="243723" y="165561"/>
                      <a:pt x="237321" y="172062"/>
                      <a:pt x="229424" y="172062"/>
                    </a:cubicBezTo>
                    <a:cubicBezTo>
                      <a:pt x="221527" y="172062"/>
                      <a:pt x="215125" y="165561"/>
                      <a:pt x="215125" y="157542"/>
                    </a:cubicBezTo>
                    <a:cubicBezTo>
                      <a:pt x="215125" y="149523"/>
                      <a:pt x="221527" y="143022"/>
                      <a:pt x="229424" y="143022"/>
                    </a:cubicBezTo>
                    <a:close/>
                    <a:moveTo>
                      <a:pt x="38968" y="141539"/>
                    </a:moveTo>
                    <a:lnTo>
                      <a:pt x="36820" y="146804"/>
                    </a:lnTo>
                    <a:cubicBezTo>
                      <a:pt x="34233" y="149431"/>
                      <a:pt x="30658" y="151056"/>
                      <a:pt x="26710" y="151056"/>
                    </a:cubicBezTo>
                    <a:lnTo>
                      <a:pt x="25702" y="150632"/>
                    </a:lnTo>
                    <a:close/>
                    <a:moveTo>
                      <a:pt x="585208" y="140921"/>
                    </a:moveTo>
                    <a:cubicBezTo>
                      <a:pt x="593105" y="140921"/>
                      <a:pt x="599507" y="147422"/>
                      <a:pt x="599507" y="155441"/>
                    </a:cubicBezTo>
                    <a:cubicBezTo>
                      <a:pt x="599507" y="163461"/>
                      <a:pt x="593105" y="169962"/>
                      <a:pt x="585208" y="169962"/>
                    </a:cubicBezTo>
                    <a:cubicBezTo>
                      <a:pt x="577311" y="169962"/>
                      <a:pt x="570910" y="163461"/>
                      <a:pt x="570910" y="155441"/>
                    </a:cubicBezTo>
                    <a:cubicBezTo>
                      <a:pt x="570910" y="147422"/>
                      <a:pt x="577311" y="140921"/>
                      <a:pt x="585208" y="140921"/>
                    </a:cubicBezTo>
                    <a:close/>
                    <a:moveTo>
                      <a:pt x="352625" y="138392"/>
                    </a:moveTo>
                    <a:cubicBezTo>
                      <a:pt x="360522" y="138392"/>
                      <a:pt x="366923" y="144893"/>
                      <a:pt x="366923" y="152913"/>
                    </a:cubicBezTo>
                    <a:cubicBezTo>
                      <a:pt x="366923" y="160932"/>
                      <a:pt x="360522" y="167433"/>
                      <a:pt x="352625" y="167433"/>
                    </a:cubicBezTo>
                    <a:cubicBezTo>
                      <a:pt x="344728" y="167433"/>
                      <a:pt x="338326" y="160932"/>
                      <a:pt x="338326" y="152913"/>
                    </a:cubicBezTo>
                    <a:cubicBezTo>
                      <a:pt x="338326" y="144893"/>
                      <a:pt x="344728" y="138392"/>
                      <a:pt x="352625" y="138392"/>
                    </a:cubicBezTo>
                    <a:close/>
                    <a:moveTo>
                      <a:pt x="134272" y="134620"/>
                    </a:moveTo>
                    <a:cubicBezTo>
                      <a:pt x="142169" y="134620"/>
                      <a:pt x="148571" y="141120"/>
                      <a:pt x="148571" y="149140"/>
                    </a:cubicBezTo>
                    <a:cubicBezTo>
                      <a:pt x="148571" y="157159"/>
                      <a:pt x="142169" y="163660"/>
                      <a:pt x="134272" y="163660"/>
                    </a:cubicBezTo>
                    <a:cubicBezTo>
                      <a:pt x="126376" y="163660"/>
                      <a:pt x="119973" y="157159"/>
                      <a:pt x="119973" y="149140"/>
                    </a:cubicBezTo>
                    <a:cubicBezTo>
                      <a:pt x="119973" y="141120"/>
                      <a:pt x="126376" y="134620"/>
                      <a:pt x="134272" y="134620"/>
                    </a:cubicBezTo>
                    <a:close/>
                    <a:moveTo>
                      <a:pt x="2864749" y="130395"/>
                    </a:moveTo>
                    <a:cubicBezTo>
                      <a:pt x="2872646" y="130395"/>
                      <a:pt x="2879048" y="136896"/>
                      <a:pt x="2879048" y="144915"/>
                    </a:cubicBezTo>
                    <a:cubicBezTo>
                      <a:pt x="2879048" y="152934"/>
                      <a:pt x="2872646" y="159435"/>
                      <a:pt x="2864749" y="159435"/>
                    </a:cubicBezTo>
                    <a:cubicBezTo>
                      <a:pt x="2856851" y="159435"/>
                      <a:pt x="2850450" y="152934"/>
                      <a:pt x="2850450" y="144915"/>
                    </a:cubicBezTo>
                    <a:cubicBezTo>
                      <a:pt x="2850450" y="136896"/>
                      <a:pt x="2856851" y="130395"/>
                      <a:pt x="2864749" y="130395"/>
                    </a:cubicBezTo>
                    <a:close/>
                    <a:moveTo>
                      <a:pt x="2732318" y="130317"/>
                    </a:moveTo>
                    <a:cubicBezTo>
                      <a:pt x="2734161" y="130086"/>
                      <a:pt x="2736080" y="130216"/>
                      <a:pt x="2737979" y="130765"/>
                    </a:cubicBezTo>
                    <a:cubicBezTo>
                      <a:pt x="2745575" y="132955"/>
                      <a:pt x="2749984" y="140986"/>
                      <a:pt x="2747825" y="148700"/>
                    </a:cubicBezTo>
                    <a:cubicBezTo>
                      <a:pt x="2745667" y="156414"/>
                      <a:pt x="2737759" y="160891"/>
                      <a:pt x="2730163" y="158699"/>
                    </a:cubicBezTo>
                    <a:cubicBezTo>
                      <a:pt x="2722567" y="156508"/>
                      <a:pt x="2718158" y="148477"/>
                      <a:pt x="2720317" y="140764"/>
                    </a:cubicBezTo>
                    <a:cubicBezTo>
                      <a:pt x="2721936" y="134978"/>
                      <a:pt x="2726787" y="131014"/>
                      <a:pt x="2732318" y="130317"/>
                    </a:cubicBezTo>
                    <a:close/>
                    <a:moveTo>
                      <a:pt x="477646" y="128318"/>
                    </a:moveTo>
                    <a:cubicBezTo>
                      <a:pt x="485542" y="128318"/>
                      <a:pt x="491945" y="134819"/>
                      <a:pt x="491945" y="142838"/>
                    </a:cubicBezTo>
                    <a:cubicBezTo>
                      <a:pt x="491945" y="150857"/>
                      <a:pt x="485542" y="157358"/>
                      <a:pt x="477646" y="157358"/>
                    </a:cubicBezTo>
                    <a:cubicBezTo>
                      <a:pt x="469748" y="157358"/>
                      <a:pt x="463347" y="150857"/>
                      <a:pt x="463347" y="142838"/>
                    </a:cubicBezTo>
                    <a:cubicBezTo>
                      <a:pt x="463347" y="134819"/>
                      <a:pt x="469748" y="128318"/>
                      <a:pt x="477646" y="128318"/>
                    </a:cubicBezTo>
                    <a:close/>
                    <a:moveTo>
                      <a:pt x="2269788" y="123791"/>
                    </a:moveTo>
                    <a:cubicBezTo>
                      <a:pt x="2277685" y="123791"/>
                      <a:pt x="2284086" y="130292"/>
                      <a:pt x="2284086" y="138311"/>
                    </a:cubicBezTo>
                    <a:cubicBezTo>
                      <a:pt x="2284086" y="146330"/>
                      <a:pt x="2277685" y="152831"/>
                      <a:pt x="2269788" y="152831"/>
                    </a:cubicBezTo>
                    <a:cubicBezTo>
                      <a:pt x="2261891" y="152831"/>
                      <a:pt x="2255489" y="146330"/>
                      <a:pt x="2255489" y="138311"/>
                    </a:cubicBezTo>
                    <a:cubicBezTo>
                      <a:pt x="2255489" y="130292"/>
                      <a:pt x="2261891" y="123791"/>
                      <a:pt x="2269788" y="123791"/>
                    </a:cubicBezTo>
                    <a:close/>
                    <a:moveTo>
                      <a:pt x="2625572" y="121690"/>
                    </a:moveTo>
                    <a:cubicBezTo>
                      <a:pt x="2633468" y="121690"/>
                      <a:pt x="2639871" y="128191"/>
                      <a:pt x="2639871" y="136210"/>
                    </a:cubicBezTo>
                    <a:cubicBezTo>
                      <a:pt x="2639871" y="144230"/>
                      <a:pt x="2633468" y="150731"/>
                      <a:pt x="2625572" y="150731"/>
                    </a:cubicBezTo>
                    <a:cubicBezTo>
                      <a:pt x="2617674" y="150731"/>
                      <a:pt x="2611273" y="144230"/>
                      <a:pt x="2611273" y="136210"/>
                    </a:cubicBezTo>
                    <a:cubicBezTo>
                      <a:pt x="2611273" y="128191"/>
                      <a:pt x="2617674" y="121690"/>
                      <a:pt x="2625572" y="121690"/>
                    </a:cubicBezTo>
                    <a:close/>
                    <a:moveTo>
                      <a:pt x="2392989" y="119161"/>
                    </a:moveTo>
                    <a:cubicBezTo>
                      <a:pt x="2400886" y="119161"/>
                      <a:pt x="2407287" y="125663"/>
                      <a:pt x="2407287" y="133682"/>
                    </a:cubicBezTo>
                    <a:cubicBezTo>
                      <a:pt x="2407287" y="141701"/>
                      <a:pt x="2400886" y="148202"/>
                      <a:pt x="2392989" y="148202"/>
                    </a:cubicBezTo>
                    <a:cubicBezTo>
                      <a:pt x="2385091" y="148202"/>
                      <a:pt x="2378690" y="141701"/>
                      <a:pt x="2378690" y="133682"/>
                    </a:cubicBezTo>
                    <a:cubicBezTo>
                      <a:pt x="2378690" y="125663"/>
                      <a:pt x="2385091" y="119161"/>
                      <a:pt x="2392989" y="119161"/>
                    </a:cubicBezTo>
                    <a:close/>
                    <a:moveTo>
                      <a:pt x="2174636" y="115389"/>
                    </a:moveTo>
                    <a:cubicBezTo>
                      <a:pt x="2182533" y="115389"/>
                      <a:pt x="2188934" y="121890"/>
                      <a:pt x="2188934" y="129909"/>
                    </a:cubicBezTo>
                    <a:cubicBezTo>
                      <a:pt x="2188934" y="137928"/>
                      <a:pt x="2182533" y="144429"/>
                      <a:pt x="2174636" y="144429"/>
                    </a:cubicBezTo>
                    <a:cubicBezTo>
                      <a:pt x="2166739" y="144429"/>
                      <a:pt x="2160337" y="137928"/>
                      <a:pt x="2160337" y="129909"/>
                    </a:cubicBezTo>
                    <a:cubicBezTo>
                      <a:pt x="2160337" y="121890"/>
                      <a:pt x="2166739" y="115389"/>
                      <a:pt x="2174636" y="115389"/>
                    </a:cubicBezTo>
                    <a:close/>
                    <a:moveTo>
                      <a:pt x="1246000" y="109532"/>
                    </a:moveTo>
                    <a:cubicBezTo>
                      <a:pt x="1253897" y="109532"/>
                      <a:pt x="1260299" y="116034"/>
                      <a:pt x="1260299" y="124052"/>
                    </a:cubicBezTo>
                    <a:cubicBezTo>
                      <a:pt x="1260299" y="132072"/>
                      <a:pt x="1253897" y="138573"/>
                      <a:pt x="1246000" y="138573"/>
                    </a:cubicBezTo>
                    <a:cubicBezTo>
                      <a:pt x="1238103" y="138573"/>
                      <a:pt x="1231701" y="132072"/>
                      <a:pt x="1231701" y="124052"/>
                    </a:cubicBezTo>
                    <a:cubicBezTo>
                      <a:pt x="1231701" y="116034"/>
                      <a:pt x="1238103" y="109532"/>
                      <a:pt x="1246000" y="109532"/>
                    </a:cubicBezTo>
                    <a:close/>
                    <a:moveTo>
                      <a:pt x="2518009" y="109087"/>
                    </a:moveTo>
                    <a:cubicBezTo>
                      <a:pt x="2525906" y="109087"/>
                      <a:pt x="2532308" y="115588"/>
                      <a:pt x="2532308" y="123607"/>
                    </a:cubicBezTo>
                    <a:cubicBezTo>
                      <a:pt x="2532308" y="131626"/>
                      <a:pt x="2525906" y="138127"/>
                      <a:pt x="2518009" y="138127"/>
                    </a:cubicBezTo>
                    <a:cubicBezTo>
                      <a:pt x="2510112" y="138127"/>
                      <a:pt x="2503710" y="131626"/>
                      <a:pt x="2503710" y="123607"/>
                    </a:cubicBezTo>
                    <a:cubicBezTo>
                      <a:pt x="2503710" y="115588"/>
                      <a:pt x="2510112" y="109087"/>
                      <a:pt x="2518009" y="109087"/>
                    </a:cubicBezTo>
                    <a:close/>
                    <a:moveTo>
                      <a:pt x="1961941" y="109087"/>
                    </a:moveTo>
                    <a:cubicBezTo>
                      <a:pt x="1969838" y="109087"/>
                      <a:pt x="1976240" y="115588"/>
                      <a:pt x="1976240" y="123607"/>
                    </a:cubicBezTo>
                    <a:cubicBezTo>
                      <a:pt x="1976240" y="131626"/>
                      <a:pt x="1969838" y="138127"/>
                      <a:pt x="1961941" y="138127"/>
                    </a:cubicBezTo>
                    <a:cubicBezTo>
                      <a:pt x="1954044" y="138127"/>
                      <a:pt x="1947643" y="131626"/>
                      <a:pt x="1947643" y="123607"/>
                    </a:cubicBezTo>
                    <a:cubicBezTo>
                      <a:pt x="1947643" y="115588"/>
                      <a:pt x="1954044" y="109087"/>
                      <a:pt x="1961941" y="109087"/>
                    </a:cubicBezTo>
                    <a:close/>
                    <a:moveTo>
                      <a:pt x="1601784" y="107432"/>
                    </a:moveTo>
                    <a:cubicBezTo>
                      <a:pt x="1609681" y="107432"/>
                      <a:pt x="1616083" y="113932"/>
                      <a:pt x="1616083" y="121952"/>
                    </a:cubicBezTo>
                    <a:cubicBezTo>
                      <a:pt x="1616083" y="129971"/>
                      <a:pt x="1609681" y="136472"/>
                      <a:pt x="1601784" y="136472"/>
                    </a:cubicBezTo>
                    <a:cubicBezTo>
                      <a:pt x="1593887" y="136472"/>
                      <a:pt x="1587485" y="129971"/>
                      <a:pt x="1587485" y="121952"/>
                    </a:cubicBezTo>
                    <a:cubicBezTo>
                      <a:pt x="1587485" y="113932"/>
                      <a:pt x="1593887" y="107432"/>
                      <a:pt x="1601784" y="107432"/>
                    </a:cubicBezTo>
                    <a:close/>
                    <a:moveTo>
                      <a:pt x="1369201" y="104902"/>
                    </a:moveTo>
                    <a:cubicBezTo>
                      <a:pt x="1377097" y="104902"/>
                      <a:pt x="1383500" y="111403"/>
                      <a:pt x="1383500" y="119423"/>
                    </a:cubicBezTo>
                    <a:cubicBezTo>
                      <a:pt x="1383500" y="127442"/>
                      <a:pt x="1377097" y="133943"/>
                      <a:pt x="1369201" y="133943"/>
                    </a:cubicBezTo>
                    <a:cubicBezTo>
                      <a:pt x="1361304" y="133943"/>
                      <a:pt x="1354902" y="127442"/>
                      <a:pt x="1354902" y="119423"/>
                    </a:cubicBezTo>
                    <a:cubicBezTo>
                      <a:pt x="1354902" y="111403"/>
                      <a:pt x="1361304" y="104902"/>
                      <a:pt x="1369201" y="104902"/>
                    </a:cubicBezTo>
                    <a:close/>
                    <a:moveTo>
                      <a:pt x="2067074" y="102786"/>
                    </a:moveTo>
                    <a:cubicBezTo>
                      <a:pt x="2074970" y="102786"/>
                      <a:pt x="2081372" y="109287"/>
                      <a:pt x="2081372" y="117306"/>
                    </a:cubicBezTo>
                    <a:cubicBezTo>
                      <a:pt x="2081372" y="125325"/>
                      <a:pt x="2074970" y="131826"/>
                      <a:pt x="2067074" y="131826"/>
                    </a:cubicBezTo>
                    <a:cubicBezTo>
                      <a:pt x="2059176" y="131826"/>
                      <a:pt x="2052775" y="125325"/>
                      <a:pt x="2052775" y="117306"/>
                    </a:cubicBezTo>
                    <a:cubicBezTo>
                      <a:pt x="2052775" y="109287"/>
                      <a:pt x="2059176" y="102786"/>
                      <a:pt x="2067074" y="102786"/>
                    </a:cubicBezTo>
                    <a:close/>
                    <a:moveTo>
                      <a:pt x="1150848" y="101130"/>
                    </a:moveTo>
                    <a:cubicBezTo>
                      <a:pt x="1158745" y="101130"/>
                      <a:pt x="1165147" y="107631"/>
                      <a:pt x="1165147" y="115650"/>
                    </a:cubicBezTo>
                    <a:cubicBezTo>
                      <a:pt x="1165147" y="123670"/>
                      <a:pt x="1158745" y="130171"/>
                      <a:pt x="1150848" y="130171"/>
                    </a:cubicBezTo>
                    <a:cubicBezTo>
                      <a:pt x="1142951" y="130171"/>
                      <a:pt x="1136549" y="123670"/>
                      <a:pt x="1136549" y="115650"/>
                    </a:cubicBezTo>
                    <a:cubicBezTo>
                      <a:pt x="1136549" y="107631"/>
                      <a:pt x="1142951" y="101130"/>
                      <a:pt x="1150848" y="101130"/>
                    </a:cubicBezTo>
                    <a:close/>
                    <a:moveTo>
                      <a:pt x="1882975" y="100685"/>
                    </a:moveTo>
                    <a:cubicBezTo>
                      <a:pt x="1890873" y="100685"/>
                      <a:pt x="1897274" y="107185"/>
                      <a:pt x="1897274" y="115205"/>
                    </a:cubicBezTo>
                    <a:cubicBezTo>
                      <a:pt x="1897274" y="123224"/>
                      <a:pt x="1890873" y="129725"/>
                      <a:pt x="1882975" y="129725"/>
                    </a:cubicBezTo>
                    <a:cubicBezTo>
                      <a:pt x="1875079" y="129725"/>
                      <a:pt x="1868677" y="123224"/>
                      <a:pt x="1868677" y="115205"/>
                    </a:cubicBezTo>
                    <a:cubicBezTo>
                      <a:pt x="1868677" y="107185"/>
                      <a:pt x="1875079" y="100685"/>
                      <a:pt x="1882975" y="100685"/>
                    </a:cubicBezTo>
                    <a:close/>
                    <a:moveTo>
                      <a:pt x="1494222" y="94828"/>
                    </a:moveTo>
                    <a:cubicBezTo>
                      <a:pt x="1502118" y="94828"/>
                      <a:pt x="1508520" y="101329"/>
                      <a:pt x="1508520" y="109349"/>
                    </a:cubicBezTo>
                    <a:cubicBezTo>
                      <a:pt x="1508520" y="117368"/>
                      <a:pt x="1502118" y="123869"/>
                      <a:pt x="1494222" y="123869"/>
                    </a:cubicBezTo>
                    <a:cubicBezTo>
                      <a:pt x="1486324" y="123869"/>
                      <a:pt x="1479922" y="117368"/>
                      <a:pt x="1479922" y="109349"/>
                    </a:cubicBezTo>
                    <a:cubicBezTo>
                      <a:pt x="1479922" y="101329"/>
                      <a:pt x="1486324" y="94828"/>
                      <a:pt x="1494222" y="94828"/>
                    </a:cubicBezTo>
                    <a:close/>
                    <a:moveTo>
                      <a:pt x="938154" y="94828"/>
                    </a:moveTo>
                    <a:cubicBezTo>
                      <a:pt x="946051" y="94828"/>
                      <a:pt x="952452" y="101329"/>
                      <a:pt x="952452" y="109349"/>
                    </a:cubicBezTo>
                    <a:cubicBezTo>
                      <a:pt x="952452" y="117368"/>
                      <a:pt x="946051" y="123869"/>
                      <a:pt x="938154" y="123869"/>
                    </a:cubicBezTo>
                    <a:cubicBezTo>
                      <a:pt x="930256" y="123869"/>
                      <a:pt x="923855" y="117368"/>
                      <a:pt x="923855" y="109349"/>
                    </a:cubicBezTo>
                    <a:cubicBezTo>
                      <a:pt x="923855" y="101329"/>
                      <a:pt x="930256" y="94828"/>
                      <a:pt x="938154" y="94828"/>
                    </a:cubicBezTo>
                    <a:close/>
                    <a:moveTo>
                      <a:pt x="1786071" y="92388"/>
                    </a:moveTo>
                    <a:cubicBezTo>
                      <a:pt x="1787914" y="92156"/>
                      <a:pt x="1789833" y="92288"/>
                      <a:pt x="1791732" y="92835"/>
                    </a:cubicBezTo>
                    <a:cubicBezTo>
                      <a:pt x="1799329" y="95027"/>
                      <a:pt x="1803737" y="103057"/>
                      <a:pt x="1801578" y="110771"/>
                    </a:cubicBezTo>
                    <a:cubicBezTo>
                      <a:pt x="1799420" y="118485"/>
                      <a:pt x="1791513" y="122962"/>
                      <a:pt x="1783917" y="120770"/>
                    </a:cubicBezTo>
                    <a:cubicBezTo>
                      <a:pt x="1776320" y="118578"/>
                      <a:pt x="1771911" y="110548"/>
                      <a:pt x="1774070" y="102834"/>
                    </a:cubicBezTo>
                    <a:cubicBezTo>
                      <a:pt x="1775689" y="97049"/>
                      <a:pt x="1780542" y="93084"/>
                      <a:pt x="1786071" y="92388"/>
                    </a:cubicBezTo>
                    <a:close/>
                    <a:moveTo>
                      <a:pt x="3286363" y="90301"/>
                    </a:moveTo>
                    <a:cubicBezTo>
                      <a:pt x="3294261" y="90301"/>
                      <a:pt x="3300662" y="96803"/>
                      <a:pt x="3300662" y="104821"/>
                    </a:cubicBezTo>
                    <a:cubicBezTo>
                      <a:pt x="3300662" y="112841"/>
                      <a:pt x="3294261" y="119342"/>
                      <a:pt x="3286363" y="119342"/>
                    </a:cubicBezTo>
                    <a:cubicBezTo>
                      <a:pt x="3278467" y="119342"/>
                      <a:pt x="3272065" y="112841"/>
                      <a:pt x="3272065" y="104821"/>
                    </a:cubicBezTo>
                    <a:cubicBezTo>
                      <a:pt x="3272065" y="96803"/>
                      <a:pt x="3278467" y="90301"/>
                      <a:pt x="3286363" y="90301"/>
                    </a:cubicBezTo>
                    <a:close/>
                    <a:moveTo>
                      <a:pt x="1043286" y="88526"/>
                    </a:moveTo>
                    <a:cubicBezTo>
                      <a:pt x="1051182" y="88526"/>
                      <a:pt x="1057584" y="95028"/>
                      <a:pt x="1057584" y="103046"/>
                    </a:cubicBezTo>
                    <a:cubicBezTo>
                      <a:pt x="1057584" y="111066"/>
                      <a:pt x="1051182" y="117567"/>
                      <a:pt x="1043286" y="117567"/>
                    </a:cubicBezTo>
                    <a:cubicBezTo>
                      <a:pt x="1035388" y="117567"/>
                      <a:pt x="1028987" y="111066"/>
                      <a:pt x="1028987" y="103046"/>
                    </a:cubicBezTo>
                    <a:cubicBezTo>
                      <a:pt x="1028987" y="95028"/>
                      <a:pt x="1035388" y="88526"/>
                      <a:pt x="1043286" y="88526"/>
                    </a:cubicBezTo>
                    <a:close/>
                    <a:moveTo>
                      <a:pt x="859188" y="86427"/>
                    </a:moveTo>
                    <a:cubicBezTo>
                      <a:pt x="867085" y="86427"/>
                      <a:pt x="873486" y="92927"/>
                      <a:pt x="873486" y="100947"/>
                    </a:cubicBezTo>
                    <a:cubicBezTo>
                      <a:pt x="873486" y="108965"/>
                      <a:pt x="867085" y="115467"/>
                      <a:pt x="859188" y="115467"/>
                    </a:cubicBezTo>
                    <a:cubicBezTo>
                      <a:pt x="851291" y="115467"/>
                      <a:pt x="844889" y="108965"/>
                      <a:pt x="844889" y="100947"/>
                    </a:cubicBezTo>
                    <a:cubicBezTo>
                      <a:pt x="844889" y="92927"/>
                      <a:pt x="851291" y="86427"/>
                      <a:pt x="859188" y="86427"/>
                    </a:cubicBezTo>
                    <a:close/>
                    <a:moveTo>
                      <a:pt x="1703331" y="86087"/>
                    </a:moveTo>
                    <a:cubicBezTo>
                      <a:pt x="1705175" y="85855"/>
                      <a:pt x="1707093" y="85986"/>
                      <a:pt x="1708991" y="86534"/>
                    </a:cubicBezTo>
                    <a:cubicBezTo>
                      <a:pt x="1716588" y="88726"/>
                      <a:pt x="1720997" y="96756"/>
                      <a:pt x="1718838" y="104470"/>
                    </a:cubicBezTo>
                    <a:cubicBezTo>
                      <a:pt x="1716680" y="112184"/>
                      <a:pt x="1708772" y="116660"/>
                      <a:pt x="1701176" y="114469"/>
                    </a:cubicBezTo>
                    <a:cubicBezTo>
                      <a:pt x="1693580" y="112277"/>
                      <a:pt x="1689172" y="104247"/>
                      <a:pt x="1691329" y="96533"/>
                    </a:cubicBezTo>
                    <a:cubicBezTo>
                      <a:pt x="1692948" y="90748"/>
                      <a:pt x="1697801" y="86783"/>
                      <a:pt x="1703331" y="86087"/>
                    </a:cubicBezTo>
                    <a:close/>
                    <a:moveTo>
                      <a:pt x="3409565" y="85671"/>
                    </a:moveTo>
                    <a:cubicBezTo>
                      <a:pt x="3417462" y="85671"/>
                      <a:pt x="3423863" y="92172"/>
                      <a:pt x="3423863" y="100192"/>
                    </a:cubicBezTo>
                    <a:cubicBezTo>
                      <a:pt x="3423863" y="108211"/>
                      <a:pt x="3417462" y="114712"/>
                      <a:pt x="3409565" y="114712"/>
                    </a:cubicBezTo>
                    <a:cubicBezTo>
                      <a:pt x="3401667" y="114712"/>
                      <a:pt x="3395265" y="108211"/>
                      <a:pt x="3395265" y="100192"/>
                    </a:cubicBezTo>
                    <a:cubicBezTo>
                      <a:pt x="3395265" y="92172"/>
                      <a:pt x="3401667" y="85671"/>
                      <a:pt x="3409565" y="85671"/>
                    </a:cubicBezTo>
                    <a:close/>
                    <a:moveTo>
                      <a:pt x="3191212" y="81899"/>
                    </a:moveTo>
                    <a:cubicBezTo>
                      <a:pt x="3199109" y="81899"/>
                      <a:pt x="3205510" y="88400"/>
                      <a:pt x="3205510" y="96419"/>
                    </a:cubicBezTo>
                    <a:cubicBezTo>
                      <a:pt x="3205510" y="104439"/>
                      <a:pt x="3199109" y="110940"/>
                      <a:pt x="3191212" y="110940"/>
                    </a:cubicBezTo>
                    <a:cubicBezTo>
                      <a:pt x="3183315" y="110940"/>
                      <a:pt x="3176913" y="104439"/>
                      <a:pt x="3176913" y="96419"/>
                    </a:cubicBezTo>
                    <a:cubicBezTo>
                      <a:pt x="3176913" y="88400"/>
                      <a:pt x="3183315" y="81899"/>
                      <a:pt x="3191212" y="81899"/>
                    </a:cubicBezTo>
                    <a:close/>
                    <a:moveTo>
                      <a:pt x="762284" y="78129"/>
                    </a:moveTo>
                    <a:cubicBezTo>
                      <a:pt x="764127" y="77897"/>
                      <a:pt x="766045" y="78029"/>
                      <a:pt x="767944" y="78577"/>
                    </a:cubicBezTo>
                    <a:cubicBezTo>
                      <a:pt x="775541" y="80768"/>
                      <a:pt x="779950" y="88799"/>
                      <a:pt x="777791" y="96512"/>
                    </a:cubicBezTo>
                    <a:cubicBezTo>
                      <a:pt x="775633" y="104227"/>
                      <a:pt x="767725" y="108703"/>
                      <a:pt x="760128" y="106512"/>
                    </a:cubicBezTo>
                    <a:cubicBezTo>
                      <a:pt x="752532" y="104319"/>
                      <a:pt x="748124" y="96289"/>
                      <a:pt x="750283" y="88575"/>
                    </a:cubicBezTo>
                    <a:cubicBezTo>
                      <a:pt x="751901" y="82790"/>
                      <a:pt x="756754" y="78826"/>
                      <a:pt x="762284" y="78129"/>
                    </a:cubicBezTo>
                    <a:close/>
                    <a:moveTo>
                      <a:pt x="3534585" y="75597"/>
                    </a:moveTo>
                    <a:lnTo>
                      <a:pt x="3543991" y="79554"/>
                    </a:lnTo>
                    <a:lnTo>
                      <a:pt x="3545631" y="82143"/>
                    </a:lnTo>
                    <a:lnTo>
                      <a:pt x="3548884" y="90118"/>
                    </a:lnTo>
                    <a:cubicBezTo>
                      <a:pt x="3548884" y="98137"/>
                      <a:pt x="3542482" y="104638"/>
                      <a:pt x="3534585" y="104638"/>
                    </a:cubicBezTo>
                    <a:cubicBezTo>
                      <a:pt x="3526688" y="104638"/>
                      <a:pt x="3520286" y="98137"/>
                      <a:pt x="3520286" y="90118"/>
                    </a:cubicBezTo>
                    <a:cubicBezTo>
                      <a:pt x="3520286" y="82098"/>
                      <a:pt x="3526688" y="75597"/>
                      <a:pt x="3534585" y="75597"/>
                    </a:cubicBezTo>
                    <a:close/>
                    <a:moveTo>
                      <a:pt x="2978517" y="75597"/>
                    </a:moveTo>
                    <a:cubicBezTo>
                      <a:pt x="2986415" y="75597"/>
                      <a:pt x="2992816" y="82098"/>
                      <a:pt x="2992816" y="90118"/>
                    </a:cubicBezTo>
                    <a:cubicBezTo>
                      <a:pt x="2992816" y="98137"/>
                      <a:pt x="2986415" y="104638"/>
                      <a:pt x="2978517" y="104638"/>
                    </a:cubicBezTo>
                    <a:cubicBezTo>
                      <a:pt x="2970620" y="104638"/>
                      <a:pt x="2964219" y="98137"/>
                      <a:pt x="2964219" y="90118"/>
                    </a:cubicBezTo>
                    <a:cubicBezTo>
                      <a:pt x="2964219" y="82098"/>
                      <a:pt x="2970620" y="75597"/>
                      <a:pt x="2978517" y="75597"/>
                    </a:cubicBezTo>
                    <a:close/>
                    <a:moveTo>
                      <a:pt x="679543" y="71828"/>
                    </a:moveTo>
                    <a:cubicBezTo>
                      <a:pt x="681386" y="71596"/>
                      <a:pt x="683305" y="71728"/>
                      <a:pt x="685204" y="72275"/>
                    </a:cubicBezTo>
                    <a:cubicBezTo>
                      <a:pt x="692800" y="74467"/>
                      <a:pt x="697208" y="82497"/>
                      <a:pt x="695050" y="90211"/>
                    </a:cubicBezTo>
                    <a:cubicBezTo>
                      <a:pt x="692892" y="97926"/>
                      <a:pt x="684984" y="102402"/>
                      <a:pt x="677388" y="100210"/>
                    </a:cubicBezTo>
                    <a:cubicBezTo>
                      <a:pt x="669792" y="98018"/>
                      <a:pt x="665383" y="89989"/>
                      <a:pt x="667541" y="82274"/>
                    </a:cubicBezTo>
                    <a:cubicBezTo>
                      <a:pt x="669160" y="76489"/>
                      <a:pt x="674013" y="72524"/>
                      <a:pt x="679543" y="71828"/>
                    </a:cubicBezTo>
                    <a:close/>
                    <a:moveTo>
                      <a:pt x="3083650" y="69295"/>
                    </a:moveTo>
                    <a:cubicBezTo>
                      <a:pt x="3091546" y="69295"/>
                      <a:pt x="3097948" y="75797"/>
                      <a:pt x="3097948" y="83815"/>
                    </a:cubicBezTo>
                    <a:cubicBezTo>
                      <a:pt x="3097948" y="91835"/>
                      <a:pt x="3091546" y="98336"/>
                      <a:pt x="3083650" y="98336"/>
                    </a:cubicBezTo>
                    <a:cubicBezTo>
                      <a:pt x="3075752" y="98336"/>
                      <a:pt x="3069351" y="91835"/>
                      <a:pt x="3069351" y="83815"/>
                    </a:cubicBezTo>
                    <a:cubicBezTo>
                      <a:pt x="3069351" y="75797"/>
                      <a:pt x="3075752" y="69295"/>
                      <a:pt x="3083650" y="69295"/>
                    </a:cubicBezTo>
                    <a:close/>
                    <a:moveTo>
                      <a:pt x="2899551" y="67196"/>
                    </a:moveTo>
                    <a:cubicBezTo>
                      <a:pt x="2907449" y="67196"/>
                      <a:pt x="2913850" y="73696"/>
                      <a:pt x="2913850" y="81716"/>
                    </a:cubicBezTo>
                    <a:cubicBezTo>
                      <a:pt x="2913850" y="89734"/>
                      <a:pt x="2907449" y="96236"/>
                      <a:pt x="2899551" y="96236"/>
                    </a:cubicBezTo>
                    <a:cubicBezTo>
                      <a:pt x="2891655" y="96236"/>
                      <a:pt x="2885253" y="89734"/>
                      <a:pt x="2885253" y="81716"/>
                    </a:cubicBezTo>
                    <a:cubicBezTo>
                      <a:pt x="2885253" y="73696"/>
                      <a:pt x="2891655" y="67196"/>
                      <a:pt x="2899551" y="67196"/>
                    </a:cubicBezTo>
                    <a:close/>
                    <a:moveTo>
                      <a:pt x="241835" y="65302"/>
                    </a:moveTo>
                    <a:cubicBezTo>
                      <a:pt x="249732" y="65302"/>
                      <a:pt x="256134" y="71803"/>
                      <a:pt x="256134" y="79822"/>
                    </a:cubicBezTo>
                    <a:cubicBezTo>
                      <a:pt x="256134" y="87842"/>
                      <a:pt x="249732" y="94342"/>
                      <a:pt x="241835" y="94342"/>
                    </a:cubicBezTo>
                    <a:cubicBezTo>
                      <a:pt x="233938" y="94342"/>
                      <a:pt x="227536" y="87842"/>
                      <a:pt x="227536" y="79822"/>
                    </a:cubicBezTo>
                    <a:cubicBezTo>
                      <a:pt x="227536" y="71803"/>
                      <a:pt x="233938" y="65302"/>
                      <a:pt x="241835" y="65302"/>
                    </a:cubicBezTo>
                    <a:close/>
                    <a:moveTo>
                      <a:pt x="417659" y="63201"/>
                    </a:moveTo>
                    <a:cubicBezTo>
                      <a:pt x="425555" y="63201"/>
                      <a:pt x="431957" y="69702"/>
                      <a:pt x="431957" y="77721"/>
                    </a:cubicBezTo>
                    <a:cubicBezTo>
                      <a:pt x="431957" y="85740"/>
                      <a:pt x="425555" y="92241"/>
                      <a:pt x="417659" y="92241"/>
                    </a:cubicBezTo>
                    <a:cubicBezTo>
                      <a:pt x="409762" y="92241"/>
                      <a:pt x="403360" y="85740"/>
                      <a:pt x="403360" y="77721"/>
                    </a:cubicBezTo>
                    <a:cubicBezTo>
                      <a:pt x="403360" y="69702"/>
                      <a:pt x="409762" y="63201"/>
                      <a:pt x="417659" y="63201"/>
                    </a:cubicBezTo>
                    <a:close/>
                    <a:moveTo>
                      <a:pt x="2802647" y="58899"/>
                    </a:moveTo>
                    <a:cubicBezTo>
                      <a:pt x="2804490" y="58666"/>
                      <a:pt x="2806409" y="58798"/>
                      <a:pt x="2808308" y="59346"/>
                    </a:cubicBezTo>
                    <a:cubicBezTo>
                      <a:pt x="2815905" y="61538"/>
                      <a:pt x="2820313" y="69568"/>
                      <a:pt x="2818154" y="77281"/>
                    </a:cubicBezTo>
                    <a:cubicBezTo>
                      <a:pt x="2815996" y="84996"/>
                      <a:pt x="2808089" y="89472"/>
                      <a:pt x="2800493" y="87281"/>
                    </a:cubicBezTo>
                    <a:cubicBezTo>
                      <a:pt x="2792896" y="85088"/>
                      <a:pt x="2788487" y="77059"/>
                      <a:pt x="2790646" y="69344"/>
                    </a:cubicBezTo>
                    <a:cubicBezTo>
                      <a:pt x="2792265" y="63559"/>
                      <a:pt x="2797118" y="59595"/>
                      <a:pt x="2802647" y="58899"/>
                    </a:cubicBezTo>
                    <a:close/>
                    <a:moveTo>
                      <a:pt x="2719907" y="52598"/>
                    </a:moveTo>
                    <a:cubicBezTo>
                      <a:pt x="2721750" y="52365"/>
                      <a:pt x="2723668" y="52497"/>
                      <a:pt x="2725567" y="53044"/>
                    </a:cubicBezTo>
                    <a:cubicBezTo>
                      <a:pt x="2733164" y="55236"/>
                      <a:pt x="2737572" y="63266"/>
                      <a:pt x="2735414" y="70981"/>
                    </a:cubicBezTo>
                    <a:cubicBezTo>
                      <a:pt x="2733256" y="78695"/>
                      <a:pt x="2725348" y="83171"/>
                      <a:pt x="2717751" y="80979"/>
                    </a:cubicBezTo>
                    <a:cubicBezTo>
                      <a:pt x="2710156" y="78787"/>
                      <a:pt x="2705747" y="70758"/>
                      <a:pt x="2707905" y="63043"/>
                    </a:cubicBezTo>
                    <a:cubicBezTo>
                      <a:pt x="2709524" y="57258"/>
                      <a:pt x="2714377" y="53293"/>
                      <a:pt x="2719907" y="52598"/>
                    </a:cubicBezTo>
                    <a:close/>
                    <a:moveTo>
                      <a:pt x="2282199" y="46071"/>
                    </a:moveTo>
                    <a:cubicBezTo>
                      <a:pt x="2290096" y="46071"/>
                      <a:pt x="2296498" y="52572"/>
                      <a:pt x="2296498" y="60591"/>
                    </a:cubicBezTo>
                    <a:cubicBezTo>
                      <a:pt x="2296498" y="68611"/>
                      <a:pt x="2290096" y="75111"/>
                      <a:pt x="2282199" y="75111"/>
                    </a:cubicBezTo>
                    <a:cubicBezTo>
                      <a:pt x="2274302" y="75111"/>
                      <a:pt x="2267900" y="68611"/>
                      <a:pt x="2267900" y="60591"/>
                    </a:cubicBezTo>
                    <a:cubicBezTo>
                      <a:pt x="2267900" y="52572"/>
                      <a:pt x="2274302" y="46071"/>
                      <a:pt x="2282199" y="46071"/>
                    </a:cubicBezTo>
                    <a:close/>
                    <a:moveTo>
                      <a:pt x="2458023" y="43971"/>
                    </a:moveTo>
                    <a:cubicBezTo>
                      <a:pt x="2465920" y="43971"/>
                      <a:pt x="2472321" y="50471"/>
                      <a:pt x="2472321" y="58491"/>
                    </a:cubicBezTo>
                    <a:cubicBezTo>
                      <a:pt x="2472321" y="66509"/>
                      <a:pt x="2465920" y="73010"/>
                      <a:pt x="2458023" y="73010"/>
                    </a:cubicBezTo>
                    <a:cubicBezTo>
                      <a:pt x="2450125" y="73010"/>
                      <a:pt x="2443723" y="66509"/>
                      <a:pt x="2443723" y="58491"/>
                    </a:cubicBezTo>
                    <a:cubicBezTo>
                      <a:pt x="2443723" y="50471"/>
                      <a:pt x="2450125" y="43971"/>
                      <a:pt x="2458023" y="43971"/>
                    </a:cubicBezTo>
                    <a:close/>
                    <a:moveTo>
                      <a:pt x="1258411" y="31812"/>
                    </a:moveTo>
                    <a:cubicBezTo>
                      <a:pt x="1266308" y="31812"/>
                      <a:pt x="1272710" y="38313"/>
                      <a:pt x="1272710" y="46332"/>
                    </a:cubicBezTo>
                    <a:cubicBezTo>
                      <a:pt x="1272710" y="54352"/>
                      <a:pt x="1266308" y="60853"/>
                      <a:pt x="1258411" y="60853"/>
                    </a:cubicBezTo>
                    <a:cubicBezTo>
                      <a:pt x="1250514" y="60853"/>
                      <a:pt x="1244112" y="54352"/>
                      <a:pt x="1244112" y="46332"/>
                    </a:cubicBezTo>
                    <a:cubicBezTo>
                      <a:pt x="1244112" y="38313"/>
                      <a:pt x="1250514" y="31812"/>
                      <a:pt x="1258411" y="31812"/>
                    </a:cubicBezTo>
                    <a:close/>
                    <a:moveTo>
                      <a:pt x="1434235" y="29712"/>
                    </a:moveTo>
                    <a:cubicBezTo>
                      <a:pt x="1442131" y="29712"/>
                      <a:pt x="1448534" y="36213"/>
                      <a:pt x="1448534" y="44232"/>
                    </a:cubicBezTo>
                    <a:cubicBezTo>
                      <a:pt x="1448534" y="52251"/>
                      <a:pt x="1442131" y="58752"/>
                      <a:pt x="1434235" y="58752"/>
                    </a:cubicBezTo>
                    <a:cubicBezTo>
                      <a:pt x="1426337" y="58752"/>
                      <a:pt x="1419936" y="52251"/>
                      <a:pt x="1419936" y="44232"/>
                    </a:cubicBezTo>
                    <a:cubicBezTo>
                      <a:pt x="1419936" y="36213"/>
                      <a:pt x="1426337" y="29712"/>
                      <a:pt x="1434235" y="29712"/>
                    </a:cubicBezTo>
                    <a:close/>
                    <a:moveTo>
                      <a:pt x="378135" y="25469"/>
                    </a:moveTo>
                    <a:lnTo>
                      <a:pt x="382313" y="35711"/>
                    </a:lnTo>
                    <a:cubicBezTo>
                      <a:pt x="382313" y="43730"/>
                      <a:pt x="375911" y="50231"/>
                      <a:pt x="368015" y="50231"/>
                    </a:cubicBezTo>
                    <a:cubicBezTo>
                      <a:pt x="360117" y="50231"/>
                      <a:pt x="353716" y="43730"/>
                      <a:pt x="353716" y="35711"/>
                    </a:cubicBezTo>
                    <a:lnTo>
                      <a:pt x="356237" y="29529"/>
                    </a:lnTo>
                    <a:close/>
                    <a:moveTo>
                      <a:pt x="2193253" y="25066"/>
                    </a:moveTo>
                    <a:cubicBezTo>
                      <a:pt x="2201149" y="25066"/>
                      <a:pt x="2207552" y="31566"/>
                      <a:pt x="2207552" y="39586"/>
                    </a:cubicBezTo>
                    <a:cubicBezTo>
                      <a:pt x="2207552" y="47606"/>
                      <a:pt x="2201149" y="54106"/>
                      <a:pt x="2193253" y="54106"/>
                    </a:cubicBezTo>
                    <a:cubicBezTo>
                      <a:pt x="2185355" y="54106"/>
                      <a:pt x="2178954" y="47606"/>
                      <a:pt x="2178954" y="39586"/>
                    </a:cubicBezTo>
                    <a:cubicBezTo>
                      <a:pt x="2178954" y="31566"/>
                      <a:pt x="2185355" y="25066"/>
                      <a:pt x="2193253" y="25066"/>
                    </a:cubicBezTo>
                    <a:close/>
                    <a:moveTo>
                      <a:pt x="2116718" y="25066"/>
                    </a:moveTo>
                    <a:cubicBezTo>
                      <a:pt x="2124614" y="25066"/>
                      <a:pt x="2131017" y="31566"/>
                      <a:pt x="2131017" y="39586"/>
                    </a:cubicBezTo>
                    <a:cubicBezTo>
                      <a:pt x="2131017" y="47606"/>
                      <a:pt x="2124614" y="54106"/>
                      <a:pt x="2116718" y="54106"/>
                    </a:cubicBezTo>
                    <a:cubicBezTo>
                      <a:pt x="2108821" y="54106"/>
                      <a:pt x="2102419" y="47606"/>
                      <a:pt x="2102419" y="39586"/>
                    </a:cubicBezTo>
                    <a:cubicBezTo>
                      <a:pt x="2102419" y="31566"/>
                      <a:pt x="2108821" y="25066"/>
                      <a:pt x="2116718" y="25066"/>
                    </a:cubicBezTo>
                    <a:close/>
                    <a:moveTo>
                      <a:pt x="1895387" y="22965"/>
                    </a:moveTo>
                    <a:cubicBezTo>
                      <a:pt x="1903283" y="22965"/>
                      <a:pt x="1909686" y="29466"/>
                      <a:pt x="1909686" y="37485"/>
                    </a:cubicBezTo>
                    <a:cubicBezTo>
                      <a:pt x="1909686" y="45504"/>
                      <a:pt x="1903283" y="52005"/>
                      <a:pt x="1895387" y="52005"/>
                    </a:cubicBezTo>
                    <a:cubicBezTo>
                      <a:pt x="1887490" y="52005"/>
                      <a:pt x="1881088" y="45504"/>
                      <a:pt x="1881088" y="37485"/>
                    </a:cubicBezTo>
                    <a:cubicBezTo>
                      <a:pt x="1881088" y="29466"/>
                      <a:pt x="1887490" y="22965"/>
                      <a:pt x="1895387" y="22965"/>
                    </a:cubicBezTo>
                    <a:close/>
                    <a:moveTo>
                      <a:pt x="1158086" y="18168"/>
                    </a:moveTo>
                    <a:lnTo>
                      <a:pt x="1181042" y="18655"/>
                    </a:lnTo>
                    <a:lnTo>
                      <a:pt x="1183763" y="25327"/>
                    </a:lnTo>
                    <a:cubicBezTo>
                      <a:pt x="1183763" y="33346"/>
                      <a:pt x="1177362" y="39847"/>
                      <a:pt x="1169465" y="39847"/>
                    </a:cubicBezTo>
                    <a:cubicBezTo>
                      <a:pt x="1161568" y="39847"/>
                      <a:pt x="1155166" y="33346"/>
                      <a:pt x="1155166" y="25327"/>
                    </a:cubicBezTo>
                    <a:close/>
                    <a:moveTo>
                      <a:pt x="2021566" y="16664"/>
                    </a:moveTo>
                    <a:cubicBezTo>
                      <a:pt x="2029464" y="16664"/>
                      <a:pt x="2035865" y="23164"/>
                      <a:pt x="2035865" y="31184"/>
                    </a:cubicBezTo>
                    <a:cubicBezTo>
                      <a:pt x="2035865" y="39203"/>
                      <a:pt x="2029464" y="45704"/>
                      <a:pt x="2021566" y="45704"/>
                    </a:cubicBezTo>
                    <a:cubicBezTo>
                      <a:pt x="2013670" y="45704"/>
                      <a:pt x="2007267" y="39203"/>
                      <a:pt x="2007267" y="31184"/>
                    </a:cubicBezTo>
                    <a:cubicBezTo>
                      <a:pt x="2007267" y="23164"/>
                      <a:pt x="2013670" y="16664"/>
                      <a:pt x="2021566" y="16664"/>
                    </a:cubicBezTo>
                    <a:close/>
                    <a:moveTo>
                      <a:pt x="1082207" y="16561"/>
                    </a:moveTo>
                    <a:lnTo>
                      <a:pt x="1103840" y="17019"/>
                    </a:lnTo>
                    <a:lnTo>
                      <a:pt x="1107229" y="25327"/>
                    </a:lnTo>
                    <a:cubicBezTo>
                      <a:pt x="1107229" y="33346"/>
                      <a:pt x="1100827" y="39847"/>
                      <a:pt x="1092930" y="39847"/>
                    </a:cubicBezTo>
                    <a:cubicBezTo>
                      <a:pt x="1085033" y="39847"/>
                      <a:pt x="1078632" y="33346"/>
                      <a:pt x="1078632" y="25327"/>
                    </a:cubicBezTo>
                    <a:close/>
                    <a:moveTo>
                      <a:pt x="1692861" y="16513"/>
                    </a:moveTo>
                    <a:lnTo>
                      <a:pt x="1694561" y="20681"/>
                    </a:lnTo>
                    <a:cubicBezTo>
                      <a:pt x="1694561" y="28700"/>
                      <a:pt x="1688159" y="35201"/>
                      <a:pt x="1680262" y="35201"/>
                    </a:cubicBezTo>
                    <a:cubicBezTo>
                      <a:pt x="1672365" y="35201"/>
                      <a:pt x="1665963" y="28700"/>
                      <a:pt x="1665963" y="20681"/>
                    </a:cubicBezTo>
                    <a:lnTo>
                      <a:pt x="1667508" y="16893"/>
                    </a:lnTo>
                    <a:lnTo>
                      <a:pt x="1678198" y="16802"/>
                    </a:lnTo>
                    <a:close/>
                    <a:moveTo>
                      <a:pt x="3289441" y="16507"/>
                    </a:moveTo>
                    <a:lnTo>
                      <a:pt x="3309996" y="19557"/>
                    </a:lnTo>
                    <a:lnTo>
                      <a:pt x="3313074" y="27101"/>
                    </a:lnTo>
                    <a:cubicBezTo>
                      <a:pt x="3313074" y="35121"/>
                      <a:pt x="3306671" y="41622"/>
                      <a:pt x="3298775" y="41622"/>
                    </a:cubicBezTo>
                    <a:cubicBezTo>
                      <a:pt x="3290878" y="41622"/>
                      <a:pt x="3284476" y="35121"/>
                      <a:pt x="3284476" y="27101"/>
                    </a:cubicBezTo>
                    <a:cubicBezTo>
                      <a:pt x="3284476" y="23092"/>
                      <a:pt x="3286076" y="19462"/>
                      <a:pt x="3288664" y="16834"/>
                    </a:cubicBezTo>
                    <a:close/>
                    <a:moveTo>
                      <a:pt x="1776261" y="14874"/>
                    </a:moveTo>
                    <a:lnTo>
                      <a:pt x="1779321" y="15116"/>
                    </a:lnTo>
                    <a:cubicBezTo>
                      <a:pt x="1786918" y="17307"/>
                      <a:pt x="1791326" y="25337"/>
                      <a:pt x="1789168" y="33051"/>
                    </a:cubicBezTo>
                    <a:cubicBezTo>
                      <a:pt x="1787010" y="40765"/>
                      <a:pt x="1779102" y="45242"/>
                      <a:pt x="1771506" y="43050"/>
                    </a:cubicBezTo>
                    <a:cubicBezTo>
                      <a:pt x="1763909" y="40858"/>
                      <a:pt x="1759501" y="32828"/>
                      <a:pt x="1761659" y="25114"/>
                    </a:cubicBezTo>
                    <a:lnTo>
                      <a:pt x="1773358" y="14931"/>
                    </a:lnTo>
                    <a:close/>
                    <a:moveTo>
                      <a:pt x="984472" y="14491"/>
                    </a:moveTo>
                    <a:lnTo>
                      <a:pt x="1011317" y="15060"/>
                    </a:lnTo>
                    <a:lnTo>
                      <a:pt x="1012077" y="16924"/>
                    </a:lnTo>
                    <a:cubicBezTo>
                      <a:pt x="1012077" y="24944"/>
                      <a:pt x="1005676" y="31445"/>
                      <a:pt x="997778" y="31445"/>
                    </a:cubicBezTo>
                    <a:cubicBezTo>
                      <a:pt x="989881" y="31445"/>
                      <a:pt x="983480" y="24944"/>
                      <a:pt x="983480" y="16924"/>
                    </a:cubicBezTo>
                    <a:close/>
                    <a:moveTo>
                      <a:pt x="863456" y="12131"/>
                    </a:moveTo>
                    <a:lnTo>
                      <a:pt x="880386" y="12402"/>
                    </a:lnTo>
                    <a:lnTo>
                      <a:pt x="881710" y="12959"/>
                    </a:lnTo>
                    <a:cubicBezTo>
                      <a:pt x="884298" y="15587"/>
                      <a:pt x="885898" y="19217"/>
                      <a:pt x="885898" y="23227"/>
                    </a:cubicBezTo>
                    <a:cubicBezTo>
                      <a:pt x="885898" y="31246"/>
                      <a:pt x="879496" y="37747"/>
                      <a:pt x="871599" y="37747"/>
                    </a:cubicBezTo>
                    <a:cubicBezTo>
                      <a:pt x="863702" y="37747"/>
                      <a:pt x="857300" y="31246"/>
                      <a:pt x="857300" y="23227"/>
                    </a:cubicBezTo>
                    <a:cubicBezTo>
                      <a:pt x="857300" y="19217"/>
                      <a:pt x="858901" y="15587"/>
                      <a:pt x="861488" y="12959"/>
                    </a:cubicBezTo>
                    <a:close/>
                    <a:moveTo>
                      <a:pt x="738699" y="10135"/>
                    </a:moveTo>
                    <a:lnTo>
                      <a:pt x="764435" y="10547"/>
                    </a:lnTo>
                    <a:lnTo>
                      <a:pt x="765380" y="18793"/>
                    </a:lnTo>
                    <a:cubicBezTo>
                      <a:pt x="763222" y="26506"/>
                      <a:pt x="755314" y="30983"/>
                      <a:pt x="747718" y="28792"/>
                    </a:cubicBezTo>
                    <a:cubicBezTo>
                      <a:pt x="740122" y="26600"/>
                      <a:pt x="735713" y="18570"/>
                      <a:pt x="737871" y="10856"/>
                    </a:cubicBezTo>
                    <a:close/>
                    <a:moveTo>
                      <a:pt x="3197134" y="10030"/>
                    </a:moveTo>
                    <a:lnTo>
                      <a:pt x="3222119" y="11020"/>
                    </a:lnTo>
                    <a:lnTo>
                      <a:pt x="3219939" y="16363"/>
                    </a:lnTo>
                    <a:cubicBezTo>
                      <a:pt x="3217352" y="18991"/>
                      <a:pt x="3213777" y="20616"/>
                      <a:pt x="3209829" y="20616"/>
                    </a:cubicBezTo>
                    <a:cubicBezTo>
                      <a:pt x="3205880" y="20616"/>
                      <a:pt x="3202305" y="18991"/>
                      <a:pt x="3199718" y="16363"/>
                    </a:cubicBezTo>
                    <a:close/>
                    <a:moveTo>
                      <a:pt x="643065" y="8604"/>
                    </a:moveTo>
                    <a:lnTo>
                      <a:pt x="669709" y="9031"/>
                    </a:lnTo>
                    <a:lnTo>
                      <a:pt x="666585" y="16690"/>
                    </a:lnTo>
                    <a:cubicBezTo>
                      <a:pt x="663997" y="19317"/>
                      <a:pt x="660422" y="20942"/>
                      <a:pt x="656474" y="20942"/>
                    </a:cubicBezTo>
                    <a:cubicBezTo>
                      <a:pt x="652525" y="20942"/>
                      <a:pt x="648951" y="19317"/>
                      <a:pt x="646363" y="16690"/>
                    </a:cubicBezTo>
                    <a:close/>
                    <a:moveTo>
                      <a:pt x="3119343" y="6947"/>
                    </a:moveTo>
                    <a:lnTo>
                      <a:pt x="3146802" y="8036"/>
                    </a:lnTo>
                    <a:lnTo>
                      <a:pt x="3143404" y="16363"/>
                    </a:lnTo>
                    <a:cubicBezTo>
                      <a:pt x="3140817" y="18991"/>
                      <a:pt x="3137242" y="20616"/>
                      <a:pt x="3133294" y="20616"/>
                    </a:cubicBezTo>
                    <a:cubicBezTo>
                      <a:pt x="3129345" y="20616"/>
                      <a:pt x="3125770" y="18991"/>
                      <a:pt x="3123183" y="16363"/>
                    </a:cubicBezTo>
                    <a:close/>
                    <a:moveTo>
                      <a:pt x="3026111" y="3253"/>
                    </a:moveTo>
                    <a:lnTo>
                      <a:pt x="3049791" y="4191"/>
                    </a:lnTo>
                    <a:lnTo>
                      <a:pt x="3048253" y="7961"/>
                    </a:lnTo>
                    <a:cubicBezTo>
                      <a:pt x="3045666" y="10589"/>
                      <a:pt x="3042091" y="12214"/>
                      <a:pt x="3038142" y="12214"/>
                    </a:cubicBezTo>
                    <a:cubicBezTo>
                      <a:pt x="3034194" y="12214"/>
                      <a:pt x="3030619" y="10589"/>
                      <a:pt x="3028032" y="7961"/>
                    </a:cubicBezTo>
                    <a:close/>
                    <a:moveTo>
                      <a:pt x="2410804" y="2980"/>
                    </a:moveTo>
                    <a:lnTo>
                      <a:pt x="2418489" y="6212"/>
                    </a:lnTo>
                    <a:cubicBezTo>
                      <a:pt x="2421076" y="8840"/>
                      <a:pt x="2422677" y="12470"/>
                      <a:pt x="2422677" y="16480"/>
                    </a:cubicBezTo>
                    <a:cubicBezTo>
                      <a:pt x="2422677" y="24499"/>
                      <a:pt x="2416275" y="31000"/>
                      <a:pt x="2408378" y="31000"/>
                    </a:cubicBezTo>
                    <a:cubicBezTo>
                      <a:pt x="2400481" y="31000"/>
                      <a:pt x="2394079" y="24499"/>
                      <a:pt x="2394079" y="16480"/>
                    </a:cubicBezTo>
                    <a:cubicBezTo>
                      <a:pt x="2394079" y="12470"/>
                      <a:pt x="2395680" y="8840"/>
                      <a:pt x="2398267" y="6212"/>
                    </a:cubicBezTo>
                    <a:lnTo>
                      <a:pt x="2405740" y="3069"/>
                    </a:lnTo>
                    <a:close/>
                    <a:moveTo>
                      <a:pt x="2700189" y="302"/>
                    </a:moveTo>
                    <a:lnTo>
                      <a:pt x="2696838" y="1711"/>
                    </a:lnTo>
                    <a:lnTo>
                      <a:pt x="2693508" y="311"/>
                    </a:lnTo>
                    <a:close/>
                    <a:moveTo>
                      <a:pt x="2805277" y="160"/>
                    </a:moveTo>
                    <a:lnTo>
                      <a:pt x="2798952" y="8276"/>
                    </a:lnTo>
                    <a:cubicBezTo>
                      <a:pt x="2795756" y="10085"/>
                      <a:pt x="2791879" y="10657"/>
                      <a:pt x="2788081" y="9561"/>
                    </a:cubicBezTo>
                    <a:cubicBezTo>
                      <a:pt x="2784283" y="8465"/>
                      <a:pt x="2781282" y="5909"/>
                      <a:pt x="2779500" y="2664"/>
                    </a:cubicBezTo>
                    <a:lnTo>
                      <a:pt x="2779217" y="195"/>
                    </a:lnTo>
                    <a:close/>
                    <a:moveTo>
                      <a:pt x="2924632" y="0"/>
                    </a:moveTo>
                    <a:lnTo>
                      <a:pt x="2926262" y="3996"/>
                    </a:lnTo>
                    <a:cubicBezTo>
                      <a:pt x="2926262" y="12015"/>
                      <a:pt x="2919859" y="18516"/>
                      <a:pt x="2911963" y="18516"/>
                    </a:cubicBezTo>
                    <a:cubicBezTo>
                      <a:pt x="2904066" y="18516"/>
                      <a:pt x="2897664" y="12015"/>
                      <a:pt x="2897664" y="3996"/>
                    </a:cubicBezTo>
                    <a:lnTo>
                      <a:pt x="2899280" y="3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F78751C6-0B3D-47FD-B4AA-62E99EA63329}"/>
                  </a:ext>
                </a:extLst>
              </p:cNvPr>
              <p:cNvGrpSpPr/>
              <p:nvPr/>
            </p:nvGrpSpPr>
            <p:grpSpPr>
              <a:xfrm>
                <a:off x="1074420" y="3944805"/>
                <a:ext cx="3764301" cy="716151"/>
                <a:chOff x="1074420" y="3944805"/>
                <a:chExt cx="3764301" cy="716151"/>
              </a:xfrm>
            </p:grpSpPr>
            <p:sp>
              <p:nvSpPr>
                <p:cNvPr id="209" name="楕円 8">
                  <a:extLst>
                    <a:ext uri="{FF2B5EF4-FFF2-40B4-BE49-F238E27FC236}">
                      <a16:creationId xmlns:a16="http://schemas.microsoft.com/office/drawing/2014/main" id="{6D464F8A-1C15-470F-8E34-CD8AF441039E}"/>
                    </a:ext>
                  </a:extLst>
                </p:cNvPr>
                <p:cNvSpPr/>
                <p:nvPr/>
              </p:nvSpPr>
              <p:spPr>
                <a:xfrm>
                  <a:off x="1074420" y="3944805"/>
                  <a:ext cx="3764301" cy="716151"/>
                </a:xfrm>
                <a:custGeom>
                  <a:avLst/>
                  <a:gdLst>
                    <a:gd name="connsiteX0" fmla="*/ 0 w 1927860"/>
                    <a:gd name="connsiteY0" fmla="*/ 348397 h 696794"/>
                    <a:gd name="connsiteX1" fmla="*/ 963930 w 1927860"/>
                    <a:gd name="connsiteY1" fmla="*/ 0 h 696794"/>
                    <a:gd name="connsiteX2" fmla="*/ 1927860 w 1927860"/>
                    <a:gd name="connsiteY2" fmla="*/ 348397 h 696794"/>
                    <a:gd name="connsiteX3" fmla="*/ 963930 w 1927860"/>
                    <a:gd name="connsiteY3" fmla="*/ 696794 h 696794"/>
                    <a:gd name="connsiteX4" fmla="*/ 0 w 1927860"/>
                    <a:gd name="connsiteY4" fmla="*/ 348397 h 696794"/>
                    <a:gd name="connsiteX0" fmla="*/ 0 w 3619500"/>
                    <a:gd name="connsiteY0" fmla="*/ 392438 h 746794"/>
                    <a:gd name="connsiteX1" fmla="*/ 963930 w 3619500"/>
                    <a:gd name="connsiteY1" fmla="*/ 44041 h 746794"/>
                    <a:gd name="connsiteX2" fmla="*/ 3619500 w 3619500"/>
                    <a:gd name="connsiteY2" fmla="*/ 133358 h 746794"/>
                    <a:gd name="connsiteX3" fmla="*/ 963930 w 3619500"/>
                    <a:gd name="connsiteY3" fmla="*/ 740835 h 746794"/>
                    <a:gd name="connsiteX4" fmla="*/ 0 w 3619500"/>
                    <a:gd name="connsiteY4" fmla="*/ 392438 h 746794"/>
                    <a:gd name="connsiteX0" fmla="*/ 0 w 3619521"/>
                    <a:gd name="connsiteY0" fmla="*/ 392438 h 746794"/>
                    <a:gd name="connsiteX1" fmla="*/ 963930 w 3619521"/>
                    <a:gd name="connsiteY1" fmla="*/ 44041 h 746794"/>
                    <a:gd name="connsiteX2" fmla="*/ 3619500 w 3619521"/>
                    <a:gd name="connsiteY2" fmla="*/ 133358 h 746794"/>
                    <a:gd name="connsiteX3" fmla="*/ 963930 w 3619521"/>
                    <a:gd name="connsiteY3" fmla="*/ 740835 h 746794"/>
                    <a:gd name="connsiteX4" fmla="*/ 0 w 3619521"/>
                    <a:gd name="connsiteY4" fmla="*/ 392438 h 746794"/>
                    <a:gd name="connsiteX0" fmla="*/ 0 w 3619523"/>
                    <a:gd name="connsiteY0" fmla="*/ 392438 h 745126"/>
                    <a:gd name="connsiteX1" fmla="*/ 963930 w 3619523"/>
                    <a:gd name="connsiteY1" fmla="*/ 44041 h 745126"/>
                    <a:gd name="connsiteX2" fmla="*/ 3619500 w 3619523"/>
                    <a:gd name="connsiteY2" fmla="*/ 133358 h 745126"/>
                    <a:gd name="connsiteX3" fmla="*/ 963930 w 3619523"/>
                    <a:gd name="connsiteY3" fmla="*/ 740835 h 745126"/>
                    <a:gd name="connsiteX4" fmla="*/ 0 w 3619523"/>
                    <a:gd name="connsiteY4" fmla="*/ 392438 h 745126"/>
                    <a:gd name="connsiteX0" fmla="*/ 0 w 3619523"/>
                    <a:gd name="connsiteY0" fmla="*/ 362218 h 714906"/>
                    <a:gd name="connsiteX1" fmla="*/ 963930 w 3619523"/>
                    <a:gd name="connsiteY1" fmla="*/ 13821 h 714906"/>
                    <a:gd name="connsiteX2" fmla="*/ 3619500 w 3619523"/>
                    <a:gd name="connsiteY2" fmla="*/ 103138 h 714906"/>
                    <a:gd name="connsiteX3" fmla="*/ 963930 w 3619523"/>
                    <a:gd name="connsiteY3" fmla="*/ 710615 h 714906"/>
                    <a:gd name="connsiteX4" fmla="*/ 0 w 3619523"/>
                    <a:gd name="connsiteY4" fmla="*/ 362218 h 714906"/>
                    <a:gd name="connsiteX0" fmla="*/ 0 w 3764301"/>
                    <a:gd name="connsiteY0" fmla="*/ 408690 h 748832"/>
                    <a:gd name="connsiteX1" fmla="*/ 1108710 w 3764301"/>
                    <a:gd name="connsiteY1" fmla="*/ 45053 h 748832"/>
                    <a:gd name="connsiteX2" fmla="*/ 3764280 w 3764301"/>
                    <a:gd name="connsiteY2" fmla="*/ 134370 h 748832"/>
                    <a:gd name="connsiteX3" fmla="*/ 1108710 w 3764301"/>
                    <a:gd name="connsiteY3" fmla="*/ 741847 h 748832"/>
                    <a:gd name="connsiteX4" fmla="*/ 0 w 3764301"/>
                    <a:gd name="connsiteY4" fmla="*/ 408690 h 748832"/>
                    <a:gd name="connsiteX0" fmla="*/ 0 w 3764301"/>
                    <a:gd name="connsiteY0" fmla="*/ 378939 h 716151"/>
                    <a:gd name="connsiteX1" fmla="*/ 1108710 w 3764301"/>
                    <a:gd name="connsiteY1" fmla="*/ 15302 h 716151"/>
                    <a:gd name="connsiteX2" fmla="*/ 3764280 w 3764301"/>
                    <a:gd name="connsiteY2" fmla="*/ 180819 h 716151"/>
                    <a:gd name="connsiteX3" fmla="*/ 1108710 w 3764301"/>
                    <a:gd name="connsiteY3" fmla="*/ 712096 h 716151"/>
                    <a:gd name="connsiteX4" fmla="*/ 0 w 3764301"/>
                    <a:gd name="connsiteY4" fmla="*/ 378939 h 716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764301" h="716151">
                      <a:moveTo>
                        <a:pt x="0" y="378939"/>
                      </a:moveTo>
                      <a:cubicBezTo>
                        <a:pt x="0" y="186525"/>
                        <a:pt x="481330" y="48322"/>
                        <a:pt x="1108710" y="15302"/>
                      </a:cubicBezTo>
                      <a:cubicBezTo>
                        <a:pt x="1736090" y="-17718"/>
                        <a:pt x="3764280" y="-11595"/>
                        <a:pt x="3764280" y="180819"/>
                      </a:cubicBezTo>
                      <a:cubicBezTo>
                        <a:pt x="3771900" y="464673"/>
                        <a:pt x="1736090" y="679076"/>
                        <a:pt x="1108710" y="712096"/>
                      </a:cubicBezTo>
                      <a:cubicBezTo>
                        <a:pt x="481330" y="745116"/>
                        <a:pt x="0" y="571353"/>
                        <a:pt x="0" y="37893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66"/>
                    </a:gs>
                    <a:gs pos="0">
                      <a:srgbClr val="FFC000">
                        <a:lumMod val="75000"/>
                      </a:srgbClr>
                    </a:gs>
                    <a:gs pos="23000">
                      <a:srgbClr val="FFCC66"/>
                    </a:gs>
                    <a:gs pos="54000">
                      <a:srgbClr val="FFC000">
                        <a:lumMod val="40000"/>
                        <a:lumOff val="6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2F40794B-E263-4B79-B61D-7279B309E65A}"/>
                    </a:ext>
                  </a:extLst>
                </p:cNvPr>
                <p:cNvSpPr/>
                <p:nvPr/>
              </p:nvSpPr>
              <p:spPr>
                <a:xfrm>
                  <a:off x="1110436" y="3966014"/>
                  <a:ext cx="3656446" cy="693697"/>
                </a:xfrm>
                <a:custGeom>
                  <a:avLst/>
                  <a:gdLst>
                    <a:gd name="connsiteX0" fmla="*/ 1189733 w 3656446"/>
                    <a:gd name="connsiteY0" fmla="*/ 664837 h 693697"/>
                    <a:gd name="connsiteX1" fmla="*/ 1204031 w 3656446"/>
                    <a:gd name="connsiteY1" fmla="*/ 679357 h 693697"/>
                    <a:gd name="connsiteX2" fmla="*/ 1199843 w 3656446"/>
                    <a:gd name="connsiteY2" fmla="*/ 689624 h 693697"/>
                    <a:gd name="connsiteX3" fmla="*/ 1193980 w 3656446"/>
                    <a:gd name="connsiteY3" fmla="*/ 692090 h 693697"/>
                    <a:gd name="connsiteX4" fmla="*/ 1186701 w 3656446"/>
                    <a:gd name="connsiteY4" fmla="*/ 692601 h 693697"/>
                    <a:gd name="connsiteX5" fmla="*/ 1179622 w 3656446"/>
                    <a:gd name="connsiteY5" fmla="*/ 689624 h 693697"/>
                    <a:gd name="connsiteX6" fmla="*/ 1175434 w 3656446"/>
                    <a:gd name="connsiteY6" fmla="*/ 679357 h 693697"/>
                    <a:gd name="connsiteX7" fmla="*/ 1189733 w 3656446"/>
                    <a:gd name="connsiteY7" fmla="*/ 664837 h 693697"/>
                    <a:gd name="connsiteX8" fmla="*/ 1057301 w 3656446"/>
                    <a:gd name="connsiteY8" fmla="*/ 664758 h 693697"/>
                    <a:gd name="connsiteX9" fmla="*/ 1062962 w 3656446"/>
                    <a:gd name="connsiteY9" fmla="*/ 665206 h 693697"/>
                    <a:gd name="connsiteX10" fmla="*/ 1072809 w 3656446"/>
                    <a:gd name="connsiteY10" fmla="*/ 683141 h 693697"/>
                    <a:gd name="connsiteX11" fmla="*/ 1055147 w 3656446"/>
                    <a:gd name="connsiteY11" fmla="*/ 693141 h 693697"/>
                    <a:gd name="connsiteX12" fmla="*/ 1045301 w 3656446"/>
                    <a:gd name="connsiteY12" fmla="*/ 675204 h 693697"/>
                    <a:gd name="connsiteX13" fmla="*/ 1057301 w 3656446"/>
                    <a:gd name="connsiteY13" fmla="*/ 664758 h 693697"/>
                    <a:gd name="connsiteX14" fmla="*/ 616106 w 3656446"/>
                    <a:gd name="connsiteY14" fmla="*/ 652026 h 693697"/>
                    <a:gd name="connsiteX15" fmla="*/ 630404 w 3656446"/>
                    <a:gd name="connsiteY15" fmla="*/ 666547 h 693697"/>
                    <a:gd name="connsiteX16" fmla="*/ 616106 w 3656446"/>
                    <a:gd name="connsiteY16" fmla="*/ 681067 h 693697"/>
                    <a:gd name="connsiteX17" fmla="*/ 601807 w 3656446"/>
                    <a:gd name="connsiteY17" fmla="*/ 666547 h 693697"/>
                    <a:gd name="connsiteX18" fmla="*/ 616106 w 3656446"/>
                    <a:gd name="connsiteY18" fmla="*/ 652026 h 693697"/>
                    <a:gd name="connsiteX19" fmla="*/ 971890 w 3656446"/>
                    <a:gd name="connsiteY19" fmla="*/ 649926 h 693697"/>
                    <a:gd name="connsiteX20" fmla="*/ 986189 w 3656446"/>
                    <a:gd name="connsiteY20" fmla="*/ 664446 h 693697"/>
                    <a:gd name="connsiteX21" fmla="*/ 971890 w 3656446"/>
                    <a:gd name="connsiteY21" fmla="*/ 678966 h 693697"/>
                    <a:gd name="connsiteX22" fmla="*/ 957591 w 3656446"/>
                    <a:gd name="connsiteY22" fmla="*/ 664446 h 693697"/>
                    <a:gd name="connsiteX23" fmla="*/ 971890 w 3656446"/>
                    <a:gd name="connsiteY23" fmla="*/ 649926 h 693697"/>
                    <a:gd name="connsiteX24" fmla="*/ 739307 w 3656446"/>
                    <a:gd name="connsiteY24" fmla="*/ 647398 h 693697"/>
                    <a:gd name="connsiteX25" fmla="*/ 753606 w 3656446"/>
                    <a:gd name="connsiteY25" fmla="*/ 661918 h 693697"/>
                    <a:gd name="connsiteX26" fmla="*/ 739307 w 3656446"/>
                    <a:gd name="connsiteY26" fmla="*/ 676438 h 693697"/>
                    <a:gd name="connsiteX27" fmla="*/ 725008 w 3656446"/>
                    <a:gd name="connsiteY27" fmla="*/ 661918 h 693697"/>
                    <a:gd name="connsiteX28" fmla="*/ 739307 w 3656446"/>
                    <a:gd name="connsiteY28" fmla="*/ 647398 h 693697"/>
                    <a:gd name="connsiteX29" fmla="*/ 520954 w 3656446"/>
                    <a:gd name="connsiteY29" fmla="*/ 643625 h 693697"/>
                    <a:gd name="connsiteX30" fmla="*/ 535253 w 3656446"/>
                    <a:gd name="connsiteY30" fmla="*/ 658145 h 693697"/>
                    <a:gd name="connsiteX31" fmla="*/ 531065 w 3656446"/>
                    <a:gd name="connsiteY31" fmla="*/ 668412 h 693697"/>
                    <a:gd name="connsiteX32" fmla="*/ 522164 w 3656446"/>
                    <a:gd name="connsiteY32" fmla="*/ 672156 h 693697"/>
                    <a:gd name="connsiteX33" fmla="*/ 518341 w 3656446"/>
                    <a:gd name="connsiteY33" fmla="*/ 671566 h 693697"/>
                    <a:gd name="connsiteX34" fmla="*/ 510844 w 3656446"/>
                    <a:gd name="connsiteY34" fmla="*/ 668412 h 693697"/>
                    <a:gd name="connsiteX35" fmla="*/ 506656 w 3656446"/>
                    <a:gd name="connsiteY35" fmla="*/ 658145 h 693697"/>
                    <a:gd name="connsiteX36" fmla="*/ 520954 w 3656446"/>
                    <a:gd name="connsiteY36" fmla="*/ 643625 h 693697"/>
                    <a:gd name="connsiteX37" fmla="*/ 864327 w 3656446"/>
                    <a:gd name="connsiteY37" fmla="*/ 637323 h 693697"/>
                    <a:gd name="connsiteX38" fmla="*/ 878626 w 3656446"/>
                    <a:gd name="connsiteY38" fmla="*/ 651844 h 693697"/>
                    <a:gd name="connsiteX39" fmla="*/ 864327 w 3656446"/>
                    <a:gd name="connsiteY39" fmla="*/ 666364 h 693697"/>
                    <a:gd name="connsiteX40" fmla="*/ 850028 w 3656446"/>
                    <a:gd name="connsiteY40" fmla="*/ 651844 h 693697"/>
                    <a:gd name="connsiteX41" fmla="*/ 864327 w 3656446"/>
                    <a:gd name="connsiteY41" fmla="*/ 637323 h 693697"/>
                    <a:gd name="connsiteX42" fmla="*/ 413392 w 3656446"/>
                    <a:gd name="connsiteY42" fmla="*/ 631021 h 693697"/>
                    <a:gd name="connsiteX43" fmla="*/ 427691 w 3656446"/>
                    <a:gd name="connsiteY43" fmla="*/ 645541 h 693697"/>
                    <a:gd name="connsiteX44" fmla="*/ 423945 w 3656446"/>
                    <a:gd name="connsiteY44" fmla="*/ 654722 h 693697"/>
                    <a:gd name="connsiteX45" fmla="*/ 400370 w 3656446"/>
                    <a:gd name="connsiteY45" fmla="*/ 648670 h 693697"/>
                    <a:gd name="connsiteX46" fmla="*/ 399093 w 3656446"/>
                    <a:gd name="connsiteY46" fmla="*/ 645541 h 693697"/>
                    <a:gd name="connsiteX47" fmla="*/ 413392 w 3656446"/>
                    <a:gd name="connsiteY47" fmla="*/ 631021 h 693697"/>
                    <a:gd name="connsiteX48" fmla="*/ 1611348 w 3656446"/>
                    <a:gd name="connsiteY48" fmla="*/ 624742 h 693697"/>
                    <a:gd name="connsiteX49" fmla="*/ 1625646 w 3656446"/>
                    <a:gd name="connsiteY49" fmla="*/ 639263 h 693697"/>
                    <a:gd name="connsiteX50" fmla="*/ 1611348 w 3656446"/>
                    <a:gd name="connsiteY50" fmla="*/ 653783 h 693697"/>
                    <a:gd name="connsiteX51" fmla="*/ 1597049 w 3656446"/>
                    <a:gd name="connsiteY51" fmla="*/ 639263 h 693697"/>
                    <a:gd name="connsiteX52" fmla="*/ 1611348 w 3656446"/>
                    <a:gd name="connsiteY52" fmla="*/ 624742 h 693697"/>
                    <a:gd name="connsiteX53" fmla="*/ 1734548 w 3656446"/>
                    <a:gd name="connsiteY53" fmla="*/ 620113 h 693697"/>
                    <a:gd name="connsiteX54" fmla="*/ 1748848 w 3656446"/>
                    <a:gd name="connsiteY54" fmla="*/ 634633 h 693697"/>
                    <a:gd name="connsiteX55" fmla="*/ 1744874 w 3656446"/>
                    <a:gd name="connsiteY55" fmla="*/ 644375 h 693697"/>
                    <a:gd name="connsiteX56" fmla="*/ 1727156 w 3656446"/>
                    <a:gd name="connsiteY56" fmla="*/ 646044 h 693697"/>
                    <a:gd name="connsiteX57" fmla="*/ 1724438 w 3656446"/>
                    <a:gd name="connsiteY57" fmla="*/ 644900 h 693697"/>
                    <a:gd name="connsiteX58" fmla="*/ 1720250 w 3656446"/>
                    <a:gd name="connsiteY58" fmla="*/ 634633 h 693697"/>
                    <a:gd name="connsiteX59" fmla="*/ 1734548 w 3656446"/>
                    <a:gd name="connsiteY59" fmla="*/ 620113 h 693697"/>
                    <a:gd name="connsiteX60" fmla="*/ 1516196 w 3656446"/>
                    <a:gd name="connsiteY60" fmla="*/ 616340 h 693697"/>
                    <a:gd name="connsiteX61" fmla="*/ 1530494 w 3656446"/>
                    <a:gd name="connsiteY61" fmla="*/ 630860 h 693697"/>
                    <a:gd name="connsiteX62" fmla="*/ 1516196 w 3656446"/>
                    <a:gd name="connsiteY62" fmla="*/ 645380 h 693697"/>
                    <a:gd name="connsiteX63" fmla="*/ 1501897 w 3656446"/>
                    <a:gd name="connsiteY63" fmla="*/ 630860 h 693697"/>
                    <a:gd name="connsiteX64" fmla="*/ 1516196 w 3656446"/>
                    <a:gd name="connsiteY64" fmla="*/ 616340 h 693697"/>
                    <a:gd name="connsiteX65" fmla="*/ 1859570 w 3656446"/>
                    <a:gd name="connsiteY65" fmla="*/ 610039 h 693697"/>
                    <a:gd name="connsiteX66" fmla="*/ 1873868 w 3656446"/>
                    <a:gd name="connsiteY66" fmla="*/ 624559 h 693697"/>
                    <a:gd name="connsiteX67" fmla="*/ 1871713 w 3656446"/>
                    <a:gd name="connsiteY67" fmla="*/ 629843 h 693697"/>
                    <a:gd name="connsiteX68" fmla="*/ 1848523 w 3656446"/>
                    <a:gd name="connsiteY68" fmla="*/ 632534 h 693697"/>
                    <a:gd name="connsiteX69" fmla="*/ 1845270 w 3656446"/>
                    <a:gd name="connsiteY69" fmla="*/ 624559 h 693697"/>
                    <a:gd name="connsiteX70" fmla="*/ 1859570 w 3656446"/>
                    <a:gd name="connsiteY70" fmla="*/ 610039 h 693697"/>
                    <a:gd name="connsiteX71" fmla="*/ 1303502 w 3656446"/>
                    <a:gd name="connsiteY71" fmla="*/ 610039 h 693697"/>
                    <a:gd name="connsiteX72" fmla="*/ 1317800 w 3656446"/>
                    <a:gd name="connsiteY72" fmla="*/ 624559 h 693697"/>
                    <a:gd name="connsiteX73" fmla="*/ 1303502 w 3656446"/>
                    <a:gd name="connsiteY73" fmla="*/ 639079 h 693697"/>
                    <a:gd name="connsiteX74" fmla="*/ 1289203 w 3656446"/>
                    <a:gd name="connsiteY74" fmla="*/ 624559 h 693697"/>
                    <a:gd name="connsiteX75" fmla="*/ 1303502 w 3656446"/>
                    <a:gd name="connsiteY75" fmla="*/ 610039 h 693697"/>
                    <a:gd name="connsiteX76" fmla="*/ 1408633 w 3656446"/>
                    <a:gd name="connsiteY76" fmla="*/ 603737 h 693697"/>
                    <a:gd name="connsiteX77" fmla="*/ 1422932 w 3656446"/>
                    <a:gd name="connsiteY77" fmla="*/ 618257 h 693697"/>
                    <a:gd name="connsiteX78" fmla="*/ 1408633 w 3656446"/>
                    <a:gd name="connsiteY78" fmla="*/ 632778 h 693697"/>
                    <a:gd name="connsiteX79" fmla="*/ 1394335 w 3656446"/>
                    <a:gd name="connsiteY79" fmla="*/ 618257 h 693697"/>
                    <a:gd name="connsiteX80" fmla="*/ 1408633 w 3656446"/>
                    <a:gd name="connsiteY80" fmla="*/ 603737 h 693697"/>
                    <a:gd name="connsiteX81" fmla="*/ 1224536 w 3656446"/>
                    <a:gd name="connsiteY81" fmla="*/ 601637 h 693697"/>
                    <a:gd name="connsiteX82" fmla="*/ 1238834 w 3656446"/>
                    <a:gd name="connsiteY82" fmla="*/ 616157 h 693697"/>
                    <a:gd name="connsiteX83" fmla="*/ 1224536 w 3656446"/>
                    <a:gd name="connsiteY83" fmla="*/ 630677 h 693697"/>
                    <a:gd name="connsiteX84" fmla="*/ 1210237 w 3656446"/>
                    <a:gd name="connsiteY84" fmla="*/ 616157 h 693697"/>
                    <a:gd name="connsiteX85" fmla="*/ 1224536 w 3656446"/>
                    <a:gd name="connsiteY85" fmla="*/ 601637 h 693697"/>
                    <a:gd name="connsiteX86" fmla="*/ 2090013 w 3656446"/>
                    <a:gd name="connsiteY86" fmla="*/ 595092 h 693697"/>
                    <a:gd name="connsiteX87" fmla="*/ 2095674 w 3656446"/>
                    <a:gd name="connsiteY87" fmla="*/ 595540 h 693697"/>
                    <a:gd name="connsiteX88" fmla="*/ 2104255 w 3656446"/>
                    <a:gd name="connsiteY88" fmla="*/ 602436 h 693697"/>
                    <a:gd name="connsiteX89" fmla="*/ 2104303 w 3656446"/>
                    <a:gd name="connsiteY89" fmla="*/ 602854 h 693697"/>
                    <a:gd name="connsiteX90" fmla="*/ 2078053 w 3656446"/>
                    <a:gd name="connsiteY90" fmla="*/ 605900 h 693697"/>
                    <a:gd name="connsiteX91" fmla="*/ 2078011 w 3656446"/>
                    <a:gd name="connsiteY91" fmla="*/ 605538 h 693697"/>
                    <a:gd name="connsiteX92" fmla="*/ 2090013 w 3656446"/>
                    <a:gd name="connsiteY92" fmla="*/ 595092 h 693697"/>
                    <a:gd name="connsiteX93" fmla="*/ 1127631 w 3656446"/>
                    <a:gd name="connsiteY93" fmla="*/ 593340 h 693697"/>
                    <a:gd name="connsiteX94" fmla="*/ 1133292 w 3656446"/>
                    <a:gd name="connsiteY94" fmla="*/ 593787 h 693697"/>
                    <a:gd name="connsiteX95" fmla="*/ 1143138 w 3656446"/>
                    <a:gd name="connsiteY95" fmla="*/ 611723 h 693697"/>
                    <a:gd name="connsiteX96" fmla="*/ 1125476 w 3656446"/>
                    <a:gd name="connsiteY96" fmla="*/ 621722 h 693697"/>
                    <a:gd name="connsiteX97" fmla="*/ 1115630 w 3656446"/>
                    <a:gd name="connsiteY97" fmla="*/ 603786 h 693697"/>
                    <a:gd name="connsiteX98" fmla="*/ 1127631 w 3656446"/>
                    <a:gd name="connsiteY98" fmla="*/ 593340 h 693697"/>
                    <a:gd name="connsiteX99" fmla="*/ 1044891 w 3656446"/>
                    <a:gd name="connsiteY99" fmla="*/ 587039 h 693697"/>
                    <a:gd name="connsiteX100" fmla="*/ 1050551 w 3656446"/>
                    <a:gd name="connsiteY100" fmla="*/ 587486 h 693697"/>
                    <a:gd name="connsiteX101" fmla="*/ 1060398 w 3656446"/>
                    <a:gd name="connsiteY101" fmla="*/ 605422 h 693697"/>
                    <a:gd name="connsiteX102" fmla="*/ 1042735 w 3656446"/>
                    <a:gd name="connsiteY102" fmla="*/ 615420 h 693697"/>
                    <a:gd name="connsiteX103" fmla="*/ 1032889 w 3656446"/>
                    <a:gd name="connsiteY103" fmla="*/ 597485 h 693697"/>
                    <a:gd name="connsiteX104" fmla="*/ 1044891 w 3656446"/>
                    <a:gd name="connsiteY104" fmla="*/ 587039 h 693697"/>
                    <a:gd name="connsiteX105" fmla="*/ 628517 w 3656446"/>
                    <a:gd name="connsiteY105" fmla="*/ 574307 h 693697"/>
                    <a:gd name="connsiteX106" fmla="*/ 642816 w 3656446"/>
                    <a:gd name="connsiteY106" fmla="*/ 588827 h 693697"/>
                    <a:gd name="connsiteX107" fmla="*/ 628517 w 3656446"/>
                    <a:gd name="connsiteY107" fmla="*/ 603347 h 693697"/>
                    <a:gd name="connsiteX108" fmla="*/ 614218 w 3656446"/>
                    <a:gd name="connsiteY108" fmla="*/ 588827 h 693697"/>
                    <a:gd name="connsiteX109" fmla="*/ 628517 w 3656446"/>
                    <a:gd name="connsiteY109" fmla="*/ 574307 h 693697"/>
                    <a:gd name="connsiteX110" fmla="*/ 804341 w 3656446"/>
                    <a:gd name="connsiteY110" fmla="*/ 572207 h 693697"/>
                    <a:gd name="connsiteX111" fmla="*/ 818639 w 3656446"/>
                    <a:gd name="connsiteY111" fmla="*/ 586727 h 693697"/>
                    <a:gd name="connsiteX112" fmla="*/ 804341 w 3656446"/>
                    <a:gd name="connsiteY112" fmla="*/ 601247 h 693697"/>
                    <a:gd name="connsiteX113" fmla="*/ 790041 w 3656446"/>
                    <a:gd name="connsiteY113" fmla="*/ 586727 h 693697"/>
                    <a:gd name="connsiteX114" fmla="*/ 804341 w 3656446"/>
                    <a:gd name="connsiteY114" fmla="*/ 572207 h 693697"/>
                    <a:gd name="connsiteX115" fmla="*/ 539571 w 3656446"/>
                    <a:gd name="connsiteY115" fmla="*/ 553301 h 693697"/>
                    <a:gd name="connsiteX116" fmla="*/ 553870 w 3656446"/>
                    <a:gd name="connsiteY116" fmla="*/ 567821 h 693697"/>
                    <a:gd name="connsiteX117" fmla="*/ 539571 w 3656446"/>
                    <a:gd name="connsiteY117" fmla="*/ 582341 h 693697"/>
                    <a:gd name="connsiteX118" fmla="*/ 525272 w 3656446"/>
                    <a:gd name="connsiteY118" fmla="*/ 567821 h 693697"/>
                    <a:gd name="connsiteX119" fmla="*/ 539571 w 3656446"/>
                    <a:gd name="connsiteY119" fmla="*/ 553301 h 693697"/>
                    <a:gd name="connsiteX120" fmla="*/ 463036 w 3656446"/>
                    <a:gd name="connsiteY120" fmla="*/ 553301 h 693697"/>
                    <a:gd name="connsiteX121" fmla="*/ 477335 w 3656446"/>
                    <a:gd name="connsiteY121" fmla="*/ 567821 h 693697"/>
                    <a:gd name="connsiteX122" fmla="*/ 463036 w 3656446"/>
                    <a:gd name="connsiteY122" fmla="*/ 582341 h 693697"/>
                    <a:gd name="connsiteX123" fmla="*/ 448737 w 3656446"/>
                    <a:gd name="connsiteY123" fmla="*/ 567821 h 693697"/>
                    <a:gd name="connsiteX124" fmla="*/ 463036 w 3656446"/>
                    <a:gd name="connsiteY124" fmla="*/ 553301 h 693697"/>
                    <a:gd name="connsiteX125" fmla="*/ 241705 w 3656446"/>
                    <a:gd name="connsiteY125" fmla="*/ 551201 h 693697"/>
                    <a:gd name="connsiteX126" fmla="*/ 256004 w 3656446"/>
                    <a:gd name="connsiteY126" fmla="*/ 565722 h 693697"/>
                    <a:gd name="connsiteX127" fmla="*/ 241705 w 3656446"/>
                    <a:gd name="connsiteY127" fmla="*/ 580242 h 693697"/>
                    <a:gd name="connsiteX128" fmla="*/ 227406 w 3656446"/>
                    <a:gd name="connsiteY128" fmla="*/ 565722 h 693697"/>
                    <a:gd name="connsiteX129" fmla="*/ 241705 w 3656446"/>
                    <a:gd name="connsiteY129" fmla="*/ 551201 h 693697"/>
                    <a:gd name="connsiteX130" fmla="*/ 1623759 w 3656446"/>
                    <a:gd name="connsiteY130" fmla="*/ 547022 h 693697"/>
                    <a:gd name="connsiteX131" fmla="*/ 1638057 w 3656446"/>
                    <a:gd name="connsiteY131" fmla="*/ 561542 h 693697"/>
                    <a:gd name="connsiteX132" fmla="*/ 1623759 w 3656446"/>
                    <a:gd name="connsiteY132" fmla="*/ 576063 h 693697"/>
                    <a:gd name="connsiteX133" fmla="*/ 1609460 w 3656446"/>
                    <a:gd name="connsiteY133" fmla="*/ 561542 h 693697"/>
                    <a:gd name="connsiteX134" fmla="*/ 1623759 w 3656446"/>
                    <a:gd name="connsiteY134" fmla="*/ 547022 h 693697"/>
                    <a:gd name="connsiteX135" fmla="*/ 1799582 w 3656446"/>
                    <a:gd name="connsiteY135" fmla="*/ 544923 h 693697"/>
                    <a:gd name="connsiteX136" fmla="*/ 1813881 w 3656446"/>
                    <a:gd name="connsiteY136" fmla="*/ 559443 h 693697"/>
                    <a:gd name="connsiteX137" fmla="*/ 1799582 w 3656446"/>
                    <a:gd name="connsiteY137" fmla="*/ 573962 h 693697"/>
                    <a:gd name="connsiteX138" fmla="*/ 1785283 w 3656446"/>
                    <a:gd name="connsiteY138" fmla="*/ 559443 h 693697"/>
                    <a:gd name="connsiteX139" fmla="*/ 1799582 w 3656446"/>
                    <a:gd name="connsiteY139" fmla="*/ 544923 h 693697"/>
                    <a:gd name="connsiteX140" fmla="*/ 367884 w 3656446"/>
                    <a:gd name="connsiteY140" fmla="*/ 544899 h 693697"/>
                    <a:gd name="connsiteX141" fmla="*/ 382183 w 3656446"/>
                    <a:gd name="connsiteY141" fmla="*/ 559420 h 693697"/>
                    <a:gd name="connsiteX142" fmla="*/ 367884 w 3656446"/>
                    <a:gd name="connsiteY142" fmla="*/ 573940 h 693697"/>
                    <a:gd name="connsiteX143" fmla="*/ 353586 w 3656446"/>
                    <a:gd name="connsiteY143" fmla="*/ 559420 h 693697"/>
                    <a:gd name="connsiteX144" fmla="*/ 367884 w 3656446"/>
                    <a:gd name="connsiteY144" fmla="*/ 544899 h 693697"/>
                    <a:gd name="connsiteX145" fmla="*/ 119978 w 3656446"/>
                    <a:gd name="connsiteY145" fmla="*/ 542904 h 693697"/>
                    <a:gd name="connsiteX146" fmla="*/ 125639 w 3656446"/>
                    <a:gd name="connsiteY146" fmla="*/ 543351 h 693697"/>
                    <a:gd name="connsiteX147" fmla="*/ 134221 w 3656446"/>
                    <a:gd name="connsiteY147" fmla="*/ 550248 h 693697"/>
                    <a:gd name="connsiteX148" fmla="*/ 135045 w 3656446"/>
                    <a:gd name="connsiteY148" fmla="*/ 557445 h 693697"/>
                    <a:gd name="connsiteX149" fmla="*/ 116311 w 3656446"/>
                    <a:gd name="connsiteY149" fmla="*/ 546096 h 693697"/>
                    <a:gd name="connsiteX150" fmla="*/ 2579934 w 3656446"/>
                    <a:gd name="connsiteY150" fmla="*/ 534070 h 693697"/>
                    <a:gd name="connsiteX151" fmla="*/ 2585815 w 3656446"/>
                    <a:gd name="connsiteY151" fmla="*/ 536544 h 693697"/>
                    <a:gd name="connsiteX152" fmla="*/ 2569608 w 3656446"/>
                    <a:gd name="connsiteY152" fmla="*/ 538853 h 693697"/>
                    <a:gd name="connsiteX153" fmla="*/ 2569824 w 3656446"/>
                    <a:gd name="connsiteY153" fmla="*/ 538323 h 693697"/>
                    <a:gd name="connsiteX154" fmla="*/ 2579934 w 3656446"/>
                    <a:gd name="connsiteY154" fmla="*/ 534070 h 693697"/>
                    <a:gd name="connsiteX155" fmla="*/ 2503400 w 3656446"/>
                    <a:gd name="connsiteY155" fmla="*/ 534070 h 693697"/>
                    <a:gd name="connsiteX156" fmla="*/ 2513510 w 3656446"/>
                    <a:gd name="connsiteY156" fmla="*/ 538323 h 693697"/>
                    <a:gd name="connsiteX157" fmla="*/ 2516795 w 3656446"/>
                    <a:gd name="connsiteY157" fmla="*/ 546376 h 693697"/>
                    <a:gd name="connsiteX158" fmla="*/ 2489768 w 3656446"/>
                    <a:gd name="connsiteY158" fmla="*/ 550226 h 693697"/>
                    <a:gd name="connsiteX159" fmla="*/ 2489101 w 3656446"/>
                    <a:gd name="connsiteY159" fmla="*/ 548590 h 693697"/>
                    <a:gd name="connsiteX160" fmla="*/ 2503400 w 3656446"/>
                    <a:gd name="connsiteY160" fmla="*/ 534070 h 693697"/>
                    <a:gd name="connsiteX161" fmla="*/ 2282069 w 3656446"/>
                    <a:gd name="connsiteY161" fmla="*/ 531970 h 693697"/>
                    <a:gd name="connsiteX162" fmla="*/ 2296367 w 3656446"/>
                    <a:gd name="connsiteY162" fmla="*/ 546491 h 693697"/>
                    <a:gd name="connsiteX163" fmla="*/ 2282069 w 3656446"/>
                    <a:gd name="connsiteY163" fmla="*/ 561011 h 693697"/>
                    <a:gd name="connsiteX164" fmla="*/ 2267770 w 3656446"/>
                    <a:gd name="connsiteY164" fmla="*/ 546491 h 693697"/>
                    <a:gd name="connsiteX165" fmla="*/ 2282069 w 3656446"/>
                    <a:gd name="connsiteY165" fmla="*/ 531970 h 693697"/>
                    <a:gd name="connsiteX166" fmla="*/ 754696 w 3656446"/>
                    <a:gd name="connsiteY166" fmla="*/ 530195 h 693697"/>
                    <a:gd name="connsiteX167" fmla="*/ 768995 w 3656446"/>
                    <a:gd name="connsiteY167" fmla="*/ 544716 h 693697"/>
                    <a:gd name="connsiteX168" fmla="*/ 754696 w 3656446"/>
                    <a:gd name="connsiteY168" fmla="*/ 559236 h 693697"/>
                    <a:gd name="connsiteX169" fmla="*/ 740398 w 3656446"/>
                    <a:gd name="connsiteY169" fmla="*/ 544716 h 693697"/>
                    <a:gd name="connsiteX170" fmla="*/ 754696 w 3656446"/>
                    <a:gd name="connsiteY170" fmla="*/ 530195 h 693697"/>
                    <a:gd name="connsiteX171" fmla="*/ 1534812 w 3656446"/>
                    <a:gd name="connsiteY171" fmla="*/ 526017 h 693697"/>
                    <a:gd name="connsiteX172" fmla="*/ 1549111 w 3656446"/>
                    <a:gd name="connsiteY172" fmla="*/ 540537 h 693697"/>
                    <a:gd name="connsiteX173" fmla="*/ 1534812 w 3656446"/>
                    <a:gd name="connsiteY173" fmla="*/ 555057 h 693697"/>
                    <a:gd name="connsiteX174" fmla="*/ 1520514 w 3656446"/>
                    <a:gd name="connsiteY174" fmla="*/ 540537 h 693697"/>
                    <a:gd name="connsiteX175" fmla="*/ 1534812 w 3656446"/>
                    <a:gd name="connsiteY175" fmla="*/ 526017 h 693697"/>
                    <a:gd name="connsiteX176" fmla="*/ 1458278 w 3656446"/>
                    <a:gd name="connsiteY176" fmla="*/ 526017 h 693697"/>
                    <a:gd name="connsiteX177" fmla="*/ 1472576 w 3656446"/>
                    <a:gd name="connsiteY177" fmla="*/ 540537 h 693697"/>
                    <a:gd name="connsiteX178" fmla="*/ 1458278 w 3656446"/>
                    <a:gd name="connsiteY178" fmla="*/ 555057 h 693697"/>
                    <a:gd name="connsiteX179" fmla="*/ 1443979 w 3656446"/>
                    <a:gd name="connsiteY179" fmla="*/ 540537 h 693697"/>
                    <a:gd name="connsiteX180" fmla="*/ 1458278 w 3656446"/>
                    <a:gd name="connsiteY180" fmla="*/ 526017 h 693697"/>
                    <a:gd name="connsiteX181" fmla="*/ 2408248 w 3656446"/>
                    <a:gd name="connsiteY181" fmla="*/ 525668 h 693697"/>
                    <a:gd name="connsiteX182" fmla="*/ 2422547 w 3656446"/>
                    <a:gd name="connsiteY182" fmla="*/ 540189 h 693697"/>
                    <a:gd name="connsiteX183" fmla="*/ 2408248 w 3656446"/>
                    <a:gd name="connsiteY183" fmla="*/ 554709 h 693697"/>
                    <a:gd name="connsiteX184" fmla="*/ 2393950 w 3656446"/>
                    <a:gd name="connsiteY184" fmla="*/ 540189 h 693697"/>
                    <a:gd name="connsiteX185" fmla="*/ 2408248 w 3656446"/>
                    <a:gd name="connsiteY185" fmla="*/ 525668 h 693697"/>
                    <a:gd name="connsiteX186" fmla="*/ 1236947 w 3656446"/>
                    <a:gd name="connsiteY186" fmla="*/ 523917 h 693697"/>
                    <a:gd name="connsiteX187" fmla="*/ 1251245 w 3656446"/>
                    <a:gd name="connsiteY187" fmla="*/ 538437 h 693697"/>
                    <a:gd name="connsiteX188" fmla="*/ 1236947 w 3656446"/>
                    <a:gd name="connsiteY188" fmla="*/ 552957 h 693697"/>
                    <a:gd name="connsiteX189" fmla="*/ 1222647 w 3656446"/>
                    <a:gd name="connsiteY189" fmla="*/ 538437 h 693697"/>
                    <a:gd name="connsiteX190" fmla="*/ 1236947 w 3656446"/>
                    <a:gd name="connsiteY190" fmla="*/ 523917 h 693697"/>
                    <a:gd name="connsiteX191" fmla="*/ 2160342 w 3656446"/>
                    <a:gd name="connsiteY191" fmla="*/ 523673 h 693697"/>
                    <a:gd name="connsiteX192" fmla="*/ 2166003 w 3656446"/>
                    <a:gd name="connsiteY192" fmla="*/ 524120 h 693697"/>
                    <a:gd name="connsiteX193" fmla="*/ 2175849 w 3656446"/>
                    <a:gd name="connsiteY193" fmla="*/ 542056 h 693697"/>
                    <a:gd name="connsiteX194" fmla="*/ 2158188 w 3656446"/>
                    <a:gd name="connsiteY194" fmla="*/ 552056 h 693697"/>
                    <a:gd name="connsiteX195" fmla="*/ 2148340 w 3656446"/>
                    <a:gd name="connsiteY195" fmla="*/ 534119 h 693697"/>
                    <a:gd name="connsiteX196" fmla="*/ 2160342 w 3656446"/>
                    <a:gd name="connsiteY196" fmla="*/ 523673 h 693697"/>
                    <a:gd name="connsiteX197" fmla="*/ 1363126 w 3656446"/>
                    <a:gd name="connsiteY197" fmla="*/ 517615 h 693697"/>
                    <a:gd name="connsiteX198" fmla="*/ 1377425 w 3656446"/>
                    <a:gd name="connsiteY198" fmla="*/ 532136 h 693697"/>
                    <a:gd name="connsiteX199" fmla="*/ 1363126 w 3656446"/>
                    <a:gd name="connsiteY199" fmla="*/ 546656 h 693697"/>
                    <a:gd name="connsiteX200" fmla="*/ 1348828 w 3656446"/>
                    <a:gd name="connsiteY200" fmla="*/ 532136 h 693697"/>
                    <a:gd name="connsiteX201" fmla="*/ 1363126 w 3656446"/>
                    <a:gd name="connsiteY201" fmla="*/ 517615 h 693697"/>
                    <a:gd name="connsiteX202" fmla="*/ 1115220 w 3656446"/>
                    <a:gd name="connsiteY202" fmla="*/ 515620 h 693697"/>
                    <a:gd name="connsiteX203" fmla="*/ 1120881 w 3656446"/>
                    <a:gd name="connsiteY203" fmla="*/ 516067 h 693697"/>
                    <a:gd name="connsiteX204" fmla="*/ 1130727 w 3656446"/>
                    <a:gd name="connsiteY204" fmla="*/ 534002 h 693697"/>
                    <a:gd name="connsiteX205" fmla="*/ 1113066 w 3656446"/>
                    <a:gd name="connsiteY205" fmla="*/ 544002 h 693697"/>
                    <a:gd name="connsiteX206" fmla="*/ 1103219 w 3656446"/>
                    <a:gd name="connsiteY206" fmla="*/ 526066 h 693697"/>
                    <a:gd name="connsiteX207" fmla="*/ 1115220 w 3656446"/>
                    <a:gd name="connsiteY207" fmla="*/ 515620 h 693697"/>
                    <a:gd name="connsiteX208" fmla="*/ 2066943 w 3656446"/>
                    <a:gd name="connsiteY208" fmla="*/ 515165 h 693697"/>
                    <a:gd name="connsiteX209" fmla="*/ 2081242 w 3656446"/>
                    <a:gd name="connsiteY209" fmla="*/ 529686 h 693697"/>
                    <a:gd name="connsiteX210" fmla="*/ 2066943 w 3656446"/>
                    <a:gd name="connsiteY210" fmla="*/ 544206 h 693697"/>
                    <a:gd name="connsiteX211" fmla="*/ 2052645 w 3656446"/>
                    <a:gd name="connsiteY211" fmla="*/ 529686 h 693697"/>
                    <a:gd name="connsiteX212" fmla="*/ 2066943 w 3656446"/>
                    <a:gd name="connsiteY212" fmla="*/ 515165 h 693697"/>
                    <a:gd name="connsiteX213" fmla="*/ 1021822 w 3656446"/>
                    <a:gd name="connsiteY213" fmla="*/ 507112 h 693697"/>
                    <a:gd name="connsiteX214" fmla="*/ 1036121 w 3656446"/>
                    <a:gd name="connsiteY214" fmla="*/ 521633 h 693697"/>
                    <a:gd name="connsiteX215" fmla="*/ 1021822 w 3656446"/>
                    <a:gd name="connsiteY215" fmla="*/ 536153 h 693697"/>
                    <a:gd name="connsiteX216" fmla="*/ 1007523 w 3656446"/>
                    <a:gd name="connsiteY216" fmla="*/ 521633 h 693697"/>
                    <a:gd name="connsiteX217" fmla="*/ 1021822 w 3656446"/>
                    <a:gd name="connsiteY217" fmla="*/ 507112 h 693697"/>
                    <a:gd name="connsiteX218" fmla="*/ 1749938 w 3656446"/>
                    <a:gd name="connsiteY218" fmla="*/ 502911 h 693697"/>
                    <a:gd name="connsiteX219" fmla="*/ 1764237 w 3656446"/>
                    <a:gd name="connsiteY219" fmla="*/ 517431 h 693697"/>
                    <a:gd name="connsiteX220" fmla="*/ 1749938 w 3656446"/>
                    <a:gd name="connsiteY220" fmla="*/ 531951 h 693697"/>
                    <a:gd name="connsiteX221" fmla="*/ 1735640 w 3656446"/>
                    <a:gd name="connsiteY221" fmla="*/ 517431 h 693697"/>
                    <a:gd name="connsiteX222" fmla="*/ 1749938 w 3656446"/>
                    <a:gd name="connsiteY222" fmla="*/ 502911 h 693697"/>
                    <a:gd name="connsiteX223" fmla="*/ 475447 w 3656446"/>
                    <a:gd name="connsiteY223" fmla="*/ 475582 h 693697"/>
                    <a:gd name="connsiteX224" fmla="*/ 489745 w 3656446"/>
                    <a:gd name="connsiteY224" fmla="*/ 490102 h 693697"/>
                    <a:gd name="connsiteX225" fmla="*/ 475447 w 3656446"/>
                    <a:gd name="connsiteY225" fmla="*/ 504622 h 693697"/>
                    <a:gd name="connsiteX226" fmla="*/ 461148 w 3656446"/>
                    <a:gd name="connsiteY226" fmla="*/ 490102 h 693697"/>
                    <a:gd name="connsiteX227" fmla="*/ 475447 w 3656446"/>
                    <a:gd name="connsiteY227" fmla="*/ 475582 h 693697"/>
                    <a:gd name="connsiteX228" fmla="*/ 580941 w 3656446"/>
                    <a:gd name="connsiteY228" fmla="*/ 471381 h 693697"/>
                    <a:gd name="connsiteX229" fmla="*/ 595240 w 3656446"/>
                    <a:gd name="connsiteY229" fmla="*/ 485901 h 693697"/>
                    <a:gd name="connsiteX230" fmla="*/ 580941 w 3656446"/>
                    <a:gd name="connsiteY230" fmla="*/ 500421 h 693697"/>
                    <a:gd name="connsiteX231" fmla="*/ 566642 w 3656446"/>
                    <a:gd name="connsiteY231" fmla="*/ 485901 h 693697"/>
                    <a:gd name="connsiteX232" fmla="*/ 580941 w 3656446"/>
                    <a:gd name="connsiteY232" fmla="*/ 471381 h 693697"/>
                    <a:gd name="connsiteX233" fmla="*/ 874670 w 3656446"/>
                    <a:gd name="connsiteY233" fmla="*/ 465079 h 693697"/>
                    <a:gd name="connsiteX234" fmla="*/ 888968 w 3656446"/>
                    <a:gd name="connsiteY234" fmla="*/ 479599 h 693697"/>
                    <a:gd name="connsiteX235" fmla="*/ 874670 w 3656446"/>
                    <a:gd name="connsiteY235" fmla="*/ 494119 h 693697"/>
                    <a:gd name="connsiteX236" fmla="*/ 860371 w 3656446"/>
                    <a:gd name="connsiteY236" fmla="*/ 479599 h 693697"/>
                    <a:gd name="connsiteX237" fmla="*/ 874670 w 3656446"/>
                    <a:gd name="connsiteY237" fmla="*/ 465079 h 693697"/>
                    <a:gd name="connsiteX238" fmla="*/ 134143 w 3656446"/>
                    <a:gd name="connsiteY238" fmla="*/ 465079 h 693697"/>
                    <a:gd name="connsiteX239" fmla="*/ 148441 w 3656446"/>
                    <a:gd name="connsiteY239" fmla="*/ 479599 h 693697"/>
                    <a:gd name="connsiteX240" fmla="*/ 134143 w 3656446"/>
                    <a:gd name="connsiteY240" fmla="*/ 494119 h 693697"/>
                    <a:gd name="connsiteX241" fmla="*/ 119844 w 3656446"/>
                    <a:gd name="connsiteY241" fmla="*/ 479599 h 693697"/>
                    <a:gd name="connsiteX242" fmla="*/ 134143 w 3656446"/>
                    <a:gd name="connsiteY242" fmla="*/ 465079 h 693697"/>
                    <a:gd name="connsiteX243" fmla="*/ 676092 w 3656446"/>
                    <a:gd name="connsiteY243" fmla="*/ 462978 h 693697"/>
                    <a:gd name="connsiteX244" fmla="*/ 690391 w 3656446"/>
                    <a:gd name="connsiteY244" fmla="*/ 477499 h 693697"/>
                    <a:gd name="connsiteX245" fmla="*/ 676092 w 3656446"/>
                    <a:gd name="connsiteY245" fmla="*/ 492019 h 693697"/>
                    <a:gd name="connsiteX246" fmla="*/ 661794 w 3656446"/>
                    <a:gd name="connsiteY246" fmla="*/ 477499 h 693697"/>
                    <a:gd name="connsiteX247" fmla="*/ 676092 w 3656446"/>
                    <a:gd name="connsiteY247" fmla="*/ 462978 h 693697"/>
                    <a:gd name="connsiteX248" fmla="*/ 2515810 w 3656446"/>
                    <a:gd name="connsiteY248" fmla="*/ 456351 h 693697"/>
                    <a:gd name="connsiteX249" fmla="*/ 2530109 w 3656446"/>
                    <a:gd name="connsiteY249" fmla="*/ 470871 h 693697"/>
                    <a:gd name="connsiteX250" fmla="*/ 2515810 w 3656446"/>
                    <a:gd name="connsiteY250" fmla="*/ 485391 h 693697"/>
                    <a:gd name="connsiteX251" fmla="*/ 2501512 w 3656446"/>
                    <a:gd name="connsiteY251" fmla="*/ 470871 h 693697"/>
                    <a:gd name="connsiteX252" fmla="*/ 2515810 w 3656446"/>
                    <a:gd name="connsiteY252" fmla="*/ 456351 h 693697"/>
                    <a:gd name="connsiteX253" fmla="*/ 767107 w 3656446"/>
                    <a:gd name="connsiteY253" fmla="*/ 452475 h 693697"/>
                    <a:gd name="connsiteX254" fmla="*/ 781406 w 3656446"/>
                    <a:gd name="connsiteY254" fmla="*/ 466995 h 693697"/>
                    <a:gd name="connsiteX255" fmla="*/ 767107 w 3656446"/>
                    <a:gd name="connsiteY255" fmla="*/ 481516 h 693697"/>
                    <a:gd name="connsiteX256" fmla="*/ 752809 w 3656446"/>
                    <a:gd name="connsiteY256" fmla="*/ 466995 h 693697"/>
                    <a:gd name="connsiteX257" fmla="*/ 767107 w 3656446"/>
                    <a:gd name="connsiteY257" fmla="*/ 452475 h 693697"/>
                    <a:gd name="connsiteX258" fmla="*/ 355474 w 3656446"/>
                    <a:gd name="connsiteY258" fmla="*/ 452475 h 693697"/>
                    <a:gd name="connsiteX259" fmla="*/ 369772 w 3656446"/>
                    <a:gd name="connsiteY259" fmla="*/ 466995 h 693697"/>
                    <a:gd name="connsiteX260" fmla="*/ 355474 w 3656446"/>
                    <a:gd name="connsiteY260" fmla="*/ 481516 h 693697"/>
                    <a:gd name="connsiteX261" fmla="*/ 341174 w 3656446"/>
                    <a:gd name="connsiteY261" fmla="*/ 466995 h 693697"/>
                    <a:gd name="connsiteX262" fmla="*/ 355474 w 3656446"/>
                    <a:gd name="connsiteY262" fmla="*/ 452475 h 693697"/>
                    <a:gd name="connsiteX263" fmla="*/ 2621305 w 3656446"/>
                    <a:gd name="connsiteY263" fmla="*/ 452150 h 693697"/>
                    <a:gd name="connsiteX264" fmla="*/ 2635603 w 3656446"/>
                    <a:gd name="connsiteY264" fmla="*/ 466670 h 693697"/>
                    <a:gd name="connsiteX265" fmla="*/ 2621305 w 3656446"/>
                    <a:gd name="connsiteY265" fmla="*/ 481190 h 693697"/>
                    <a:gd name="connsiteX266" fmla="*/ 2607006 w 3656446"/>
                    <a:gd name="connsiteY266" fmla="*/ 466670 h 693697"/>
                    <a:gd name="connsiteX267" fmla="*/ 2621305 w 3656446"/>
                    <a:gd name="connsiteY267" fmla="*/ 452150 h 693697"/>
                    <a:gd name="connsiteX268" fmla="*/ 1470689 w 3656446"/>
                    <a:gd name="connsiteY268" fmla="*/ 448298 h 693697"/>
                    <a:gd name="connsiteX269" fmla="*/ 1484987 w 3656446"/>
                    <a:gd name="connsiteY269" fmla="*/ 462818 h 693697"/>
                    <a:gd name="connsiteX270" fmla="*/ 1470689 w 3656446"/>
                    <a:gd name="connsiteY270" fmla="*/ 477338 h 693697"/>
                    <a:gd name="connsiteX271" fmla="*/ 1456390 w 3656446"/>
                    <a:gd name="connsiteY271" fmla="*/ 462818 h 693697"/>
                    <a:gd name="connsiteX272" fmla="*/ 1470689 w 3656446"/>
                    <a:gd name="connsiteY272" fmla="*/ 448298 h 693697"/>
                    <a:gd name="connsiteX273" fmla="*/ 2915034 w 3656446"/>
                    <a:gd name="connsiteY273" fmla="*/ 445848 h 693697"/>
                    <a:gd name="connsiteX274" fmla="*/ 2929333 w 3656446"/>
                    <a:gd name="connsiteY274" fmla="*/ 460368 h 693697"/>
                    <a:gd name="connsiteX275" fmla="*/ 2915034 w 3656446"/>
                    <a:gd name="connsiteY275" fmla="*/ 474888 h 693697"/>
                    <a:gd name="connsiteX276" fmla="*/ 2900735 w 3656446"/>
                    <a:gd name="connsiteY276" fmla="*/ 460368 h 693697"/>
                    <a:gd name="connsiteX277" fmla="*/ 2915034 w 3656446"/>
                    <a:gd name="connsiteY277" fmla="*/ 445848 h 693697"/>
                    <a:gd name="connsiteX278" fmla="*/ 2174507 w 3656446"/>
                    <a:gd name="connsiteY278" fmla="*/ 445848 h 693697"/>
                    <a:gd name="connsiteX279" fmla="*/ 2188805 w 3656446"/>
                    <a:gd name="connsiteY279" fmla="*/ 460368 h 693697"/>
                    <a:gd name="connsiteX280" fmla="*/ 2174507 w 3656446"/>
                    <a:gd name="connsiteY280" fmla="*/ 474888 h 693697"/>
                    <a:gd name="connsiteX281" fmla="*/ 2160208 w 3656446"/>
                    <a:gd name="connsiteY281" fmla="*/ 460368 h 693697"/>
                    <a:gd name="connsiteX282" fmla="*/ 2174507 w 3656446"/>
                    <a:gd name="connsiteY282" fmla="*/ 445848 h 693697"/>
                    <a:gd name="connsiteX283" fmla="*/ 1576183 w 3656446"/>
                    <a:gd name="connsiteY283" fmla="*/ 444096 h 693697"/>
                    <a:gd name="connsiteX284" fmla="*/ 1590481 w 3656446"/>
                    <a:gd name="connsiteY284" fmla="*/ 458616 h 693697"/>
                    <a:gd name="connsiteX285" fmla="*/ 1576183 w 3656446"/>
                    <a:gd name="connsiteY285" fmla="*/ 473136 h 693697"/>
                    <a:gd name="connsiteX286" fmla="*/ 1561884 w 3656446"/>
                    <a:gd name="connsiteY286" fmla="*/ 458616 h 693697"/>
                    <a:gd name="connsiteX287" fmla="*/ 1576183 w 3656446"/>
                    <a:gd name="connsiteY287" fmla="*/ 444096 h 693697"/>
                    <a:gd name="connsiteX288" fmla="*/ 260321 w 3656446"/>
                    <a:gd name="connsiteY288" fmla="*/ 444074 h 693697"/>
                    <a:gd name="connsiteX289" fmla="*/ 274621 w 3656446"/>
                    <a:gd name="connsiteY289" fmla="*/ 458594 h 693697"/>
                    <a:gd name="connsiteX290" fmla="*/ 260321 w 3656446"/>
                    <a:gd name="connsiteY290" fmla="*/ 473114 h 693697"/>
                    <a:gd name="connsiteX291" fmla="*/ 246023 w 3656446"/>
                    <a:gd name="connsiteY291" fmla="*/ 458594 h 693697"/>
                    <a:gd name="connsiteX292" fmla="*/ 260321 w 3656446"/>
                    <a:gd name="connsiteY292" fmla="*/ 444074 h 693697"/>
                    <a:gd name="connsiteX293" fmla="*/ 2716456 w 3656446"/>
                    <a:gd name="connsiteY293" fmla="*/ 443747 h 693697"/>
                    <a:gd name="connsiteX294" fmla="*/ 2730755 w 3656446"/>
                    <a:gd name="connsiteY294" fmla="*/ 458268 h 693697"/>
                    <a:gd name="connsiteX295" fmla="*/ 2716456 w 3656446"/>
                    <a:gd name="connsiteY295" fmla="*/ 472788 h 693697"/>
                    <a:gd name="connsiteX296" fmla="*/ 2702158 w 3656446"/>
                    <a:gd name="connsiteY296" fmla="*/ 458268 h 693697"/>
                    <a:gd name="connsiteX297" fmla="*/ 2716456 w 3656446"/>
                    <a:gd name="connsiteY297" fmla="*/ 443747 h 693697"/>
                    <a:gd name="connsiteX298" fmla="*/ 1869912 w 3656446"/>
                    <a:gd name="connsiteY298" fmla="*/ 437795 h 693697"/>
                    <a:gd name="connsiteX299" fmla="*/ 1884211 w 3656446"/>
                    <a:gd name="connsiteY299" fmla="*/ 452315 h 693697"/>
                    <a:gd name="connsiteX300" fmla="*/ 1869912 w 3656446"/>
                    <a:gd name="connsiteY300" fmla="*/ 466835 h 693697"/>
                    <a:gd name="connsiteX301" fmla="*/ 1855613 w 3656446"/>
                    <a:gd name="connsiteY301" fmla="*/ 452315 h 693697"/>
                    <a:gd name="connsiteX302" fmla="*/ 1869912 w 3656446"/>
                    <a:gd name="connsiteY302" fmla="*/ 437795 h 693697"/>
                    <a:gd name="connsiteX303" fmla="*/ 1129385 w 3656446"/>
                    <a:gd name="connsiteY303" fmla="*/ 437795 h 693697"/>
                    <a:gd name="connsiteX304" fmla="*/ 1143683 w 3656446"/>
                    <a:gd name="connsiteY304" fmla="*/ 452315 h 693697"/>
                    <a:gd name="connsiteX305" fmla="*/ 1129385 w 3656446"/>
                    <a:gd name="connsiteY305" fmla="*/ 466835 h 693697"/>
                    <a:gd name="connsiteX306" fmla="*/ 1115086 w 3656446"/>
                    <a:gd name="connsiteY306" fmla="*/ 452315 h 693697"/>
                    <a:gd name="connsiteX307" fmla="*/ 1129385 w 3656446"/>
                    <a:gd name="connsiteY307" fmla="*/ 437795 h 693697"/>
                    <a:gd name="connsiteX308" fmla="*/ 1671335 w 3656446"/>
                    <a:gd name="connsiteY308" fmla="*/ 435694 h 693697"/>
                    <a:gd name="connsiteX309" fmla="*/ 1685633 w 3656446"/>
                    <a:gd name="connsiteY309" fmla="*/ 450215 h 693697"/>
                    <a:gd name="connsiteX310" fmla="*/ 1671335 w 3656446"/>
                    <a:gd name="connsiteY310" fmla="*/ 464735 h 693697"/>
                    <a:gd name="connsiteX311" fmla="*/ 1657036 w 3656446"/>
                    <a:gd name="connsiteY311" fmla="*/ 450215 h 693697"/>
                    <a:gd name="connsiteX312" fmla="*/ 1671335 w 3656446"/>
                    <a:gd name="connsiteY312" fmla="*/ 435694 h 693697"/>
                    <a:gd name="connsiteX313" fmla="*/ 2807471 w 3656446"/>
                    <a:gd name="connsiteY313" fmla="*/ 433244 h 693697"/>
                    <a:gd name="connsiteX314" fmla="*/ 2821770 w 3656446"/>
                    <a:gd name="connsiteY314" fmla="*/ 447764 h 693697"/>
                    <a:gd name="connsiteX315" fmla="*/ 2807471 w 3656446"/>
                    <a:gd name="connsiteY315" fmla="*/ 462285 h 693697"/>
                    <a:gd name="connsiteX316" fmla="*/ 2793172 w 3656446"/>
                    <a:gd name="connsiteY316" fmla="*/ 447764 h 693697"/>
                    <a:gd name="connsiteX317" fmla="*/ 2807471 w 3656446"/>
                    <a:gd name="connsiteY317" fmla="*/ 433244 h 693697"/>
                    <a:gd name="connsiteX318" fmla="*/ 2395837 w 3656446"/>
                    <a:gd name="connsiteY318" fmla="*/ 433244 h 693697"/>
                    <a:gd name="connsiteX319" fmla="*/ 2410136 w 3656446"/>
                    <a:gd name="connsiteY319" fmla="*/ 447764 h 693697"/>
                    <a:gd name="connsiteX320" fmla="*/ 2395837 w 3656446"/>
                    <a:gd name="connsiteY320" fmla="*/ 462285 h 693697"/>
                    <a:gd name="connsiteX321" fmla="*/ 2381538 w 3656446"/>
                    <a:gd name="connsiteY321" fmla="*/ 447764 h 693697"/>
                    <a:gd name="connsiteX322" fmla="*/ 2395837 w 3656446"/>
                    <a:gd name="connsiteY322" fmla="*/ 433244 h 693697"/>
                    <a:gd name="connsiteX323" fmla="*/ 1762349 w 3656446"/>
                    <a:gd name="connsiteY323" fmla="*/ 425191 h 693697"/>
                    <a:gd name="connsiteX324" fmla="*/ 1776648 w 3656446"/>
                    <a:gd name="connsiteY324" fmla="*/ 439711 h 693697"/>
                    <a:gd name="connsiteX325" fmla="*/ 1762349 w 3656446"/>
                    <a:gd name="connsiteY325" fmla="*/ 454232 h 693697"/>
                    <a:gd name="connsiteX326" fmla="*/ 1748050 w 3656446"/>
                    <a:gd name="connsiteY326" fmla="*/ 439711 h 693697"/>
                    <a:gd name="connsiteX327" fmla="*/ 1762349 w 3656446"/>
                    <a:gd name="connsiteY327" fmla="*/ 425191 h 693697"/>
                    <a:gd name="connsiteX328" fmla="*/ 1350715 w 3656446"/>
                    <a:gd name="connsiteY328" fmla="*/ 425191 h 693697"/>
                    <a:gd name="connsiteX329" fmla="*/ 1365014 w 3656446"/>
                    <a:gd name="connsiteY329" fmla="*/ 439711 h 693697"/>
                    <a:gd name="connsiteX330" fmla="*/ 1350715 w 3656446"/>
                    <a:gd name="connsiteY330" fmla="*/ 454232 h 693697"/>
                    <a:gd name="connsiteX331" fmla="*/ 1336416 w 3656446"/>
                    <a:gd name="connsiteY331" fmla="*/ 439711 h 693697"/>
                    <a:gd name="connsiteX332" fmla="*/ 1350715 w 3656446"/>
                    <a:gd name="connsiteY332" fmla="*/ 425191 h 693697"/>
                    <a:gd name="connsiteX333" fmla="*/ 2300685 w 3656446"/>
                    <a:gd name="connsiteY333" fmla="*/ 424843 h 693697"/>
                    <a:gd name="connsiteX334" fmla="*/ 2314985 w 3656446"/>
                    <a:gd name="connsiteY334" fmla="*/ 439363 h 693697"/>
                    <a:gd name="connsiteX335" fmla="*/ 2300685 w 3656446"/>
                    <a:gd name="connsiteY335" fmla="*/ 453883 h 693697"/>
                    <a:gd name="connsiteX336" fmla="*/ 2286387 w 3656446"/>
                    <a:gd name="connsiteY336" fmla="*/ 439363 h 693697"/>
                    <a:gd name="connsiteX337" fmla="*/ 2300685 w 3656446"/>
                    <a:gd name="connsiteY337" fmla="*/ 424843 h 693697"/>
                    <a:gd name="connsiteX338" fmla="*/ 3169748 w 3656446"/>
                    <a:gd name="connsiteY338" fmla="*/ 418564 h 693697"/>
                    <a:gd name="connsiteX339" fmla="*/ 3179859 w 3656446"/>
                    <a:gd name="connsiteY339" fmla="*/ 422816 h 693697"/>
                    <a:gd name="connsiteX340" fmla="*/ 3179941 w 3656446"/>
                    <a:gd name="connsiteY340" fmla="*/ 423017 h 693697"/>
                    <a:gd name="connsiteX341" fmla="*/ 3157270 w 3656446"/>
                    <a:gd name="connsiteY341" fmla="*/ 428621 h 693697"/>
                    <a:gd name="connsiteX342" fmla="*/ 3159638 w 3656446"/>
                    <a:gd name="connsiteY342" fmla="*/ 422816 h 693697"/>
                    <a:gd name="connsiteX343" fmla="*/ 3169748 w 3656446"/>
                    <a:gd name="connsiteY343" fmla="*/ 418564 h 693697"/>
                    <a:gd name="connsiteX344" fmla="*/ 1255563 w 3656446"/>
                    <a:gd name="connsiteY344" fmla="*/ 416789 h 693697"/>
                    <a:gd name="connsiteX345" fmla="*/ 1269862 w 3656446"/>
                    <a:gd name="connsiteY345" fmla="*/ 431309 h 693697"/>
                    <a:gd name="connsiteX346" fmla="*/ 1255563 w 3656446"/>
                    <a:gd name="connsiteY346" fmla="*/ 445829 h 693697"/>
                    <a:gd name="connsiteX347" fmla="*/ 1241265 w 3656446"/>
                    <a:gd name="connsiteY347" fmla="*/ 431309 h 693697"/>
                    <a:gd name="connsiteX348" fmla="*/ 1255563 w 3656446"/>
                    <a:gd name="connsiteY348" fmla="*/ 416789 h 693697"/>
                    <a:gd name="connsiteX349" fmla="*/ 367884 w 3656446"/>
                    <a:gd name="connsiteY349" fmla="*/ 374756 h 693697"/>
                    <a:gd name="connsiteX350" fmla="*/ 382183 w 3656446"/>
                    <a:gd name="connsiteY350" fmla="*/ 389276 h 693697"/>
                    <a:gd name="connsiteX351" fmla="*/ 367884 w 3656446"/>
                    <a:gd name="connsiteY351" fmla="*/ 403796 h 693697"/>
                    <a:gd name="connsiteX352" fmla="*/ 353586 w 3656446"/>
                    <a:gd name="connsiteY352" fmla="*/ 389276 h 693697"/>
                    <a:gd name="connsiteX353" fmla="*/ 367884 w 3656446"/>
                    <a:gd name="connsiteY353" fmla="*/ 374756 h 693697"/>
                    <a:gd name="connsiteX354" fmla="*/ 465234 w 3656446"/>
                    <a:gd name="connsiteY354" fmla="*/ 359519 h 693697"/>
                    <a:gd name="connsiteX355" fmla="*/ 479533 w 3656446"/>
                    <a:gd name="connsiteY355" fmla="*/ 374039 h 693697"/>
                    <a:gd name="connsiteX356" fmla="*/ 465234 w 3656446"/>
                    <a:gd name="connsiteY356" fmla="*/ 388560 h 693697"/>
                    <a:gd name="connsiteX357" fmla="*/ 450935 w 3656446"/>
                    <a:gd name="connsiteY357" fmla="*/ 374039 h 693697"/>
                    <a:gd name="connsiteX358" fmla="*/ 465234 w 3656446"/>
                    <a:gd name="connsiteY358" fmla="*/ 359519 h 693697"/>
                    <a:gd name="connsiteX359" fmla="*/ 194259 w 3656446"/>
                    <a:gd name="connsiteY359" fmla="*/ 357418 h 693697"/>
                    <a:gd name="connsiteX360" fmla="*/ 208558 w 3656446"/>
                    <a:gd name="connsiteY360" fmla="*/ 371938 h 693697"/>
                    <a:gd name="connsiteX361" fmla="*/ 194259 w 3656446"/>
                    <a:gd name="connsiteY361" fmla="*/ 386459 h 693697"/>
                    <a:gd name="connsiteX362" fmla="*/ 179961 w 3656446"/>
                    <a:gd name="connsiteY362" fmla="*/ 371938 h 693697"/>
                    <a:gd name="connsiteX363" fmla="*/ 194259 w 3656446"/>
                    <a:gd name="connsiteY363" fmla="*/ 357418 h 693697"/>
                    <a:gd name="connsiteX364" fmla="*/ 2408248 w 3656446"/>
                    <a:gd name="connsiteY364" fmla="*/ 355525 h 693697"/>
                    <a:gd name="connsiteX365" fmla="*/ 2422547 w 3656446"/>
                    <a:gd name="connsiteY365" fmla="*/ 370045 h 693697"/>
                    <a:gd name="connsiteX366" fmla="*/ 2408248 w 3656446"/>
                    <a:gd name="connsiteY366" fmla="*/ 384565 h 693697"/>
                    <a:gd name="connsiteX367" fmla="*/ 2393950 w 3656446"/>
                    <a:gd name="connsiteY367" fmla="*/ 370045 h 693697"/>
                    <a:gd name="connsiteX368" fmla="*/ 2408248 w 3656446"/>
                    <a:gd name="connsiteY368" fmla="*/ 355525 h 693697"/>
                    <a:gd name="connsiteX369" fmla="*/ 14299 w 3656446"/>
                    <a:gd name="connsiteY369" fmla="*/ 353217 h 693697"/>
                    <a:gd name="connsiteX370" fmla="*/ 28598 w 3656446"/>
                    <a:gd name="connsiteY370" fmla="*/ 367737 h 693697"/>
                    <a:gd name="connsiteX371" fmla="*/ 14299 w 3656446"/>
                    <a:gd name="connsiteY371" fmla="*/ 382258 h 693697"/>
                    <a:gd name="connsiteX372" fmla="*/ 0 w 3656446"/>
                    <a:gd name="connsiteY372" fmla="*/ 367737 h 693697"/>
                    <a:gd name="connsiteX373" fmla="*/ 14299 w 3656446"/>
                    <a:gd name="connsiteY373" fmla="*/ 353217 h 693697"/>
                    <a:gd name="connsiteX374" fmla="*/ 1363126 w 3656446"/>
                    <a:gd name="connsiteY374" fmla="*/ 347471 h 693697"/>
                    <a:gd name="connsiteX375" fmla="*/ 1377425 w 3656446"/>
                    <a:gd name="connsiteY375" fmla="*/ 361991 h 693697"/>
                    <a:gd name="connsiteX376" fmla="*/ 1363126 w 3656446"/>
                    <a:gd name="connsiteY376" fmla="*/ 376511 h 693697"/>
                    <a:gd name="connsiteX377" fmla="*/ 1348828 w 3656446"/>
                    <a:gd name="connsiteY377" fmla="*/ 361991 h 693697"/>
                    <a:gd name="connsiteX378" fmla="*/ 1363126 w 3656446"/>
                    <a:gd name="connsiteY378" fmla="*/ 347471 h 693697"/>
                    <a:gd name="connsiteX379" fmla="*/ 2505598 w 3656446"/>
                    <a:gd name="connsiteY379" fmla="*/ 340288 h 693697"/>
                    <a:gd name="connsiteX380" fmla="*/ 2519897 w 3656446"/>
                    <a:gd name="connsiteY380" fmla="*/ 354808 h 693697"/>
                    <a:gd name="connsiteX381" fmla="*/ 2505598 w 3656446"/>
                    <a:gd name="connsiteY381" fmla="*/ 369329 h 693697"/>
                    <a:gd name="connsiteX382" fmla="*/ 2491300 w 3656446"/>
                    <a:gd name="connsiteY382" fmla="*/ 354808 h 693697"/>
                    <a:gd name="connsiteX383" fmla="*/ 2505598 w 3656446"/>
                    <a:gd name="connsiteY383" fmla="*/ 340288 h 693697"/>
                    <a:gd name="connsiteX384" fmla="*/ 2234623 w 3656446"/>
                    <a:gd name="connsiteY384" fmla="*/ 338187 h 693697"/>
                    <a:gd name="connsiteX385" fmla="*/ 2248922 w 3656446"/>
                    <a:gd name="connsiteY385" fmla="*/ 352707 h 693697"/>
                    <a:gd name="connsiteX386" fmla="*/ 2234623 w 3656446"/>
                    <a:gd name="connsiteY386" fmla="*/ 367228 h 693697"/>
                    <a:gd name="connsiteX387" fmla="*/ 2220324 w 3656446"/>
                    <a:gd name="connsiteY387" fmla="*/ 352707 h 693697"/>
                    <a:gd name="connsiteX388" fmla="*/ 2234623 w 3656446"/>
                    <a:gd name="connsiteY388" fmla="*/ 338187 h 693697"/>
                    <a:gd name="connsiteX389" fmla="*/ 2054662 w 3656446"/>
                    <a:gd name="connsiteY389" fmla="*/ 333986 h 693697"/>
                    <a:gd name="connsiteX390" fmla="*/ 2068961 w 3656446"/>
                    <a:gd name="connsiteY390" fmla="*/ 348506 h 693697"/>
                    <a:gd name="connsiteX391" fmla="*/ 2054662 w 3656446"/>
                    <a:gd name="connsiteY391" fmla="*/ 363027 h 693697"/>
                    <a:gd name="connsiteX392" fmla="*/ 2040364 w 3656446"/>
                    <a:gd name="connsiteY392" fmla="*/ 348506 h 693697"/>
                    <a:gd name="connsiteX393" fmla="*/ 2054662 w 3656446"/>
                    <a:gd name="connsiteY393" fmla="*/ 333986 h 693697"/>
                    <a:gd name="connsiteX394" fmla="*/ 3403490 w 3656446"/>
                    <a:gd name="connsiteY394" fmla="*/ 328240 h 693697"/>
                    <a:gd name="connsiteX395" fmla="*/ 3417789 w 3656446"/>
                    <a:gd name="connsiteY395" fmla="*/ 342760 h 693697"/>
                    <a:gd name="connsiteX396" fmla="*/ 3403490 w 3656446"/>
                    <a:gd name="connsiteY396" fmla="*/ 357280 h 693697"/>
                    <a:gd name="connsiteX397" fmla="*/ 3389191 w 3656446"/>
                    <a:gd name="connsiteY397" fmla="*/ 342760 h 693697"/>
                    <a:gd name="connsiteX398" fmla="*/ 3403490 w 3656446"/>
                    <a:gd name="connsiteY398" fmla="*/ 328240 h 693697"/>
                    <a:gd name="connsiteX399" fmla="*/ 1481810 w 3656446"/>
                    <a:gd name="connsiteY399" fmla="*/ 326029 h 693697"/>
                    <a:gd name="connsiteX400" fmla="*/ 1496109 w 3656446"/>
                    <a:gd name="connsiteY400" fmla="*/ 340550 h 693697"/>
                    <a:gd name="connsiteX401" fmla="*/ 1481810 w 3656446"/>
                    <a:gd name="connsiteY401" fmla="*/ 355070 h 693697"/>
                    <a:gd name="connsiteX402" fmla="*/ 1467511 w 3656446"/>
                    <a:gd name="connsiteY402" fmla="*/ 340550 h 693697"/>
                    <a:gd name="connsiteX403" fmla="*/ 1481810 w 3656446"/>
                    <a:gd name="connsiteY403" fmla="*/ 326029 h 693697"/>
                    <a:gd name="connsiteX404" fmla="*/ 1210835 w 3656446"/>
                    <a:gd name="connsiteY404" fmla="*/ 323929 h 693697"/>
                    <a:gd name="connsiteX405" fmla="*/ 1225133 w 3656446"/>
                    <a:gd name="connsiteY405" fmla="*/ 338449 h 693697"/>
                    <a:gd name="connsiteX406" fmla="*/ 1210835 w 3656446"/>
                    <a:gd name="connsiteY406" fmla="*/ 352969 h 693697"/>
                    <a:gd name="connsiteX407" fmla="*/ 1196536 w 3656446"/>
                    <a:gd name="connsiteY407" fmla="*/ 338449 h 693697"/>
                    <a:gd name="connsiteX408" fmla="*/ 1210835 w 3656446"/>
                    <a:gd name="connsiteY408" fmla="*/ 323929 h 693697"/>
                    <a:gd name="connsiteX409" fmla="*/ 1030874 w 3656446"/>
                    <a:gd name="connsiteY409" fmla="*/ 319728 h 693697"/>
                    <a:gd name="connsiteX410" fmla="*/ 1045174 w 3656446"/>
                    <a:gd name="connsiteY410" fmla="*/ 334248 h 693697"/>
                    <a:gd name="connsiteX411" fmla="*/ 1030874 w 3656446"/>
                    <a:gd name="connsiteY411" fmla="*/ 348769 h 693697"/>
                    <a:gd name="connsiteX412" fmla="*/ 1016576 w 3656446"/>
                    <a:gd name="connsiteY412" fmla="*/ 334248 h 693697"/>
                    <a:gd name="connsiteX413" fmla="*/ 1030874 w 3656446"/>
                    <a:gd name="connsiteY413" fmla="*/ 319728 h 693697"/>
                    <a:gd name="connsiteX414" fmla="*/ 1848173 w 3656446"/>
                    <a:gd name="connsiteY414" fmla="*/ 317366 h 693697"/>
                    <a:gd name="connsiteX415" fmla="*/ 1862472 w 3656446"/>
                    <a:gd name="connsiteY415" fmla="*/ 331886 h 693697"/>
                    <a:gd name="connsiteX416" fmla="*/ 1848173 w 3656446"/>
                    <a:gd name="connsiteY416" fmla="*/ 346406 h 693697"/>
                    <a:gd name="connsiteX417" fmla="*/ 1833874 w 3656446"/>
                    <a:gd name="connsiteY417" fmla="*/ 331886 h 693697"/>
                    <a:gd name="connsiteX418" fmla="*/ 1848173 w 3656446"/>
                    <a:gd name="connsiteY418" fmla="*/ 317366 h 693697"/>
                    <a:gd name="connsiteX419" fmla="*/ 1715742 w 3656446"/>
                    <a:gd name="connsiteY419" fmla="*/ 317288 h 693697"/>
                    <a:gd name="connsiteX420" fmla="*/ 1721403 w 3656446"/>
                    <a:gd name="connsiteY420" fmla="*/ 317735 h 693697"/>
                    <a:gd name="connsiteX421" fmla="*/ 1731249 w 3656446"/>
                    <a:gd name="connsiteY421" fmla="*/ 335671 h 693697"/>
                    <a:gd name="connsiteX422" fmla="*/ 1713587 w 3656446"/>
                    <a:gd name="connsiteY422" fmla="*/ 345669 h 693697"/>
                    <a:gd name="connsiteX423" fmla="*/ 1703741 w 3656446"/>
                    <a:gd name="connsiteY423" fmla="*/ 327734 h 693697"/>
                    <a:gd name="connsiteX424" fmla="*/ 1715742 w 3656446"/>
                    <a:gd name="connsiteY424" fmla="*/ 317288 h 693697"/>
                    <a:gd name="connsiteX425" fmla="*/ 3522174 w 3656446"/>
                    <a:gd name="connsiteY425" fmla="*/ 306798 h 693697"/>
                    <a:gd name="connsiteX426" fmla="*/ 3532285 w 3656446"/>
                    <a:gd name="connsiteY426" fmla="*/ 311051 h 693697"/>
                    <a:gd name="connsiteX427" fmla="*/ 3534130 w 3656446"/>
                    <a:gd name="connsiteY427" fmla="*/ 315576 h 693697"/>
                    <a:gd name="connsiteX428" fmla="*/ 3509553 w 3656446"/>
                    <a:gd name="connsiteY428" fmla="*/ 325430 h 693697"/>
                    <a:gd name="connsiteX429" fmla="*/ 3507875 w 3656446"/>
                    <a:gd name="connsiteY429" fmla="*/ 321319 h 693697"/>
                    <a:gd name="connsiteX430" fmla="*/ 3522174 w 3656446"/>
                    <a:gd name="connsiteY430" fmla="*/ 306798 h 693697"/>
                    <a:gd name="connsiteX431" fmla="*/ 3251199 w 3656446"/>
                    <a:gd name="connsiteY431" fmla="*/ 304698 h 693697"/>
                    <a:gd name="connsiteX432" fmla="*/ 3265498 w 3656446"/>
                    <a:gd name="connsiteY432" fmla="*/ 319218 h 693697"/>
                    <a:gd name="connsiteX433" fmla="*/ 3251199 w 3656446"/>
                    <a:gd name="connsiteY433" fmla="*/ 333738 h 693697"/>
                    <a:gd name="connsiteX434" fmla="*/ 3236900 w 3656446"/>
                    <a:gd name="connsiteY434" fmla="*/ 319218 h 693697"/>
                    <a:gd name="connsiteX435" fmla="*/ 3251199 w 3656446"/>
                    <a:gd name="connsiteY435" fmla="*/ 304698 h 693697"/>
                    <a:gd name="connsiteX436" fmla="*/ 824385 w 3656446"/>
                    <a:gd name="connsiteY436" fmla="*/ 303107 h 693697"/>
                    <a:gd name="connsiteX437" fmla="*/ 838683 w 3656446"/>
                    <a:gd name="connsiteY437" fmla="*/ 317627 h 693697"/>
                    <a:gd name="connsiteX438" fmla="*/ 824385 w 3656446"/>
                    <a:gd name="connsiteY438" fmla="*/ 332147 h 693697"/>
                    <a:gd name="connsiteX439" fmla="*/ 810086 w 3656446"/>
                    <a:gd name="connsiteY439" fmla="*/ 317627 h 693697"/>
                    <a:gd name="connsiteX440" fmla="*/ 824385 w 3656446"/>
                    <a:gd name="connsiteY440" fmla="*/ 303107 h 693697"/>
                    <a:gd name="connsiteX441" fmla="*/ 691954 w 3656446"/>
                    <a:gd name="connsiteY441" fmla="*/ 303029 h 693697"/>
                    <a:gd name="connsiteX442" fmla="*/ 697615 w 3656446"/>
                    <a:gd name="connsiteY442" fmla="*/ 303477 h 693697"/>
                    <a:gd name="connsiteX443" fmla="*/ 707461 w 3656446"/>
                    <a:gd name="connsiteY443" fmla="*/ 321412 h 693697"/>
                    <a:gd name="connsiteX444" fmla="*/ 689799 w 3656446"/>
                    <a:gd name="connsiteY444" fmla="*/ 331411 h 693697"/>
                    <a:gd name="connsiteX445" fmla="*/ 679953 w 3656446"/>
                    <a:gd name="connsiteY445" fmla="*/ 313476 h 693697"/>
                    <a:gd name="connsiteX446" fmla="*/ 691954 w 3656446"/>
                    <a:gd name="connsiteY446" fmla="*/ 303029 h 693697"/>
                    <a:gd name="connsiteX447" fmla="*/ 3071238 w 3656446"/>
                    <a:gd name="connsiteY447" fmla="*/ 300497 h 693697"/>
                    <a:gd name="connsiteX448" fmla="*/ 3085537 w 3656446"/>
                    <a:gd name="connsiteY448" fmla="*/ 315017 h 693697"/>
                    <a:gd name="connsiteX449" fmla="*/ 3071238 w 3656446"/>
                    <a:gd name="connsiteY449" fmla="*/ 329538 h 693697"/>
                    <a:gd name="connsiteX450" fmla="*/ 3056940 w 3656446"/>
                    <a:gd name="connsiteY450" fmla="*/ 315017 h 693697"/>
                    <a:gd name="connsiteX451" fmla="*/ 3071238 w 3656446"/>
                    <a:gd name="connsiteY451" fmla="*/ 300497 h 693697"/>
                    <a:gd name="connsiteX452" fmla="*/ 229424 w 3656446"/>
                    <a:gd name="connsiteY452" fmla="*/ 296503 h 693697"/>
                    <a:gd name="connsiteX453" fmla="*/ 243723 w 3656446"/>
                    <a:gd name="connsiteY453" fmla="*/ 311023 h 693697"/>
                    <a:gd name="connsiteX454" fmla="*/ 229424 w 3656446"/>
                    <a:gd name="connsiteY454" fmla="*/ 325543 h 693697"/>
                    <a:gd name="connsiteX455" fmla="*/ 215125 w 3656446"/>
                    <a:gd name="connsiteY455" fmla="*/ 311023 h 693697"/>
                    <a:gd name="connsiteX456" fmla="*/ 229424 w 3656446"/>
                    <a:gd name="connsiteY456" fmla="*/ 296503 h 693697"/>
                    <a:gd name="connsiteX457" fmla="*/ 585208 w 3656446"/>
                    <a:gd name="connsiteY457" fmla="*/ 294402 h 693697"/>
                    <a:gd name="connsiteX458" fmla="*/ 599507 w 3656446"/>
                    <a:gd name="connsiteY458" fmla="*/ 308922 h 693697"/>
                    <a:gd name="connsiteX459" fmla="*/ 585208 w 3656446"/>
                    <a:gd name="connsiteY459" fmla="*/ 323443 h 693697"/>
                    <a:gd name="connsiteX460" fmla="*/ 570910 w 3656446"/>
                    <a:gd name="connsiteY460" fmla="*/ 308922 h 693697"/>
                    <a:gd name="connsiteX461" fmla="*/ 585208 w 3656446"/>
                    <a:gd name="connsiteY461" fmla="*/ 294402 h 693697"/>
                    <a:gd name="connsiteX462" fmla="*/ 352625 w 3656446"/>
                    <a:gd name="connsiteY462" fmla="*/ 291873 h 693697"/>
                    <a:gd name="connsiteX463" fmla="*/ 366923 w 3656446"/>
                    <a:gd name="connsiteY463" fmla="*/ 306394 h 693697"/>
                    <a:gd name="connsiteX464" fmla="*/ 352625 w 3656446"/>
                    <a:gd name="connsiteY464" fmla="*/ 320914 h 693697"/>
                    <a:gd name="connsiteX465" fmla="*/ 338326 w 3656446"/>
                    <a:gd name="connsiteY465" fmla="*/ 306394 h 693697"/>
                    <a:gd name="connsiteX466" fmla="*/ 352625 w 3656446"/>
                    <a:gd name="connsiteY466" fmla="*/ 291873 h 693697"/>
                    <a:gd name="connsiteX467" fmla="*/ 134272 w 3656446"/>
                    <a:gd name="connsiteY467" fmla="*/ 288101 h 693697"/>
                    <a:gd name="connsiteX468" fmla="*/ 148571 w 3656446"/>
                    <a:gd name="connsiteY468" fmla="*/ 302621 h 693697"/>
                    <a:gd name="connsiteX469" fmla="*/ 134272 w 3656446"/>
                    <a:gd name="connsiteY469" fmla="*/ 317141 h 693697"/>
                    <a:gd name="connsiteX470" fmla="*/ 119973 w 3656446"/>
                    <a:gd name="connsiteY470" fmla="*/ 302621 h 693697"/>
                    <a:gd name="connsiteX471" fmla="*/ 134272 w 3656446"/>
                    <a:gd name="connsiteY471" fmla="*/ 288101 h 693697"/>
                    <a:gd name="connsiteX472" fmla="*/ 2864749 w 3656446"/>
                    <a:gd name="connsiteY472" fmla="*/ 283876 h 693697"/>
                    <a:gd name="connsiteX473" fmla="*/ 2879048 w 3656446"/>
                    <a:gd name="connsiteY473" fmla="*/ 298396 h 693697"/>
                    <a:gd name="connsiteX474" fmla="*/ 2864749 w 3656446"/>
                    <a:gd name="connsiteY474" fmla="*/ 312916 h 693697"/>
                    <a:gd name="connsiteX475" fmla="*/ 2850450 w 3656446"/>
                    <a:gd name="connsiteY475" fmla="*/ 298396 h 693697"/>
                    <a:gd name="connsiteX476" fmla="*/ 2864749 w 3656446"/>
                    <a:gd name="connsiteY476" fmla="*/ 283876 h 693697"/>
                    <a:gd name="connsiteX477" fmla="*/ 2732318 w 3656446"/>
                    <a:gd name="connsiteY477" fmla="*/ 283798 h 693697"/>
                    <a:gd name="connsiteX478" fmla="*/ 2737979 w 3656446"/>
                    <a:gd name="connsiteY478" fmla="*/ 284246 h 693697"/>
                    <a:gd name="connsiteX479" fmla="*/ 2747825 w 3656446"/>
                    <a:gd name="connsiteY479" fmla="*/ 302181 h 693697"/>
                    <a:gd name="connsiteX480" fmla="*/ 2730163 w 3656446"/>
                    <a:gd name="connsiteY480" fmla="*/ 312180 h 693697"/>
                    <a:gd name="connsiteX481" fmla="*/ 2720317 w 3656446"/>
                    <a:gd name="connsiteY481" fmla="*/ 294245 h 693697"/>
                    <a:gd name="connsiteX482" fmla="*/ 2732318 w 3656446"/>
                    <a:gd name="connsiteY482" fmla="*/ 283798 h 693697"/>
                    <a:gd name="connsiteX483" fmla="*/ 477646 w 3656446"/>
                    <a:gd name="connsiteY483" fmla="*/ 281798 h 693697"/>
                    <a:gd name="connsiteX484" fmla="*/ 491945 w 3656446"/>
                    <a:gd name="connsiteY484" fmla="*/ 296319 h 693697"/>
                    <a:gd name="connsiteX485" fmla="*/ 477646 w 3656446"/>
                    <a:gd name="connsiteY485" fmla="*/ 310839 h 693697"/>
                    <a:gd name="connsiteX486" fmla="*/ 463347 w 3656446"/>
                    <a:gd name="connsiteY486" fmla="*/ 296319 h 693697"/>
                    <a:gd name="connsiteX487" fmla="*/ 477646 w 3656446"/>
                    <a:gd name="connsiteY487" fmla="*/ 281798 h 693697"/>
                    <a:gd name="connsiteX488" fmla="*/ 2269788 w 3656446"/>
                    <a:gd name="connsiteY488" fmla="*/ 277272 h 693697"/>
                    <a:gd name="connsiteX489" fmla="*/ 2284086 w 3656446"/>
                    <a:gd name="connsiteY489" fmla="*/ 291792 h 693697"/>
                    <a:gd name="connsiteX490" fmla="*/ 2269788 w 3656446"/>
                    <a:gd name="connsiteY490" fmla="*/ 306312 h 693697"/>
                    <a:gd name="connsiteX491" fmla="*/ 2255489 w 3656446"/>
                    <a:gd name="connsiteY491" fmla="*/ 291792 h 693697"/>
                    <a:gd name="connsiteX492" fmla="*/ 2269788 w 3656446"/>
                    <a:gd name="connsiteY492" fmla="*/ 277272 h 693697"/>
                    <a:gd name="connsiteX493" fmla="*/ 26710 w 3656446"/>
                    <a:gd name="connsiteY493" fmla="*/ 275497 h 693697"/>
                    <a:gd name="connsiteX494" fmla="*/ 41008 w 3656446"/>
                    <a:gd name="connsiteY494" fmla="*/ 290017 h 693697"/>
                    <a:gd name="connsiteX495" fmla="*/ 26710 w 3656446"/>
                    <a:gd name="connsiteY495" fmla="*/ 304537 h 693697"/>
                    <a:gd name="connsiteX496" fmla="*/ 12411 w 3656446"/>
                    <a:gd name="connsiteY496" fmla="*/ 290017 h 693697"/>
                    <a:gd name="connsiteX497" fmla="*/ 26710 w 3656446"/>
                    <a:gd name="connsiteY497" fmla="*/ 275497 h 693697"/>
                    <a:gd name="connsiteX498" fmla="*/ 2625572 w 3656446"/>
                    <a:gd name="connsiteY498" fmla="*/ 275171 h 693697"/>
                    <a:gd name="connsiteX499" fmla="*/ 2639871 w 3656446"/>
                    <a:gd name="connsiteY499" fmla="*/ 289691 h 693697"/>
                    <a:gd name="connsiteX500" fmla="*/ 2625572 w 3656446"/>
                    <a:gd name="connsiteY500" fmla="*/ 304212 h 693697"/>
                    <a:gd name="connsiteX501" fmla="*/ 2611273 w 3656446"/>
                    <a:gd name="connsiteY501" fmla="*/ 289691 h 693697"/>
                    <a:gd name="connsiteX502" fmla="*/ 2625572 w 3656446"/>
                    <a:gd name="connsiteY502" fmla="*/ 275171 h 693697"/>
                    <a:gd name="connsiteX503" fmla="*/ 2392989 w 3656446"/>
                    <a:gd name="connsiteY503" fmla="*/ 272642 h 693697"/>
                    <a:gd name="connsiteX504" fmla="*/ 2407287 w 3656446"/>
                    <a:gd name="connsiteY504" fmla="*/ 287163 h 693697"/>
                    <a:gd name="connsiteX505" fmla="*/ 2392989 w 3656446"/>
                    <a:gd name="connsiteY505" fmla="*/ 301683 h 693697"/>
                    <a:gd name="connsiteX506" fmla="*/ 2378690 w 3656446"/>
                    <a:gd name="connsiteY506" fmla="*/ 287163 h 693697"/>
                    <a:gd name="connsiteX507" fmla="*/ 2392989 w 3656446"/>
                    <a:gd name="connsiteY507" fmla="*/ 272642 h 693697"/>
                    <a:gd name="connsiteX508" fmla="*/ 2174636 w 3656446"/>
                    <a:gd name="connsiteY508" fmla="*/ 268870 h 693697"/>
                    <a:gd name="connsiteX509" fmla="*/ 2188934 w 3656446"/>
                    <a:gd name="connsiteY509" fmla="*/ 283390 h 693697"/>
                    <a:gd name="connsiteX510" fmla="*/ 2174636 w 3656446"/>
                    <a:gd name="connsiteY510" fmla="*/ 297910 h 693697"/>
                    <a:gd name="connsiteX511" fmla="*/ 2160337 w 3656446"/>
                    <a:gd name="connsiteY511" fmla="*/ 283390 h 693697"/>
                    <a:gd name="connsiteX512" fmla="*/ 2174636 w 3656446"/>
                    <a:gd name="connsiteY512" fmla="*/ 268870 h 693697"/>
                    <a:gd name="connsiteX513" fmla="*/ 1246000 w 3656446"/>
                    <a:gd name="connsiteY513" fmla="*/ 263013 h 693697"/>
                    <a:gd name="connsiteX514" fmla="*/ 1260299 w 3656446"/>
                    <a:gd name="connsiteY514" fmla="*/ 277533 h 693697"/>
                    <a:gd name="connsiteX515" fmla="*/ 1246000 w 3656446"/>
                    <a:gd name="connsiteY515" fmla="*/ 292054 h 693697"/>
                    <a:gd name="connsiteX516" fmla="*/ 1231701 w 3656446"/>
                    <a:gd name="connsiteY516" fmla="*/ 277533 h 693697"/>
                    <a:gd name="connsiteX517" fmla="*/ 1246000 w 3656446"/>
                    <a:gd name="connsiteY517" fmla="*/ 263013 h 693697"/>
                    <a:gd name="connsiteX518" fmla="*/ 2518009 w 3656446"/>
                    <a:gd name="connsiteY518" fmla="*/ 262568 h 693697"/>
                    <a:gd name="connsiteX519" fmla="*/ 2532308 w 3656446"/>
                    <a:gd name="connsiteY519" fmla="*/ 277088 h 693697"/>
                    <a:gd name="connsiteX520" fmla="*/ 2518009 w 3656446"/>
                    <a:gd name="connsiteY520" fmla="*/ 291608 h 693697"/>
                    <a:gd name="connsiteX521" fmla="*/ 2503710 w 3656446"/>
                    <a:gd name="connsiteY521" fmla="*/ 277088 h 693697"/>
                    <a:gd name="connsiteX522" fmla="*/ 2518009 w 3656446"/>
                    <a:gd name="connsiteY522" fmla="*/ 262568 h 693697"/>
                    <a:gd name="connsiteX523" fmla="*/ 1961941 w 3656446"/>
                    <a:gd name="connsiteY523" fmla="*/ 262568 h 693697"/>
                    <a:gd name="connsiteX524" fmla="*/ 1976240 w 3656446"/>
                    <a:gd name="connsiteY524" fmla="*/ 277088 h 693697"/>
                    <a:gd name="connsiteX525" fmla="*/ 1961941 w 3656446"/>
                    <a:gd name="connsiteY525" fmla="*/ 291608 h 693697"/>
                    <a:gd name="connsiteX526" fmla="*/ 1947643 w 3656446"/>
                    <a:gd name="connsiteY526" fmla="*/ 277088 h 693697"/>
                    <a:gd name="connsiteX527" fmla="*/ 1961941 w 3656446"/>
                    <a:gd name="connsiteY527" fmla="*/ 262568 h 693697"/>
                    <a:gd name="connsiteX528" fmla="*/ 1601784 w 3656446"/>
                    <a:gd name="connsiteY528" fmla="*/ 260913 h 693697"/>
                    <a:gd name="connsiteX529" fmla="*/ 1616083 w 3656446"/>
                    <a:gd name="connsiteY529" fmla="*/ 275433 h 693697"/>
                    <a:gd name="connsiteX530" fmla="*/ 1601784 w 3656446"/>
                    <a:gd name="connsiteY530" fmla="*/ 289953 h 693697"/>
                    <a:gd name="connsiteX531" fmla="*/ 1587485 w 3656446"/>
                    <a:gd name="connsiteY531" fmla="*/ 275433 h 693697"/>
                    <a:gd name="connsiteX532" fmla="*/ 1601784 w 3656446"/>
                    <a:gd name="connsiteY532" fmla="*/ 260913 h 693697"/>
                    <a:gd name="connsiteX533" fmla="*/ 1369201 w 3656446"/>
                    <a:gd name="connsiteY533" fmla="*/ 258383 h 693697"/>
                    <a:gd name="connsiteX534" fmla="*/ 1383500 w 3656446"/>
                    <a:gd name="connsiteY534" fmla="*/ 272904 h 693697"/>
                    <a:gd name="connsiteX535" fmla="*/ 1369201 w 3656446"/>
                    <a:gd name="connsiteY535" fmla="*/ 287424 h 693697"/>
                    <a:gd name="connsiteX536" fmla="*/ 1354902 w 3656446"/>
                    <a:gd name="connsiteY536" fmla="*/ 272904 h 693697"/>
                    <a:gd name="connsiteX537" fmla="*/ 1369201 w 3656446"/>
                    <a:gd name="connsiteY537" fmla="*/ 258383 h 693697"/>
                    <a:gd name="connsiteX538" fmla="*/ 2067074 w 3656446"/>
                    <a:gd name="connsiteY538" fmla="*/ 256267 h 693697"/>
                    <a:gd name="connsiteX539" fmla="*/ 2081372 w 3656446"/>
                    <a:gd name="connsiteY539" fmla="*/ 270787 h 693697"/>
                    <a:gd name="connsiteX540" fmla="*/ 2067074 w 3656446"/>
                    <a:gd name="connsiteY540" fmla="*/ 285306 h 693697"/>
                    <a:gd name="connsiteX541" fmla="*/ 2052775 w 3656446"/>
                    <a:gd name="connsiteY541" fmla="*/ 270787 h 693697"/>
                    <a:gd name="connsiteX542" fmla="*/ 2067074 w 3656446"/>
                    <a:gd name="connsiteY542" fmla="*/ 256267 h 693697"/>
                    <a:gd name="connsiteX543" fmla="*/ 1150848 w 3656446"/>
                    <a:gd name="connsiteY543" fmla="*/ 254611 h 693697"/>
                    <a:gd name="connsiteX544" fmla="*/ 1165147 w 3656446"/>
                    <a:gd name="connsiteY544" fmla="*/ 269131 h 693697"/>
                    <a:gd name="connsiteX545" fmla="*/ 1150848 w 3656446"/>
                    <a:gd name="connsiteY545" fmla="*/ 283652 h 693697"/>
                    <a:gd name="connsiteX546" fmla="*/ 1136549 w 3656446"/>
                    <a:gd name="connsiteY546" fmla="*/ 269131 h 693697"/>
                    <a:gd name="connsiteX547" fmla="*/ 1150848 w 3656446"/>
                    <a:gd name="connsiteY547" fmla="*/ 254611 h 693697"/>
                    <a:gd name="connsiteX548" fmla="*/ 1882975 w 3656446"/>
                    <a:gd name="connsiteY548" fmla="*/ 254166 h 693697"/>
                    <a:gd name="connsiteX549" fmla="*/ 1897274 w 3656446"/>
                    <a:gd name="connsiteY549" fmla="*/ 268686 h 693697"/>
                    <a:gd name="connsiteX550" fmla="*/ 1882975 w 3656446"/>
                    <a:gd name="connsiteY550" fmla="*/ 283206 h 693697"/>
                    <a:gd name="connsiteX551" fmla="*/ 1868677 w 3656446"/>
                    <a:gd name="connsiteY551" fmla="*/ 268686 h 693697"/>
                    <a:gd name="connsiteX552" fmla="*/ 1882975 w 3656446"/>
                    <a:gd name="connsiteY552" fmla="*/ 254166 h 693697"/>
                    <a:gd name="connsiteX553" fmla="*/ 1494222 w 3656446"/>
                    <a:gd name="connsiteY553" fmla="*/ 248309 h 693697"/>
                    <a:gd name="connsiteX554" fmla="*/ 1508520 w 3656446"/>
                    <a:gd name="connsiteY554" fmla="*/ 262830 h 693697"/>
                    <a:gd name="connsiteX555" fmla="*/ 1494222 w 3656446"/>
                    <a:gd name="connsiteY555" fmla="*/ 277350 h 693697"/>
                    <a:gd name="connsiteX556" fmla="*/ 1479922 w 3656446"/>
                    <a:gd name="connsiteY556" fmla="*/ 262830 h 693697"/>
                    <a:gd name="connsiteX557" fmla="*/ 1494222 w 3656446"/>
                    <a:gd name="connsiteY557" fmla="*/ 248309 h 693697"/>
                    <a:gd name="connsiteX558" fmla="*/ 938153 w 3656446"/>
                    <a:gd name="connsiteY558" fmla="*/ 248309 h 693697"/>
                    <a:gd name="connsiteX559" fmla="*/ 952452 w 3656446"/>
                    <a:gd name="connsiteY559" fmla="*/ 262830 h 693697"/>
                    <a:gd name="connsiteX560" fmla="*/ 938153 w 3656446"/>
                    <a:gd name="connsiteY560" fmla="*/ 277350 h 693697"/>
                    <a:gd name="connsiteX561" fmla="*/ 923855 w 3656446"/>
                    <a:gd name="connsiteY561" fmla="*/ 262830 h 693697"/>
                    <a:gd name="connsiteX562" fmla="*/ 938153 w 3656446"/>
                    <a:gd name="connsiteY562" fmla="*/ 248309 h 693697"/>
                    <a:gd name="connsiteX563" fmla="*/ 1786071 w 3656446"/>
                    <a:gd name="connsiteY563" fmla="*/ 245869 h 693697"/>
                    <a:gd name="connsiteX564" fmla="*/ 1791732 w 3656446"/>
                    <a:gd name="connsiteY564" fmla="*/ 246316 h 693697"/>
                    <a:gd name="connsiteX565" fmla="*/ 1801578 w 3656446"/>
                    <a:gd name="connsiteY565" fmla="*/ 264252 h 693697"/>
                    <a:gd name="connsiteX566" fmla="*/ 1783917 w 3656446"/>
                    <a:gd name="connsiteY566" fmla="*/ 274251 h 693697"/>
                    <a:gd name="connsiteX567" fmla="*/ 1774070 w 3656446"/>
                    <a:gd name="connsiteY567" fmla="*/ 256315 h 693697"/>
                    <a:gd name="connsiteX568" fmla="*/ 1786071 w 3656446"/>
                    <a:gd name="connsiteY568" fmla="*/ 245869 h 693697"/>
                    <a:gd name="connsiteX569" fmla="*/ 3286363 w 3656446"/>
                    <a:gd name="connsiteY569" fmla="*/ 243782 h 693697"/>
                    <a:gd name="connsiteX570" fmla="*/ 3300662 w 3656446"/>
                    <a:gd name="connsiteY570" fmla="*/ 258302 h 693697"/>
                    <a:gd name="connsiteX571" fmla="*/ 3286363 w 3656446"/>
                    <a:gd name="connsiteY571" fmla="*/ 272823 h 693697"/>
                    <a:gd name="connsiteX572" fmla="*/ 3272065 w 3656446"/>
                    <a:gd name="connsiteY572" fmla="*/ 258302 h 693697"/>
                    <a:gd name="connsiteX573" fmla="*/ 3286363 w 3656446"/>
                    <a:gd name="connsiteY573" fmla="*/ 243782 h 693697"/>
                    <a:gd name="connsiteX574" fmla="*/ 1043286 w 3656446"/>
                    <a:gd name="connsiteY574" fmla="*/ 242007 h 693697"/>
                    <a:gd name="connsiteX575" fmla="*/ 1057584 w 3656446"/>
                    <a:gd name="connsiteY575" fmla="*/ 256527 h 693697"/>
                    <a:gd name="connsiteX576" fmla="*/ 1043286 w 3656446"/>
                    <a:gd name="connsiteY576" fmla="*/ 271048 h 693697"/>
                    <a:gd name="connsiteX577" fmla="*/ 1028987 w 3656446"/>
                    <a:gd name="connsiteY577" fmla="*/ 256527 h 693697"/>
                    <a:gd name="connsiteX578" fmla="*/ 1043286 w 3656446"/>
                    <a:gd name="connsiteY578" fmla="*/ 242007 h 693697"/>
                    <a:gd name="connsiteX579" fmla="*/ 3642148 w 3656446"/>
                    <a:gd name="connsiteY579" fmla="*/ 241682 h 693697"/>
                    <a:gd name="connsiteX580" fmla="*/ 3656446 w 3656446"/>
                    <a:gd name="connsiteY580" fmla="*/ 256202 h 693697"/>
                    <a:gd name="connsiteX581" fmla="*/ 3653553 w 3656446"/>
                    <a:gd name="connsiteY581" fmla="*/ 263296 h 693697"/>
                    <a:gd name="connsiteX582" fmla="*/ 3646322 w 3656446"/>
                    <a:gd name="connsiteY582" fmla="*/ 268966 h 693697"/>
                    <a:gd name="connsiteX583" fmla="*/ 3642148 w 3656446"/>
                    <a:gd name="connsiteY583" fmla="*/ 270722 h 693697"/>
                    <a:gd name="connsiteX584" fmla="*/ 3627849 w 3656446"/>
                    <a:gd name="connsiteY584" fmla="*/ 256202 h 693697"/>
                    <a:gd name="connsiteX585" fmla="*/ 3642148 w 3656446"/>
                    <a:gd name="connsiteY585" fmla="*/ 241682 h 693697"/>
                    <a:gd name="connsiteX586" fmla="*/ 859188 w 3656446"/>
                    <a:gd name="connsiteY586" fmla="*/ 239908 h 693697"/>
                    <a:gd name="connsiteX587" fmla="*/ 873486 w 3656446"/>
                    <a:gd name="connsiteY587" fmla="*/ 254428 h 693697"/>
                    <a:gd name="connsiteX588" fmla="*/ 859188 w 3656446"/>
                    <a:gd name="connsiteY588" fmla="*/ 268948 h 693697"/>
                    <a:gd name="connsiteX589" fmla="*/ 844889 w 3656446"/>
                    <a:gd name="connsiteY589" fmla="*/ 254428 h 693697"/>
                    <a:gd name="connsiteX590" fmla="*/ 859188 w 3656446"/>
                    <a:gd name="connsiteY590" fmla="*/ 239908 h 693697"/>
                    <a:gd name="connsiteX591" fmla="*/ 1703331 w 3656446"/>
                    <a:gd name="connsiteY591" fmla="*/ 239568 h 693697"/>
                    <a:gd name="connsiteX592" fmla="*/ 1708991 w 3656446"/>
                    <a:gd name="connsiteY592" fmla="*/ 240014 h 693697"/>
                    <a:gd name="connsiteX593" fmla="*/ 1718838 w 3656446"/>
                    <a:gd name="connsiteY593" fmla="*/ 257951 h 693697"/>
                    <a:gd name="connsiteX594" fmla="*/ 1701176 w 3656446"/>
                    <a:gd name="connsiteY594" fmla="*/ 267950 h 693697"/>
                    <a:gd name="connsiteX595" fmla="*/ 1691329 w 3656446"/>
                    <a:gd name="connsiteY595" fmla="*/ 250014 h 693697"/>
                    <a:gd name="connsiteX596" fmla="*/ 1703331 w 3656446"/>
                    <a:gd name="connsiteY596" fmla="*/ 239568 h 693697"/>
                    <a:gd name="connsiteX597" fmla="*/ 3409565 w 3656446"/>
                    <a:gd name="connsiteY597" fmla="*/ 239152 h 693697"/>
                    <a:gd name="connsiteX598" fmla="*/ 3423863 w 3656446"/>
                    <a:gd name="connsiteY598" fmla="*/ 253673 h 693697"/>
                    <a:gd name="connsiteX599" fmla="*/ 3409565 w 3656446"/>
                    <a:gd name="connsiteY599" fmla="*/ 268193 h 693697"/>
                    <a:gd name="connsiteX600" fmla="*/ 3395265 w 3656446"/>
                    <a:gd name="connsiteY600" fmla="*/ 253673 h 693697"/>
                    <a:gd name="connsiteX601" fmla="*/ 3409565 w 3656446"/>
                    <a:gd name="connsiteY601" fmla="*/ 239152 h 693697"/>
                    <a:gd name="connsiteX602" fmla="*/ 3191212 w 3656446"/>
                    <a:gd name="connsiteY602" fmla="*/ 235380 h 693697"/>
                    <a:gd name="connsiteX603" fmla="*/ 3205510 w 3656446"/>
                    <a:gd name="connsiteY603" fmla="*/ 249900 h 693697"/>
                    <a:gd name="connsiteX604" fmla="*/ 3191212 w 3656446"/>
                    <a:gd name="connsiteY604" fmla="*/ 264421 h 693697"/>
                    <a:gd name="connsiteX605" fmla="*/ 3176913 w 3656446"/>
                    <a:gd name="connsiteY605" fmla="*/ 249900 h 693697"/>
                    <a:gd name="connsiteX606" fmla="*/ 3191212 w 3656446"/>
                    <a:gd name="connsiteY606" fmla="*/ 235380 h 693697"/>
                    <a:gd name="connsiteX607" fmla="*/ 762284 w 3656446"/>
                    <a:gd name="connsiteY607" fmla="*/ 231610 h 693697"/>
                    <a:gd name="connsiteX608" fmla="*/ 767944 w 3656446"/>
                    <a:gd name="connsiteY608" fmla="*/ 232058 h 693697"/>
                    <a:gd name="connsiteX609" fmla="*/ 777791 w 3656446"/>
                    <a:gd name="connsiteY609" fmla="*/ 249993 h 693697"/>
                    <a:gd name="connsiteX610" fmla="*/ 760128 w 3656446"/>
                    <a:gd name="connsiteY610" fmla="*/ 259992 h 693697"/>
                    <a:gd name="connsiteX611" fmla="*/ 750283 w 3656446"/>
                    <a:gd name="connsiteY611" fmla="*/ 242056 h 693697"/>
                    <a:gd name="connsiteX612" fmla="*/ 762284 w 3656446"/>
                    <a:gd name="connsiteY612" fmla="*/ 231610 h 693697"/>
                    <a:gd name="connsiteX613" fmla="*/ 3534585 w 3656446"/>
                    <a:gd name="connsiteY613" fmla="*/ 229078 h 693697"/>
                    <a:gd name="connsiteX614" fmla="*/ 3548884 w 3656446"/>
                    <a:gd name="connsiteY614" fmla="*/ 243599 h 693697"/>
                    <a:gd name="connsiteX615" fmla="*/ 3534585 w 3656446"/>
                    <a:gd name="connsiteY615" fmla="*/ 258119 h 693697"/>
                    <a:gd name="connsiteX616" fmla="*/ 3520286 w 3656446"/>
                    <a:gd name="connsiteY616" fmla="*/ 243599 h 693697"/>
                    <a:gd name="connsiteX617" fmla="*/ 3534585 w 3656446"/>
                    <a:gd name="connsiteY617" fmla="*/ 229078 h 693697"/>
                    <a:gd name="connsiteX618" fmla="*/ 2978517 w 3656446"/>
                    <a:gd name="connsiteY618" fmla="*/ 229078 h 693697"/>
                    <a:gd name="connsiteX619" fmla="*/ 2992816 w 3656446"/>
                    <a:gd name="connsiteY619" fmla="*/ 243599 h 693697"/>
                    <a:gd name="connsiteX620" fmla="*/ 2978517 w 3656446"/>
                    <a:gd name="connsiteY620" fmla="*/ 258119 h 693697"/>
                    <a:gd name="connsiteX621" fmla="*/ 2964219 w 3656446"/>
                    <a:gd name="connsiteY621" fmla="*/ 243599 h 693697"/>
                    <a:gd name="connsiteX622" fmla="*/ 2978517 w 3656446"/>
                    <a:gd name="connsiteY622" fmla="*/ 229078 h 693697"/>
                    <a:gd name="connsiteX623" fmla="*/ 679543 w 3656446"/>
                    <a:gd name="connsiteY623" fmla="*/ 225309 h 693697"/>
                    <a:gd name="connsiteX624" fmla="*/ 685204 w 3656446"/>
                    <a:gd name="connsiteY624" fmla="*/ 225756 h 693697"/>
                    <a:gd name="connsiteX625" fmla="*/ 695050 w 3656446"/>
                    <a:gd name="connsiteY625" fmla="*/ 243692 h 693697"/>
                    <a:gd name="connsiteX626" fmla="*/ 677388 w 3656446"/>
                    <a:gd name="connsiteY626" fmla="*/ 253691 h 693697"/>
                    <a:gd name="connsiteX627" fmla="*/ 667541 w 3656446"/>
                    <a:gd name="connsiteY627" fmla="*/ 235755 h 693697"/>
                    <a:gd name="connsiteX628" fmla="*/ 679543 w 3656446"/>
                    <a:gd name="connsiteY628" fmla="*/ 225309 h 693697"/>
                    <a:gd name="connsiteX629" fmla="*/ 3083650 w 3656446"/>
                    <a:gd name="connsiteY629" fmla="*/ 222776 h 693697"/>
                    <a:gd name="connsiteX630" fmla="*/ 3097948 w 3656446"/>
                    <a:gd name="connsiteY630" fmla="*/ 237296 h 693697"/>
                    <a:gd name="connsiteX631" fmla="*/ 3083650 w 3656446"/>
                    <a:gd name="connsiteY631" fmla="*/ 251817 h 693697"/>
                    <a:gd name="connsiteX632" fmla="*/ 3069351 w 3656446"/>
                    <a:gd name="connsiteY632" fmla="*/ 237296 h 693697"/>
                    <a:gd name="connsiteX633" fmla="*/ 3083650 w 3656446"/>
                    <a:gd name="connsiteY633" fmla="*/ 222776 h 693697"/>
                    <a:gd name="connsiteX634" fmla="*/ 2899551 w 3656446"/>
                    <a:gd name="connsiteY634" fmla="*/ 220677 h 693697"/>
                    <a:gd name="connsiteX635" fmla="*/ 2913850 w 3656446"/>
                    <a:gd name="connsiteY635" fmla="*/ 235197 h 693697"/>
                    <a:gd name="connsiteX636" fmla="*/ 2899551 w 3656446"/>
                    <a:gd name="connsiteY636" fmla="*/ 249717 h 693697"/>
                    <a:gd name="connsiteX637" fmla="*/ 2885253 w 3656446"/>
                    <a:gd name="connsiteY637" fmla="*/ 235197 h 693697"/>
                    <a:gd name="connsiteX638" fmla="*/ 2899551 w 3656446"/>
                    <a:gd name="connsiteY638" fmla="*/ 220677 h 693697"/>
                    <a:gd name="connsiteX639" fmla="*/ 241836 w 3656446"/>
                    <a:gd name="connsiteY639" fmla="*/ 218783 h 693697"/>
                    <a:gd name="connsiteX640" fmla="*/ 256134 w 3656446"/>
                    <a:gd name="connsiteY640" fmla="*/ 233303 h 693697"/>
                    <a:gd name="connsiteX641" fmla="*/ 241836 w 3656446"/>
                    <a:gd name="connsiteY641" fmla="*/ 247823 h 693697"/>
                    <a:gd name="connsiteX642" fmla="*/ 227536 w 3656446"/>
                    <a:gd name="connsiteY642" fmla="*/ 233303 h 693697"/>
                    <a:gd name="connsiteX643" fmla="*/ 241836 w 3656446"/>
                    <a:gd name="connsiteY643" fmla="*/ 218783 h 693697"/>
                    <a:gd name="connsiteX644" fmla="*/ 417659 w 3656446"/>
                    <a:gd name="connsiteY644" fmla="*/ 216682 h 693697"/>
                    <a:gd name="connsiteX645" fmla="*/ 431957 w 3656446"/>
                    <a:gd name="connsiteY645" fmla="*/ 231202 h 693697"/>
                    <a:gd name="connsiteX646" fmla="*/ 417659 w 3656446"/>
                    <a:gd name="connsiteY646" fmla="*/ 245722 h 693697"/>
                    <a:gd name="connsiteX647" fmla="*/ 403360 w 3656446"/>
                    <a:gd name="connsiteY647" fmla="*/ 231202 h 693697"/>
                    <a:gd name="connsiteX648" fmla="*/ 417659 w 3656446"/>
                    <a:gd name="connsiteY648" fmla="*/ 216682 h 693697"/>
                    <a:gd name="connsiteX649" fmla="*/ 89380 w 3656446"/>
                    <a:gd name="connsiteY649" fmla="*/ 215419 h 693697"/>
                    <a:gd name="connsiteX650" fmla="*/ 86465 w 3656446"/>
                    <a:gd name="connsiteY650" fmla="*/ 222565 h 693697"/>
                    <a:gd name="connsiteX651" fmla="*/ 76354 w 3656446"/>
                    <a:gd name="connsiteY651" fmla="*/ 226818 h 693697"/>
                    <a:gd name="connsiteX652" fmla="*/ 70266 w 3656446"/>
                    <a:gd name="connsiteY652" fmla="*/ 224257 h 693697"/>
                    <a:gd name="connsiteX653" fmla="*/ 2802647 w 3656446"/>
                    <a:gd name="connsiteY653" fmla="*/ 212379 h 693697"/>
                    <a:gd name="connsiteX654" fmla="*/ 2808308 w 3656446"/>
                    <a:gd name="connsiteY654" fmla="*/ 212827 h 693697"/>
                    <a:gd name="connsiteX655" fmla="*/ 2818154 w 3656446"/>
                    <a:gd name="connsiteY655" fmla="*/ 230762 h 693697"/>
                    <a:gd name="connsiteX656" fmla="*/ 2800493 w 3656446"/>
                    <a:gd name="connsiteY656" fmla="*/ 240761 h 693697"/>
                    <a:gd name="connsiteX657" fmla="*/ 2790646 w 3656446"/>
                    <a:gd name="connsiteY657" fmla="*/ 222825 h 693697"/>
                    <a:gd name="connsiteX658" fmla="*/ 2802647 w 3656446"/>
                    <a:gd name="connsiteY658" fmla="*/ 212379 h 693697"/>
                    <a:gd name="connsiteX659" fmla="*/ 2719907 w 3656446"/>
                    <a:gd name="connsiteY659" fmla="*/ 206078 h 693697"/>
                    <a:gd name="connsiteX660" fmla="*/ 2725567 w 3656446"/>
                    <a:gd name="connsiteY660" fmla="*/ 206525 h 693697"/>
                    <a:gd name="connsiteX661" fmla="*/ 2735414 w 3656446"/>
                    <a:gd name="connsiteY661" fmla="*/ 224461 h 693697"/>
                    <a:gd name="connsiteX662" fmla="*/ 2717751 w 3656446"/>
                    <a:gd name="connsiteY662" fmla="*/ 234460 h 693697"/>
                    <a:gd name="connsiteX663" fmla="*/ 2707905 w 3656446"/>
                    <a:gd name="connsiteY663" fmla="*/ 216524 h 693697"/>
                    <a:gd name="connsiteX664" fmla="*/ 2719907 w 3656446"/>
                    <a:gd name="connsiteY664" fmla="*/ 206078 h 693697"/>
                    <a:gd name="connsiteX665" fmla="*/ 2282199 w 3656446"/>
                    <a:gd name="connsiteY665" fmla="*/ 199552 h 693697"/>
                    <a:gd name="connsiteX666" fmla="*/ 2296498 w 3656446"/>
                    <a:gd name="connsiteY666" fmla="*/ 214072 h 693697"/>
                    <a:gd name="connsiteX667" fmla="*/ 2282199 w 3656446"/>
                    <a:gd name="connsiteY667" fmla="*/ 228592 h 693697"/>
                    <a:gd name="connsiteX668" fmla="*/ 2267900 w 3656446"/>
                    <a:gd name="connsiteY668" fmla="*/ 214072 h 693697"/>
                    <a:gd name="connsiteX669" fmla="*/ 2282199 w 3656446"/>
                    <a:gd name="connsiteY669" fmla="*/ 199552 h 693697"/>
                    <a:gd name="connsiteX670" fmla="*/ 152889 w 3656446"/>
                    <a:gd name="connsiteY670" fmla="*/ 197778 h 693697"/>
                    <a:gd name="connsiteX671" fmla="*/ 167187 w 3656446"/>
                    <a:gd name="connsiteY671" fmla="*/ 212298 h 693697"/>
                    <a:gd name="connsiteX672" fmla="*/ 152889 w 3656446"/>
                    <a:gd name="connsiteY672" fmla="*/ 226818 h 693697"/>
                    <a:gd name="connsiteX673" fmla="*/ 138590 w 3656446"/>
                    <a:gd name="connsiteY673" fmla="*/ 212298 h 693697"/>
                    <a:gd name="connsiteX674" fmla="*/ 152889 w 3656446"/>
                    <a:gd name="connsiteY674" fmla="*/ 197778 h 693697"/>
                    <a:gd name="connsiteX675" fmla="*/ 2458023 w 3656446"/>
                    <a:gd name="connsiteY675" fmla="*/ 197451 h 693697"/>
                    <a:gd name="connsiteX676" fmla="*/ 2472321 w 3656446"/>
                    <a:gd name="connsiteY676" fmla="*/ 211971 h 693697"/>
                    <a:gd name="connsiteX677" fmla="*/ 2458023 w 3656446"/>
                    <a:gd name="connsiteY677" fmla="*/ 226491 h 693697"/>
                    <a:gd name="connsiteX678" fmla="*/ 2443723 w 3656446"/>
                    <a:gd name="connsiteY678" fmla="*/ 211971 h 693697"/>
                    <a:gd name="connsiteX679" fmla="*/ 2458023 w 3656446"/>
                    <a:gd name="connsiteY679" fmla="*/ 197451 h 693697"/>
                    <a:gd name="connsiteX680" fmla="*/ 1258411 w 3656446"/>
                    <a:gd name="connsiteY680" fmla="*/ 185293 h 693697"/>
                    <a:gd name="connsiteX681" fmla="*/ 1272710 w 3656446"/>
                    <a:gd name="connsiteY681" fmla="*/ 199813 h 693697"/>
                    <a:gd name="connsiteX682" fmla="*/ 1258411 w 3656446"/>
                    <a:gd name="connsiteY682" fmla="*/ 214334 h 693697"/>
                    <a:gd name="connsiteX683" fmla="*/ 1244112 w 3656446"/>
                    <a:gd name="connsiteY683" fmla="*/ 199813 h 693697"/>
                    <a:gd name="connsiteX684" fmla="*/ 1258411 w 3656446"/>
                    <a:gd name="connsiteY684" fmla="*/ 185293 h 693697"/>
                    <a:gd name="connsiteX685" fmla="*/ 1434235 w 3656446"/>
                    <a:gd name="connsiteY685" fmla="*/ 183193 h 693697"/>
                    <a:gd name="connsiteX686" fmla="*/ 1448534 w 3656446"/>
                    <a:gd name="connsiteY686" fmla="*/ 197713 h 693697"/>
                    <a:gd name="connsiteX687" fmla="*/ 1434235 w 3656446"/>
                    <a:gd name="connsiteY687" fmla="*/ 212233 h 693697"/>
                    <a:gd name="connsiteX688" fmla="*/ 1419936 w 3656446"/>
                    <a:gd name="connsiteY688" fmla="*/ 197713 h 693697"/>
                    <a:gd name="connsiteX689" fmla="*/ 1434235 w 3656446"/>
                    <a:gd name="connsiteY689" fmla="*/ 183193 h 693697"/>
                    <a:gd name="connsiteX690" fmla="*/ 2193253 w 3656446"/>
                    <a:gd name="connsiteY690" fmla="*/ 178547 h 693697"/>
                    <a:gd name="connsiteX691" fmla="*/ 2207552 w 3656446"/>
                    <a:gd name="connsiteY691" fmla="*/ 193067 h 693697"/>
                    <a:gd name="connsiteX692" fmla="*/ 2193253 w 3656446"/>
                    <a:gd name="connsiteY692" fmla="*/ 207587 h 693697"/>
                    <a:gd name="connsiteX693" fmla="*/ 2178954 w 3656446"/>
                    <a:gd name="connsiteY693" fmla="*/ 193067 h 693697"/>
                    <a:gd name="connsiteX694" fmla="*/ 2193253 w 3656446"/>
                    <a:gd name="connsiteY694" fmla="*/ 178547 h 693697"/>
                    <a:gd name="connsiteX695" fmla="*/ 2116718 w 3656446"/>
                    <a:gd name="connsiteY695" fmla="*/ 178547 h 693697"/>
                    <a:gd name="connsiteX696" fmla="*/ 2131017 w 3656446"/>
                    <a:gd name="connsiteY696" fmla="*/ 193067 h 693697"/>
                    <a:gd name="connsiteX697" fmla="*/ 2116718 w 3656446"/>
                    <a:gd name="connsiteY697" fmla="*/ 207587 h 693697"/>
                    <a:gd name="connsiteX698" fmla="*/ 2102419 w 3656446"/>
                    <a:gd name="connsiteY698" fmla="*/ 193067 h 693697"/>
                    <a:gd name="connsiteX699" fmla="*/ 2116718 w 3656446"/>
                    <a:gd name="connsiteY699" fmla="*/ 178547 h 693697"/>
                    <a:gd name="connsiteX700" fmla="*/ 1895387 w 3656446"/>
                    <a:gd name="connsiteY700" fmla="*/ 176446 h 693697"/>
                    <a:gd name="connsiteX701" fmla="*/ 1909686 w 3656446"/>
                    <a:gd name="connsiteY701" fmla="*/ 190966 h 693697"/>
                    <a:gd name="connsiteX702" fmla="*/ 1895387 w 3656446"/>
                    <a:gd name="connsiteY702" fmla="*/ 205486 h 693697"/>
                    <a:gd name="connsiteX703" fmla="*/ 1881088 w 3656446"/>
                    <a:gd name="connsiteY703" fmla="*/ 190966 h 693697"/>
                    <a:gd name="connsiteX704" fmla="*/ 1895387 w 3656446"/>
                    <a:gd name="connsiteY704" fmla="*/ 176446 h 693697"/>
                    <a:gd name="connsiteX705" fmla="*/ 368015 w 3656446"/>
                    <a:gd name="connsiteY705" fmla="*/ 174671 h 693697"/>
                    <a:gd name="connsiteX706" fmla="*/ 382313 w 3656446"/>
                    <a:gd name="connsiteY706" fmla="*/ 189192 h 693697"/>
                    <a:gd name="connsiteX707" fmla="*/ 368015 w 3656446"/>
                    <a:gd name="connsiteY707" fmla="*/ 203712 h 693697"/>
                    <a:gd name="connsiteX708" fmla="*/ 353716 w 3656446"/>
                    <a:gd name="connsiteY708" fmla="*/ 189192 h 693697"/>
                    <a:gd name="connsiteX709" fmla="*/ 368015 w 3656446"/>
                    <a:gd name="connsiteY709" fmla="*/ 174671 h 693697"/>
                    <a:gd name="connsiteX710" fmla="*/ 2021566 w 3656446"/>
                    <a:gd name="connsiteY710" fmla="*/ 170145 h 693697"/>
                    <a:gd name="connsiteX711" fmla="*/ 2035865 w 3656446"/>
                    <a:gd name="connsiteY711" fmla="*/ 184665 h 693697"/>
                    <a:gd name="connsiteX712" fmla="*/ 2021566 w 3656446"/>
                    <a:gd name="connsiteY712" fmla="*/ 199184 h 693697"/>
                    <a:gd name="connsiteX713" fmla="*/ 2007267 w 3656446"/>
                    <a:gd name="connsiteY713" fmla="*/ 184665 h 693697"/>
                    <a:gd name="connsiteX714" fmla="*/ 2021566 w 3656446"/>
                    <a:gd name="connsiteY714" fmla="*/ 170145 h 693697"/>
                    <a:gd name="connsiteX715" fmla="*/ 1773660 w 3656446"/>
                    <a:gd name="connsiteY715" fmla="*/ 168149 h 693697"/>
                    <a:gd name="connsiteX716" fmla="*/ 1779321 w 3656446"/>
                    <a:gd name="connsiteY716" fmla="*/ 168597 h 693697"/>
                    <a:gd name="connsiteX717" fmla="*/ 1789168 w 3656446"/>
                    <a:gd name="connsiteY717" fmla="*/ 186532 h 693697"/>
                    <a:gd name="connsiteX718" fmla="*/ 1771506 w 3656446"/>
                    <a:gd name="connsiteY718" fmla="*/ 196531 h 693697"/>
                    <a:gd name="connsiteX719" fmla="*/ 1761659 w 3656446"/>
                    <a:gd name="connsiteY719" fmla="*/ 178595 h 693697"/>
                    <a:gd name="connsiteX720" fmla="*/ 1773660 w 3656446"/>
                    <a:gd name="connsiteY720" fmla="*/ 168149 h 693697"/>
                    <a:gd name="connsiteX721" fmla="*/ 3298775 w 3656446"/>
                    <a:gd name="connsiteY721" fmla="*/ 166062 h 693697"/>
                    <a:gd name="connsiteX722" fmla="*/ 3313074 w 3656446"/>
                    <a:gd name="connsiteY722" fmla="*/ 180582 h 693697"/>
                    <a:gd name="connsiteX723" fmla="*/ 3298775 w 3656446"/>
                    <a:gd name="connsiteY723" fmla="*/ 195103 h 693697"/>
                    <a:gd name="connsiteX724" fmla="*/ 3284476 w 3656446"/>
                    <a:gd name="connsiteY724" fmla="*/ 180582 h 693697"/>
                    <a:gd name="connsiteX725" fmla="*/ 3298775 w 3656446"/>
                    <a:gd name="connsiteY725" fmla="*/ 166062 h 693697"/>
                    <a:gd name="connsiteX726" fmla="*/ 1169465 w 3656446"/>
                    <a:gd name="connsiteY726" fmla="*/ 164288 h 693697"/>
                    <a:gd name="connsiteX727" fmla="*/ 1183763 w 3656446"/>
                    <a:gd name="connsiteY727" fmla="*/ 178808 h 693697"/>
                    <a:gd name="connsiteX728" fmla="*/ 1169465 w 3656446"/>
                    <a:gd name="connsiteY728" fmla="*/ 193328 h 693697"/>
                    <a:gd name="connsiteX729" fmla="*/ 1155166 w 3656446"/>
                    <a:gd name="connsiteY729" fmla="*/ 178808 h 693697"/>
                    <a:gd name="connsiteX730" fmla="*/ 1169465 w 3656446"/>
                    <a:gd name="connsiteY730" fmla="*/ 164288 h 693697"/>
                    <a:gd name="connsiteX731" fmla="*/ 1092930 w 3656446"/>
                    <a:gd name="connsiteY731" fmla="*/ 164288 h 693697"/>
                    <a:gd name="connsiteX732" fmla="*/ 1107229 w 3656446"/>
                    <a:gd name="connsiteY732" fmla="*/ 178808 h 693697"/>
                    <a:gd name="connsiteX733" fmla="*/ 1092930 w 3656446"/>
                    <a:gd name="connsiteY733" fmla="*/ 193328 h 693697"/>
                    <a:gd name="connsiteX734" fmla="*/ 1078632 w 3656446"/>
                    <a:gd name="connsiteY734" fmla="*/ 178808 h 693697"/>
                    <a:gd name="connsiteX735" fmla="*/ 1092930 w 3656446"/>
                    <a:gd name="connsiteY735" fmla="*/ 164288 h 693697"/>
                    <a:gd name="connsiteX736" fmla="*/ 3474598 w 3656446"/>
                    <a:gd name="connsiteY736" fmla="*/ 163962 h 693697"/>
                    <a:gd name="connsiteX737" fmla="*/ 3488897 w 3656446"/>
                    <a:gd name="connsiteY737" fmla="*/ 178482 h 693697"/>
                    <a:gd name="connsiteX738" fmla="*/ 3474598 w 3656446"/>
                    <a:gd name="connsiteY738" fmla="*/ 193002 h 693697"/>
                    <a:gd name="connsiteX739" fmla="*/ 3460299 w 3656446"/>
                    <a:gd name="connsiteY739" fmla="*/ 178482 h 693697"/>
                    <a:gd name="connsiteX740" fmla="*/ 3474598 w 3656446"/>
                    <a:gd name="connsiteY740" fmla="*/ 163962 h 693697"/>
                    <a:gd name="connsiteX741" fmla="*/ 871599 w 3656446"/>
                    <a:gd name="connsiteY741" fmla="*/ 162187 h 693697"/>
                    <a:gd name="connsiteX742" fmla="*/ 885898 w 3656446"/>
                    <a:gd name="connsiteY742" fmla="*/ 176708 h 693697"/>
                    <a:gd name="connsiteX743" fmla="*/ 871599 w 3656446"/>
                    <a:gd name="connsiteY743" fmla="*/ 191228 h 693697"/>
                    <a:gd name="connsiteX744" fmla="*/ 857300 w 3656446"/>
                    <a:gd name="connsiteY744" fmla="*/ 176708 h 693697"/>
                    <a:gd name="connsiteX745" fmla="*/ 871599 w 3656446"/>
                    <a:gd name="connsiteY745" fmla="*/ 162187 h 693697"/>
                    <a:gd name="connsiteX746" fmla="*/ 1680262 w 3656446"/>
                    <a:gd name="connsiteY746" fmla="*/ 159642 h 693697"/>
                    <a:gd name="connsiteX747" fmla="*/ 1694561 w 3656446"/>
                    <a:gd name="connsiteY747" fmla="*/ 174162 h 693697"/>
                    <a:gd name="connsiteX748" fmla="*/ 1680262 w 3656446"/>
                    <a:gd name="connsiteY748" fmla="*/ 188682 h 693697"/>
                    <a:gd name="connsiteX749" fmla="*/ 1665963 w 3656446"/>
                    <a:gd name="connsiteY749" fmla="*/ 174162 h 693697"/>
                    <a:gd name="connsiteX750" fmla="*/ 1680262 w 3656446"/>
                    <a:gd name="connsiteY750" fmla="*/ 159642 h 693697"/>
                    <a:gd name="connsiteX751" fmla="*/ 997778 w 3656446"/>
                    <a:gd name="connsiteY751" fmla="*/ 155885 h 693697"/>
                    <a:gd name="connsiteX752" fmla="*/ 1012077 w 3656446"/>
                    <a:gd name="connsiteY752" fmla="*/ 170405 h 693697"/>
                    <a:gd name="connsiteX753" fmla="*/ 997778 w 3656446"/>
                    <a:gd name="connsiteY753" fmla="*/ 184926 h 693697"/>
                    <a:gd name="connsiteX754" fmla="*/ 983480 w 3656446"/>
                    <a:gd name="connsiteY754" fmla="*/ 170405 h 693697"/>
                    <a:gd name="connsiteX755" fmla="*/ 997778 w 3656446"/>
                    <a:gd name="connsiteY755" fmla="*/ 155885 h 693697"/>
                    <a:gd name="connsiteX756" fmla="*/ 2408378 w 3656446"/>
                    <a:gd name="connsiteY756" fmla="*/ 155440 h 693697"/>
                    <a:gd name="connsiteX757" fmla="*/ 2422677 w 3656446"/>
                    <a:gd name="connsiteY757" fmla="*/ 169961 h 693697"/>
                    <a:gd name="connsiteX758" fmla="*/ 2408378 w 3656446"/>
                    <a:gd name="connsiteY758" fmla="*/ 184481 h 693697"/>
                    <a:gd name="connsiteX759" fmla="*/ 2394079 w 3656446"/>
                    <a:gd name="connsiteY759" fmla="*/ 169961 h 693697"/>
                    <a:gd name="connsiteX760" fmla="*/ 2408378 w 3656446"/>
                    <a:gd name="connsiteY760" fmla="*/ 155440 h 693697"/>
                    <a:gd name="connsiteX761" fmla="*/ 749872 w 3656446"/>
                    <a:gd name="connsiteY761" fmla="*/ 153891 h 693697"/>
                    <a:gd name="connsiteX762" fmla="*/ 755533 w 3656446"/>
                    <a:gd name="connsiteY762" fmla="*/ 154337 h 693697"/>
                    <a:gd name="connsiteX763" fmla="*/ 765380 w 3656446"/>
                    <a:gd name="connsiteY763" fmla="*/ 172274 h 693697"/>
                    <a:gd name="connsiteX764" fmla="*/ 747718 w 3656446"/>
                    <a:gd name="connsiteY764" fmla="*/ 182273 h 693697"/>
                    <a:gd name="connsiteX765" fmla="*/ 737871 w 3656446"/>
                    <a:gd name="connsiteY765" fmla="*/ 164337 h 693697"/>
                    <a:gd name="connsiteX766" fmla="*/ 749872 w 3656446"/>
                    <a:gd name="connsiteY766" fmla="*/ 153891 h 693697"/>
                    <a:gd name="connsiteX767" fmla="*/ 656473 w 3656446"/>
                    <a:gd name="connsiteY767" fmla="*/ 145383 h 693697"/>
                    <a:gd name="connsiteX768" fmla="*/ 670773 w 3656446"/>
                    <a:gd name="connsiteY768" fmla="*/ 159903 h 693697"/>
                    <a:gd name="connsiteX769" fmla="*/ 656473 w 3656446"/>
                    <a:gd name="connsiteY769" fmla="*/ 174423 h 693697"/>
                    <a:gd name="connsiteX770" fmla="*/ 642175 w 3656446"/>
                    <a:gd name="connsiteY770" fmla="*/ 159903 h 693697"/>
                    <a:gd name="connsiteX771" fmla="*/ 656473 w 3656446"/>
                    <a:gd name="connsiteY771" fmla="*/ 145383 h 693697"/>
                    <a:gd name="connsiteX772" fmla="*/ 3209829 w 3656446"/>
                    <a:gd name="connsiteY772" fmla="*/ 145057 h 693697"/>
                    <a:gd name="connsiteX773" fmla="*/ 3224127 w 3656446"/>
                    <a:gd name="connsiteY773" fmla="*/ 159577 h 693697"/>
                    <a:gd name="connsiteX774" fmla="*/ 3209829 w 3656446"/>
                    <a:gd name="connsiteY774" fmla="*/ 174097 h 693697"/>
                    <a:gd name="connsiteX775" fmla="*/ 3195530 w 3656446"/>
                    <a:gd name="connsiteY775" fmla="*/ 159577 h 693697"/>
                    <a:gd name="connsiteX776" fmla="*/ 3209829 w 3656446"/>
                    <a:gd name="connsiteY776" fmla="*/ 145057 h 693697"/>
                    <a:gd name="connsiteX777" fmla="*/ 3133294 w 3656446"/>
                    <a:gd name="connsiteY777" fmla="*/ 145057 h 693697"/>
                    <a:gd name="connsiteX778" fmla="*/ 3147593 w 3656446"/>
                    <a:gd name="connsiteY778" fmla="*/ 159577 h 693697"/>
                    <a:gd name="connsiteX779" fmla="*/ 3133294 w 3656446"/>
                    <a:gd name="connsiteY779" fmla="*/ 174097 h 693697"/>
                    <a:gd name="connsiteX780" fmla="*/ 3118995 w 3656446"/>
                    <a:gd name="connsiteY780" fmla="*/ 159577 h 693697"/>
                    <a:gd name="connsiteX781" fmla="*/ 3133294 w 3656446"/>
                    <a:gd name="connsiteY781" fmla="*/ 145057 h 693697"/>
                    <a:gd name="connsiteX782" fmla="*/ 2911963 w 3656446"/>
                    <a:gd name="connsiteY782" fmla="*/ 142956 h 693697"/>
                    <a:gd name="connsiteX783" fmla="*/ 2926262 w 3656446"/>
                    <a:gd name="connsiteY783" fmla="*/ 157477 h 693697"/>
                    <a:gd name="connsiteX784" fmla="*/ 2911963 w 3656446"/>
                    <a:gd name="connsiteY784" fmla="*/ 171997 h 693697"/>
                    <a:gd name="connsiteX785" fmla="*/ 2897664 w 3656446"/>
                    <a:gd name="connsiteY785" fmla="*/ 157477 h 693697"/>
                    <a:gd name="connsiteX786" fmla="*/ 2911963 w 3656446"/>
                    <a:gd name="connsiteY786" fmla="*/ 142956 h 693697"/>
                    <a:gd name="connsiteX787" fmla="*/ 1384590 w 3656446"/>
                    <a:gd name="connsiteY787" fmla="*/ 141182 h 693697"/>
                    <a:gd name="connsiteX788" fmla="*/ 1398889 w 3656446"/>
                    <a:gd name="connsiteY788" fmla="*/ 155702 h 693697"/>
                    <a:gd name="connsiteX789" fmla="*/ 1384590 w 3656446"/>
                    <a:gd name="connsiteY789" fmla="*/ 170223 h 693697"/>
                    <a:gd name="connsiteX790" fmla="*/ 1370292 w 3656446"/>
                    <a:gd name="connsiteY790" fmla="*/ 155702 h 693697"/>
                    <a:gd name="connsiteX791" fmla="*/ 1384590 w 3656446"/>
                    <a:gd name="connsiteY791" fmla="*/ 141182 h 693697"/>
                    <a:gd name="connsiteX792" fmla="*/ 3038142 w 3656446"/>
                    <a:gd name="connsiteY792" fmla="*/ 136654 h 693697"/>
                    <a:gd name="connsiteX793" fmla="*/ 3052441 w 3656446"/>
                    <a:gd name="connsiteY793" fmla="*/ 151174 h 693697"/>
                    <a:gd name="connsiteX794" fmla="*/ 3038142 w 3656446"/>
                    <a:gd name="connsiteY794" fmla="*/ 165695 h 693697"/>
                    <a:gd name="connsiteX795" fmla="*/ 3023843 w 3656446"/>
                    <a:gd name="connsiteY795" fmla="*/ 151174 h 693697"/>
                    <a:gd name="connsiteX796" fmla="*/ 3038142 w 3656446"/>
                    <a:gd name="connsiteY796" fmla="*/ 136654 h 693697"/>
                    <a:gd name="connsiteX797" fmla="*/ 2790236 w 3656446"/>
                    <a:gd name="connsiteY797" fmla="*/ 134660 h 693697"/>
                    <a:gd name="connsiteX798" fmla="*/ 2795897 w 3656446"/>
                    <a:gd name="connsiteY798" fmla="*/ 135107 h 693697"/>
                    <a:gd name="connsiteX799" fmla="*/ 2805744 w 3656446"/>
                    <a:gd name="connsiteY799" fmla="*/ 153043 h 693697"/>
                    <a:gd name="connsiteX800" fmla="*/ 2788081 w 3656446"/>
                    <a:gd name="connsiteY800" fmla="*/ 163042 h 693697"/>
                    <a:gd name="connsiteX801" fmla="*/ 2778235 w 3656446"/>
                    <a:gd name="connsiteY801" fmla="*/ 145106 h 693697"/>
                    <a:gd name="connsiteX802" fmla="*/ 2790236 w 3656446"/>
                    <a:gd name="connsiteY802" fmla="*/ 134660 h 693697"/>
                    <a:gd name="connsiteX803" fmla="*/ 2696838 w 3656446"/>
                    <a:gd name="connsiteY803" fmla="*/ 126152 h 693697"/>
                    <a:gd name="connsiteX804" fmla="*/ 2711137 w 3656446"/>
                    <a:gd name="connsiteY804" fmla="*/ 140672 h 693697"/>
                    <a:gd name="connsiteX805" fmla="*/ 2696838 w 3656446"/>
                    <a:gd name="connsiteY805" fmla="*/ 155192 h 693697"/>
                    <a:gd name="connsiteX806" fmla="*/ 2682539 w 3656446"/>
                    <a:gd name="connsiteY806" fmla="*/ 140672 h 693697"/>
                    <a:gd name="connsiteX807" fmla="*/ 2696838 w 3656446"/>
                    <a:gd name="connsiteY807" fmla="*/ 126152 h 693697"/>
                    <a:gd name="connsiteX808" fmla="*/ 3424954 w 3656446"/>
                    <a:gd name="connsiteY808" fmla="*/ 121951 h 693697"/>
                    <a:gd name="connsiteX809" fmla="*/ 3439253 w 3656446"/>
                    <a:gd name="connsiteY809" fmla="*/ 136471 h 693697"/>
                    <a:gd name="connsiteX810" fmla="*/ 3424954 w 3656446"/>
                    <a:gd name="connsiteY810" fmla="*/ 150992 h 693697"/>
                    <a:gd name="connsiteX811" fmla="*/ 3410655 w 3656446"/>
                    <a:gd name="connsiteY811" fmla="*/ 136471 h 693697"/>
                    <a:gd name="connsiteX812" fmla="*/ 3424954 w 3656446"/>
                    <a:gd name="connsiteY812" fmla="*/ 121951 h 693697"/>
                    <a:gd name="connsiteX813" fmla="*/ 303124 w 3656446"/>
                    <a:gd name="connsiteY813" fmla="*/ 120540 h 693697"/>
                    <a:gd name="connsiteX814" fmla="*/ 303709 w 3656446"/>
                    <a:gd name="connsiteY814" fmla="*/ 121974 h 693697"/>
                    <a:gd name="connsiteX815" fmla="*/ 289411 w 3656446"/>
                    <a:gd name="connsiteY815" fmla="*/ 136495 h 693697"/>
                    <a:gd name="connsiteX816" fmla="*/ 279300 w 3656446"/>
                    <a:gd name="connsiteY816" fmla="*/ 132242 h 693697"/>
                    <a:gd name="connsiteX817" fmla="*/ 277706 w 3656446"/>
                    <a:gd name="connsiteY817" fmla="*/ 128333 h 693697"/>
                    <a:gd name="connsiteX818" fmla="*/ 283072 w 3656446"/>
                    <a:gd name="connsiteY818" fmla="*/ 125852 h 693697"/>
                    <a:gd name="connsiteX819" fmla="*/ 487988 w 3656446"/>
                    <a:gd name="connsiteY819" fmla="*/ 109555 h 693697"/>
                    <a:gd name="connsiteX820" fmla="*/ 502287 w 3656446"/>
                    <a:gd name="connsiteY820" fmla="*/ 124075 h 693697"/>
                    <a:gd name="connsiteX821" fmla="*/ 487988 w 3656446"/>
                    <a:gd name="connsiteY821" fmla="*/ 138595 h 693697"/>
                    <a:gd name="connsiteX822" fmla="*/ 473689 w 3656446"/>
                    <a:gd name="connsiteY822" fmla="*/ 124075 h 693697"/>
                    <a:gd name="connsiteX823" fmla="*/ 487988 w 3656446"/>
                    <a:gd name="connsiteY823" fmla="*/ 109555 h 693697"/>
                    <a:gd name="connsiteX824" fmla="*/ 2129129 w 3656446"/>
                    <a:gd name="connsiteY824" fmla="*/ 100827 h 693697"/>
                    <a:gd name="connsiteX825" fmla="*/ 2143428 w 3656446"/>
                    <a:gd name="connsiteY825" fmla="*/ 115346 h 693697"/>
                    <a:gd name="connsiteX826" fmla="*/ 2129129 w 3656446"/>
                    <a:gd name="connsiteY826" fmla="*/ 129866 h 693697"/>
                    <a:gd name="connsiteX827" fmla="*/ 2114830 w 3656446"/>
                    <a:gd name="connsiteY827" fmla="*/ 115346 h 693697"/>
                    <a:gd name="connsiteX828" fmla="*/ 2129129 w 3656446"/>
                    <a:gd name="connsiteY828" fmla="*/ 100827 h 693697"/>
                    <a:gd name="connsiteX829" fmla="*/ 384961 w 3656446"/>
                    <a:gd name="connsiteY829" fmla="*/ 98860 h 693697"/>
                    <a:gd name="connsiteX830" fmla="*/ 390536 w 3656446"/>
                    <a:gd name="connsiteY830" fmla="*/ 101205 h 693697"/>
                    <a:gd name="connsiteX831" fmla="*/ 394724 w 3656446"/>
                    <a:gd name="connsiteY831" fmla="*/ 111472 h 693697"/>
                    <a:gd name="connsiteX832" fmla="*/ 380425 w 3656446"/>
                    <a:gd name="connsiteY832" fmla="*/ 125992 h 693697"/>
                    <a:gd name="connsiteX833" fmla="*/ 366127 w 3656446"/>
                    <a:gd name="connsiteY833" fmla="*/ 111472 h 693697"/>
                    <a:gd name="connsiteX834" fmla="*/ 369613 w 3656446"/>
                    <a:gd name="connsiteY834" fmla="*/ 102926 h 693697"/>
                    <a:gd name="connsiteX835" fmla="*/ 2234623 w 3656446"/>
                    <a:gd name="connsiteY835" fmla="*/ 96625 h 693697"/>
                    <a:gd name="connsiteX836" fmla="*/ 2248922 w 3656446"/>
                    <a:gd name="connsiteY836" fmla="*/ 111145 h 693697"/>
                    <a:gd name="connsiteX837" fmla="*/ 2234623 w 3656446"/>
                    <a:gd name="connsiteY837" fmla="*/ 125666 h 693697"/>
                    <a:gd name="connsiteX838" fmla="*/ 2220324 w 3656446"/>
                    <a:gd name="connsiteY838" fmla="*/ 111145 h 693697"/>
                    <a:gd name="connsiteX839" fmla="*/ 2234623 w 3656446"/>
                    <a:gd name="connsiteY839" fmla="*/ 96625 h 693697"/>
                    <a:gd name="connsiteX840" fmla="*/ 2528352 w 3656446"/>
                    <a:gd name="connsiteY840" fmla="*/ 90324 h 693697"/>
                    <a:gd name="connsiteX841" fmla="*/ 2542651 w 3656446"/>
                    <a:gd name="connsiteY841" fmla="*/ 104844 h 693697"/>
                    <a:gd name="connsiteX842" fmla="*/ 2528352 w 3656446"/>
                    <a:gd name="connsiteY842" fmla="*/ 119364 h 693697"/>
                    <a:gd name="connsiteX843" fmla="*/ 2514053 w 3656446"/>
                    <a:gd name="connsiteY843" fmla="*/ 104844 h 693697"/>
                    <a:gd name="connsiteX844" fmla="*/ 2528352 w 3656446"/>
                    <a:gd name="connsiteY844" fmla="*/ 90324 h 693697"/>
                    <a:gd name="connsiteX845" fmla="*/ 1787825 w 3656446"/>
                    <a:gd name="connsiteY845" fmla="*/ 90324 h 693697"/>
                    <a:gd name="connsiteX846" fmla="*/ 1802123 w 3656446"/>
                    <a:gd name="connsiteY846" fmla="*/ 104844 h 693697"/>
                    <a:gd name="connsiteX847" fmla="*/ 1787825 w 3656446"/>
                    <a:gd name="connsiteY847" fmla="*/ 119364 h 693697"/>
                    <a:gd name="connsiteX848" fmla="*/ 1773526 w 3656446"/>
                    <a:gd name="connsiteY848" fmla="*/ 104844 h 693697"/>
                    <a:gd name="connsiteX849" fmla="*/ 1787825 w 3656446"/>
                    <a:gd name="connsiteY849" fmla="*/ 90324 h 693697"/>
                    <a:gd name="connsiteX850" fmla="*/ 2329774 w 3656446"/>
                    <a:gd name="connsiteY850" fmla="*/ 88223 h 693697"/>
                    <a:gd name="connsiteX851" fmla="*/ 2344073 w 3656446"/>
                    <a:gd name="connsiteY851" fmla="*/ 102743 h 693697"/>
                    <a:gd name="connsiteX852" fmla="*/ 2329774 w 3656446"/>
                    <a:gd name="connsiteY852" fmla="*/ 117264 h 693697"/>
                    <a:gd name="connsiteX853" fmla="*/ 2315476 w 3656446"/>
                    <a:gd name="connsiteY853" fmla="*/ 102743 h 693697"/>
                    <a:gd name="connsiteX854" fmla="*/ 2329774 w 3656446"/>
                    <a:gd name="connsiteY854" fmla="*/ 88223 h 693697"/>
                    <a:gd name="connsiteX855" fmla="*/ 1105341 w 3656446"/>
                    <a:gd name="connsiteY855" fmla="*/ 86568 h 693697"/>
                    <a:gd name="connsiteX856" fmla="*/ 1119640 w 3656446"/>
                    <a:gd name="connsiteY856" fmla="*/ 101088 h 693697"/>
                    <a:gd name="connsiteX857" fmla="*/ 1105341 w 3656446"/>
                    <a:gd name="connsiteY857" fmla="*/ 115608 h 693697"/>
                    <a:gd name="connsiteX858" fmla="*/ 1091042 w 3656446"/>
                    <a:gd name="connsiteY858" fmla="*/ 101088 h 693697"/>
                    <a:gd name="connsiteX859" fmla="*/ 1105341 w 3656446"/>
                    <a:gd name="connsiteY859" fmla="*/ 86568 h 693697"/>
                    <a:gd name="connsiteX860" fmla="*/ 1210835 w 3656446"/>
                    <a:gd name="connsiteY860" fmla="*/ 82367 h 693697"/>
                    <a:gd name="connsiteX861" fmla="*/ 1225133 w 3656446"/>
                    <a:gd name="connsiteY861" fmla="*/ 96887 h 693697"/>
                    <a:gd name="connsiteX862" fmla="*/ 1210835 w 3656446"/>
                    <a:gd name="connsiteY862" fmla="*/ 111407 h 693697"/>
                    <a:gd name="connsiteX863" fmla="*/ 1196536 w 3656446"/>
                    <a:gd name="connsiteY863" fmla="*/ 96887 h 693697"/>
                    <a:gd name="connsiteX864" fmla="*/ 1210835 w 3656446"/>
                    <a:gd name="connsiteY864" fmla="*/ 82367 h 693697"/>
                    <a:gd name="connsiteX865" fmla="*/ 2420789 w 3656446"/>
                    <a:gd name="connsiteY865" fmla="*/ 77721 h 693697"/>
                    <a:gd name="connsiteX866" fmla="*/ 2435088 w 3656446"/>
                    <a:gd name="connsiteY866" fmla="*/ 92241 h 693697"/>
                    <a:gd name="connsiteX867" fmla="*/ 2420789 w 3656446"/>
                    <a:gd name="connsiteY867" fmla="*/ 106762 h 693697"/>
                    <a:gd name="connsiteX868" fmla="*/ 2406491 w 3656446"/>
                    <a:gd name="connsiteY868" fmla="*/ 92241 h 693697"/>
                    <a:gd name="connsiteX869" fmla="*/ 2420789 w 3656446"/>
                    <a:gd name="connsiteY869" fmla="*/ 77721 h 693697"/>
                    <a:gd name="connsiteX870" fmla="*/ 2009155 w 3656446"/>
                    <a:gd name="connsiteY870" fmla="*/ 77721 h 693697"/>
                    <a:gd name="connsiteX871" fmla="*/ 2023454 w 3656446"/>
                    <a:gd name="connsiteY871" fmla="*/ 92241 h 693697"/>
                    <a:gd name="connsiteX872" fmla="*/ 2009155 w 3656446"/>
                    <a:gd name="connsiteY872" fmla="*/ 106762 h 693697"/>
                    <a:gd name="connsiteX873" fmla="*/ 1994856 w 3656446"/>
                    <a:gd name="connsiteY873" fmla="*/ 92241 h 693697"/>
                    <a:gd name="connsiteX874" fmla="*/ 2009155 w 3656446"/>
                    <a:gd name="connsiteY874" fmla="*/ 77721 h 693697"/>
                    <a:gd name="connsiteX875" fmla="*/ 1504564 w 3656446"/>
                    <a:gd name="connsiteY875" fmla="*/ 76065 h 693697"/>
                    <a:gd name="connsiteX876" fmla="*/ 1518863 w 3656446"/>
                    <a:gd name="connsiteY876" fmla="*/ 90585 h 693697"/>
                    <a:gd name="connsiteX877" fmla="*/ 1504564 w 3656446"/>
                    <a:gd name="connsiteY877" fmla="*/ 105106 h 693697"/>
                    <a:gd name="connsiteX878" fmla="*/ 1490265 w 3656446"/>
                    <a:gd name="connsiteY878" fmla="*/ 90585 h 693697"/>
                    <a:gd name="connsiteX879" fmla="*/ 1504564 w 3656446"/>
                    <a:gd name="connsiteY879" fmla="*/ 76065 h 693697"/>
                    <a:gd name="connsiteX880" fmla="*/ 764037 w 3656446"/>
                    <a:gd name="connsiteY880" fmla="*/ 76065 h 693697"/>
                    <a:gd name="connsiteX881" fmla="*/ 778336 w 3656446"/>
                    <a:gd name="connsiteY881" fmla="*/ 90585 h 693697"/>
                    <a:gd name="connsiteX882" fmla="*/ 764037 w 3656446"/>
                    <a:gd name="connsiteY882" fmla="*/ 105106 h 693697"/>
                    <a:gd name="connsiteX883" fmla="*/ 749738 w 3656446"/>
                    <a:gd name="connsiteY883" fmla="*/ 90585 h 693697"/>
                    <a:gd name="connsiteX884" fmla="*/ 764037 w 3656446"/>
                    <a:gd name="connsiteY884" fmla="*/ 76065 h 693697"/>
                    <a:gd name="connsiteX885" fmla="*/ 1305987 w 3656446"/>
                    <a:gd name="connsiteY885" fmla="*/ 73965 h 693697"/>
                    <a:gd name="connsiteX886" fmla="*/ 1320285 w 3656446"/>
                    <a:gd name="connsiteY886" fmla="*/ 88485 h 693697"/>
                    <a:gd name="connsiteX887" fmla="*/ 1305987 w 3656446"/>
                    <a:gd name="connsiteY887" fmla="*/ 103005 h 693697"/>
                    <a:gd name="connsiteX888" fmla="*/ 1291688 w 3656446"/>
                    <a:gd name="connsiteY888" fmla="*/ 88485 h 693697"/>
                    <a:gd name="connsiteX889" fmla="*/ 1305987 w 3656446"/>
                    <a:gd name="connsiteY889" fmla="*/ 73965 h 693697"/>
                    <a:gd name="connsiteX890" fmla="*/ 1914003 w 3656446"/>
                    <a:gd name="connsiteY890" fmla="*/ 69318 h 693697"/>
                    <a:gd name="connsiteX891" fmla="*/ 1928302 w 3656446"/>
                    <a:gd name="connsiteY891" fmla="*/ 83839 h 693697"/>
                    <a:gd name="connsiteX892" fmla="*/ 1914003 w 3656446"/>
                    <a:gd name="connsiteY892" fmla="*/ 98359 h 693697"/>
                    <a:gd name="connsiteX893" fmla="*/ 1899704 w 3656446"/>
                    <a:gd name="connsiteY893" fmla="*/ 83839 h 693697"/>
                    <a:gd name="connsiteX894" fmla="*/ 1914003 w 3656446"/>
                    <a:gd name="connsiteY894" fmla="*/ 69318 h 693697"/>
                    <a:gd name="connsiteX895" fmla="*/ 3145705 w 3656446"/>
                    <a:gd name="connsiteY895" fmla="*/ 67337 h 693697"/>
                    <a:gd name="connsiteX896" fmla="*/ 3160003 w 3656446"/>
                    <a:gd name="connsiteY896" fmla="*/ 81857 h 693697"/>
                    <a:gd name="connsiteX897" fmla="*/ 3145705 w 3656446"/>
                    <a:gd name="connsiteY897" fmla="*/ 96377 h 693697"/>
                    <a:gd name="connsiteX898" fmla="*/ 3131406 w 3656446"/>
                    <a:gd name="connsiteY898" fmla="*/ 81857 h 693697"/>
                    <a:gd name="connsiteX899" fmla="*/ 3145705 w 3656446"/>
                    <a:gd name="connsiteY899" fmla="*/ 67337 h 693697"/>
                    <a:gd name="connsiteX900" fmla="*/ 1397001 w 3656446"/>
                    <a:gd name="connsiteY900" fmla="*/ 63462 h 693697"/>
                    <a:gd name="connsiteX901" fmla="*/ 1411300 w 3656446"/>
                    <a:gd name="connsiteY901" fmla="*/ 77982 h 693697"/>
                    <a:gd name="connsiteX902" fmla="*/ 1397001 w 3656446"/>
                    <a:gd name="connsiteY902" fmla="*/ 92502 h 693697"/>
                    <a:gd name="connsiteX903" fmla="*/ 1382702 w 3656446"/>
                    <a:gd name="connsiteY903" fmla="*/ 77982 h 693697"/>
                    <a:gd name="connsiteX904" fmla="*/ 1397001 w 3656446"/>
                    <a:gd name="connsiteY904" fmla="*/ 63462 h 693697"/>
                    <a:gd name="connsiteX905" fmla="*/ 985367 w 3656446"/>
                    <a:gd name="connsiteY905" fmla="*/ 63462 h 693697"/>
                    <a:gd name="connsiteX906" fmla="*/ 999667 w 3656446"/>
                    <a:gd name="connsiteY906" fmla="*/ 77982 h 693697"/>
                    <a:gd name="connsiteX907" fmla="*/ 985367 w 3656446"/>
                    <a:gd name="connsiteY907" fmla="*/ 92502 h 693697"/>
                    <a:gd name="connsiteX908" fmla="*/ 971069 w 3656446"/>
                    <a:gd name="connsiteY908" fmla="*/ 77982 h 693697"/>
                    <a:gd name="connsiteX909" fmla="*/ 985367 w 3656446"/>
                    <a:gd name="connsiteY909" fmla="*/ 63462 h 693697"/>
                    <a:gd name="connsiteX910" fmla="*/ 3251199 w 3656446"/>
                    <a:gd name="connsiteY910" fmla="*/ 63136 h 693697"/>
                    <a:gd name="connsiteX911" fmla="*/ 3265498 w 3656446"/>
                    <a:gd name="connsiteY911" fmla="*/ 77656 h 693697"/>
                    <a:gd name="connsiteX912" fmla="*/ 3251199 w 3656446"/>
                    <a:gd name="connsiteY912" fmla="*/ 92176 h 693697"/>
                    <a:gd name="connsiteX913" fmla="*/ 3236900 w 3656446"/>
                    <a:gd name="connsiteY913" fmla="*/ 77656 h 693697"/>
                    <a:gd name="connsiteX914" fmla="*/ 3251199 w 3656446"/>
                    <a:gd name="connsiteY914" fmla="*/ 63136 h 693697"/>
                    <a:gd name="connsiteX915" fmla="*/ 3424498 w 3656446"/>
                    <a:gd name="connsiteY915" fmla="*/ 62260 h 693697"/>
                    <a:gd name="connsiteX916" fmla="*/ 3448280 w 3656446"/>
                    <a:gd name="connsiteY916" fmla="*/ 67047 h 693697"/>
                    <a:gd name="connsiteX917" fmla="*/ 3447476 w 3656446"/>
                    <a:gd name="connsiteY917" fmla="*/ 69018 h 693697"/>
                    <a:gd name="connsiteX918" fmla="*/ 3437365 w 3656446"/>
                    <a:gd name="connsiteY918" fmla="*/ 73271 h 693697"/>
                    <a:gd name="connsiteX919" fmla="*/ 3427254 w 3656446"/>
                    <a:gd name="connsiteY919" fmla="*/ 69018 h 693697"/>
                    <a:gd name="connsiteX920" fmla="*/ 2804400 w 3656446"/>
                    <a:gd name="connsiteY920" fmla="*/ 56834 h 693697"/>
                    <a:gd name="connsiteX921" fmla="*/ 2818699 w 3656446"/>
                    <a:gd name="connsiteY921" fmla="*/ 71354 h 693697"/>
                    <a:gd name="connsiteX922" fmla="*/ 2804400 w 3656446"/>
                    <a:gd name="connsiteY922" fmla="*/ 85874 h 693697"/>
                    <a:gd name="connsiteX923" fmla="*/ 2790102 w 3656446"/>
                    <a:gd name="connsiteY923" fmla="*/ 71354 h 693697"/>
                    <a:gd name="connsiteX924" fmla="*/ 2804400 w 3656446"/>
                    <a:gd name="connsiteY924" fmla="*/ 56834 h 693697"/>
                    <a:gd name="connsiteX925" fmla="*/ 890215 w 3656446"/>
                    <a:gd name="connsiteY925" fmla="*/ 55060 h 693697"/>
                    <a:gd name="connsiteX926" fmla="*/ 904515 w 3656446"/>
                    <a:gd name="connsiteY926" fmla="*/ 69580 h 693697"/>
                    <a:gd name="connsiteX927" fmla="*/ 890215 w 3656446"/>
                    <a:gd name="connsiteY927" fmla="*/ 84100 h 693697"/>
                    <a:gd name="connsiteX928" fmla="*/ 875917 w 3656446"/>
                    <a:gd name="connsiteY928" fmla="*/ 69580 h 693697"/>
                    <a:gd name="connsiteX929" fmla="*/ 890215 w 3656446"/>
                    <a:gd name="connsiteY929" fmla="*/ 55060 h 693697"/>
                    <a:gd name="connsiteX930" fmla="*/ 3346350 w 3656446"/>
                    <a:gd name="connsiteY930" fmla="*/ 54734 h 693697"/>
                    <a:gd name="connsiteX931" fmla="*/ 3360649 w 3656446"/>
                    <a:gd name="connsiteY931" fmla="*/ 69254 h 693697"/>
                    <a:gd name="connsiteX932" fmla="*/ 3346350 w 3656446"/>
                    <a:gd name="connsiteY932" fmla="*/ 83774 h 693697"/>
                    <a:gd name="connsiteX933" fmla="*/ 3332051 w 3656446"/>
                    <a:gd name="connsiteY933" fmla="*/ 69254 h 693697"/>
                    <a:gd name="connsiteX934" fmla="*/ 3346350 w 3656446"/>
                    <a:gd name="connsiteY934" fmla="*/ 54734 h 693697"/>
                    <a:gd name="connsiteX935" fmla="*/ 3025731 w 3656446"/>
                    <a:gd name="connsiteY935" fmla="*/ 44231 h 693697"/>
                    <a:gd name="connsiteX936" fmla="*/ 3040030 w 3656446"/>
                    <a:gd name="connsiteY936" fmla="*/ 58751 h 693697"/>
                    <a:gd name="connsiteX937" fmla="*/ 3025731 w 3656446"/>
                    <a:gd name="connsiteY937" fmla="*/ 73271 h 693697"/>
                    <a:gd name="connsiteX938" fmla="*/ 3011432 w 3656446"/>
                    <a:gd name="connsiteY938" fmla="*/ 58751 h 693697"/>
                    <a:gd name="connsiteX939" fmla="*/ 3025731 w 3656446"/>
                    <a:gd name="connsiteY939" fmla="*/ 44231 h 693697"/>
                    <a:gd name="connsiteX940" fmla="*/ 2930579 w 3656446"/>
                    <a:gd name="connsiteY940" fmla="*/ 35829 h 693697"/>
                    <a:gd name="connsiteX941" fmla="*/ 2944878 w 3656446"/>
                    <a:gd name="connsiteY941" fmla="*/ 50349 h 693697"/>
                    <a:gd name="connsiteX942" fmla="*/ 2930579 w 3656446"/>
                    <a:gd name="connsiteY942" fmla="*/ 64869 h 693697"/>
                    <a:gd name="connsiteX943" fmla="*/ 2916280 w 3656446"/>
                    <a:gd name="connsiteY943" fmla="*/ 50349 h 693697"/>
                    <a:gd name="connsiteX944" fmla="*/ 2930579 w 3656446"/>
                    <a:gd name="connsiteY944" fmla="*/ 35829 h 693697"/>
                    <a:gd name="connsiteX945" fmla="*/ 1008658 w 3656446"/>
                    <a:gd name="connsiteY945" fmla="*/ 8646 h 693697"/>
                    <a:gd name="connsiteX946" fmla="*/ 1007889 w 3656446"/>
                    <a:gd name="connsiteY946" fmla="*/ 10529 h 693697"/>
                    <a:gd name="connsiteX947" fmla="*/ 997778 w 3656446"/>
                    <a:gd name="connsiteY947" fmla="*/ 14782 h 693697"/>
                    <a:gd name="connsiteX948" fmla="*/ 987668 w 3656446"/>
                    <a:gd name="connsiteY948" fmla="*/ 10529 h 693697"/>
                    <a:gd name="connsiteX949" fmla="*/ 987550 w 3656446"/>
                    <a:gd name="connsiteY949" fmla="*/ 10241 h 693697"/>
                    <a:gd name="connsiteX950" fmla="*/ 2021566 w 3656446"/>
                    <a:gd name="connsiteY950" fmla="*/ 0 h 693697"/>
                    <a:gd name="connsiteX951" fmla="*/ 2035865 w 3656446"/>
                    <a:gd name="connsiteY951" fmla="*/ 14521 h 693697"/>
                    <a:gd name="connsiteX952" fmla="*/ 2021566 w 3656446"/>
                    <a:gd name="connsiteY952" fmla="*/ 29041 h 693697"/>
                    <a:gd name="connsiteX953" fmla="*/ 2007267 w 3656446"/>
                    <a:gd name="connsiteY953" fmla="*/ 14521 h 693697"/>
                    <a:gd name="connsiteX954" fmla="*/ 2021566 w 3656446"/>
                    <a:gd name="connsiteY954" fmla="*/ 0 h 693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</a:cxnLst>
                  <a:rect l="l" t="t" r="r" b="b"/>
                  <a:pathLst>
                    <a:path w="3656446" h="693697">
                      <a:moveTo>
                        <a:pt x="1189733" y="664837"/>
                      </a:moveTo>
                      <a:cubicBezTo>
                        <a:pt x="1197630" y="664837"/>
                        <a:pt x="1204031" y="671338"/>
                        <a:pt x="1204031" y="679357"/>
                      </a:cubicBezTo>
                      <a:cubicBezTo>
                        <a:pt x="1204031" y="683366"/>
                        <a:pt x="1202431" y="686996"/>
                        <a:pt x="1199843" y="689624"/>
                      </a:cubicBezTo>
                      <a:lnTo>
                        <a:pt x="1193980" y="692090"/>
                      </a:lnTo>
                      <a:lnTo>
                        <a:pt x="1186701" y="692601"/>
                      </a:lnTo>
                      <a:lnTo>
                        <a:pt x="1179622" y="689624"/>
                      </a:lnTo>
                      <a:cubicBezTo>
                        <a:pt x="1177035" y="686996"/>
                        <a:pt x="1175434" y="683366"/>
                        <a:pt x="1175434" y="679357"/>
                      </a:cubicBezTo>
                      <a:cubicBezTo>
                        <a:pt x="1175434" y="671338"/>
                        <a:pt x="1181836" y="664837"/>
                        <a:pt x="1189733" y="664837"/>
                      </a:cubicBezTo>
                      <a:close/>
                      <a:moveTo>
                        <a:pt x="1057301" y="664758"/>
                      </a:moveTo>
                      <a:cubicBezTo>
                        <a:pt x="1059145" y="664526"/>
                        <a:pt x="1061063" y="664658"/>
                        <a:pt x="1062962" y="665206"/>
                      </a:cubicBezTo>
                      <a:cubicBezTo>
                        <a:pt x="1070559" y="667397"/>
                        <a:pt x="1074968" y="675427"/>
                        <a:pt x="1072809" y="683141"/>
                      </a:cubicBezTo>
                      <a:cubicBezTo>
                        <a:pt x="1070651" y="690856"/>
                        <a:pt x="1062743" y="695332"/>
                        <a:pt x="1055147" y="693141"/>
                      </a:cubicBezTo>
                      <a:cubicBezTo>
                        <a:pt x="1047550" y="690948"/>
                        <a:pt x="1043142" y="682918"/>
                        <a:pt x="1045301" y="675204"/>
                      </a:cubicBezTo>
                      <a:cubicBezTo>
                        <a:pt x="1046919" y="669419"/>
                        <a:pt x="1051772" y="665455"/>
                        <a:pt x="1057301" y="664758"/>
                      </a:cubicBezTo>
                      <a:close/>
                      <a:moveTo>
                        <a:pt x="616106" y="652026"/>
                      </a:moveTo>
                      <a:cubicBezTo>
                        <a:pt x="624003" y="652026"/>
                        <a:pt x="630404" y="658527"/>
                        <a:pt x="630404" y="666547"/>
                      </a:cubicBezTo>
                      <a:cubicBezTo>
                        <a:pt x="630404" y="674567"/>
                        <a:pt x="624003" y="681067"/>
                        <a:pt x="616106" y="681067"/>
                      </a:cubicBezTo>
                      <a:cubicBezTo>
                        <a:pt x="608209" y="681067"/>
                        <a:pt x="601807" y="674567"/>
                        <a:pt x="601807" y="666547"/>
                      </a:cubicBezTo>
                      <a:cubicBezTo>
                        <a:pt x="601807" y="658527"/>
                        <a:pt x="608209" y="652026"/>
                        <a:pt x="616106" y="652026"/>
                      </a:cubicBezTo>
                      <a:close/>
                      <a:moveTo>
                        <a:pt x="971890" y="649926"/>
                      </a:moveTo>
                      <a:cubicBezTo>
                        <a:pt x="979787" y="649926"/>
                        <a:pt x="986189" y="656428"/>
                        <a:pt x="986189" y="664446"/>
                      </a:cubicBezTo>
                      <a:cubicBezTo>
                        <a:pt x="986189" y="672466"/>
                        <a:pt x="979787" y="678966"/>
                        <a:pt x="971890" y="678966"/>
                      </a:cubicBezTo>
                      <a:cubicBezTo>
                        <a:pt x="963993" y="678966"/>
                        <a:pt x="957591" y="672466"/>
                        <a:pt x="957591" y="664446"/>
                      </a:cubicBezTo>
                      <a:cubicBezTo>
                        <a:pt x="957591" y="656428"/>
                        <a:pt x="963993" y="649926"/>
                        <a:pt x="971890" y="649926"/>
                      </a:cubicBezTo>
                      <a:close/>
                      <a:moveTo>
                        <a:pt x="739307" y="647398"/>
                      </a:moveTo>
                      <a:cubicBezTo>
                        <a:pt x="747203" y="647398"/>
                        <a:pt x="753606" y="653898"/>
                        <a:pt x="753606" y="661918"/>
                      </a:cubicBezTo>
                      <a:cubicBezTo>
                        <a:pt x="753606" y="669936"/>
                        <a:pt x="747203" y="676438"/>
                        <a:pt x="739307" y="676438"/>
                      </a:cubicBezTo>
                      <a:cubicBezTo>
                        <a:pt x="731409" y="676438"/>
                        <a:pt x="725008" y="669936"/>
                        <a:pt x="725008" y="661918"/>
                      </a:cubicBezTo>
                      <a:cubicBezTo>
                        <a:pt x="725008" y="653898"/>
                        <a:pt x="731409" y="647398"/>
                        <a:pt x="739307" y="647398"/>
                      </a:cubicBezTo>
                      <a:close/>
                      <a:moveTo>
                        <a:pt x="520954" y="643625"/>
                      </a:moveTo>
                      <a:cubicBezTo>
                        <a:pt x="528851" y="643625"/>
                        <a:pt x="535253" y="650125"/>
                        <a:pt x="535253" y="658145"/>
                      </a:cubicBezTo>
                      <a:cubicBezTo>
                        <a:pt x="535253" y="662154"/>
                        <a:pt x="533653" y="665784"/>
                        <a:pt x="531065" y="668412"/>
                      </a:cubicBezTo>
                      <a:lnTo>
                        <a:pt x="522164" y="672156"/>
                      </a:lnTo>
                      <a:lnTo>
                        <a:pt x="518341" y="671566"/>
                      </a:lnTo>
                      <a:lnTo>
                        <a:pt x="510844" y="668412"/>
                      </a:lnTo>
                      <a:cubicBezTo>
                        <a:pt x="508256" y="665784"/>
                        <a:pt x="506656" y="662154"/>
                        <a:pt x="506656" y="658145"/>
                      </a:cubicBezTo>
                      <a:cubicBezTo>
                        <a:pt x="506656" y="650125"/>
                        <a:pt x="513057" y="643625"/>
                        <a:pt x="520954" y="643625"/>
                      </a:cubicBezTo>
                      <a:close/>
                      <a:moveTo>
                        <a:pt x="864327" y="637323"/>
                      </a:moveTo>
                      <a:cubicBezTo>
                        <a:pt x="872224" y="637323"/>
                        <a:pt x="878626" y="643824"/>
                        <a:pt x="878626" y="651844"/>
                      </a:cubicBezTo>
                      <a:cubicBezTo>
                        <a:pt x="878626" y="659862"/>
                        <a:pt x="872224" y="666364"/>
                        <a:pt x="864327" y="666364"/>
                      </a:cubicBezTo>
                      <a:cubicBezTo>
                        <a:pt x="856430" y="666364"/>
                        <a:pt x="850028" y="659862"/>
                        <a:pt x="850028" y="651844"/>
                      </a:cubicBezTo>
                      <a:cubicBezTo>
                        <a:pt x="850028" y="643824"/>
                        <a:pt x="856430" y="637323"/>
                        <a:pt x="864327" y="637323"/>
                      </a:cubicBezTo>
                      <a:close/>
                      <a:moveTo>
                        <a:pt x="413392" y="631021"/>
                      </a:moveTo>
                      <a:cubicBezTo>
                        <a:pt x="421288" y="631021"/>
                        <a:pt x="427691" y="637522"/>
                        <a:pt x="427691" y="645541"/>
                      </a:cubicBezTo>
                      <a:lnTo>
                        <a:pt x="423945" y="654722"/>
                      </a:lnTo>
                      <a:lnTo>
                        <a:pt x="400370" y="648670"/>
                      </a:lnTo>
                      <a:lnTo>
                        <a:pt x="399093" y="645541"/>
                      </a:lnTo>
                      <a:cubicBezTo>
                        <a:pt x="399093" y="637522"/>
                        <a:pt x="405494" y="631021"/>
                        <a:pt x="413392" y="631021"/>
                      </a:cubicBezTo>
                      <a:close/>
                      <a:moveTo>
                        <a:pt x="1611348" y="624742"/>
                      </a:moveTo>
                      <a:cubicBezTo>
                        <a:pt x="1619245" y="624742"/>
                        <a:pt x="1625646" y="631243"/>
                        <a:pt x="1625646" y="639263"/>
                      </a:cubicBezTo>
                      <a:cubicBezTo>
                        <a:pt x="1625646" y="647282"/>
                        <a:pt x="1619245" y="653783"/>
                        <a:pt x="1611348" y="653783"/>
                      </a:cubicBezTo>
                      <a:cubicBezTo>
                        <a:pt x="1603451" y="653783"/>
                        <a:pt x="1597049" y="647282"/>
                        <a:pt x="1597049" y="639263"/>
                      </a:cubicBezTo>
                      <a:cubicBezTo>
                        <a:pt x="1597049" y="631243"/>
                        <a:pt x="1603451" y="624742"/>
                        <a:pt x="1611348" y="624742"/>
                      </a:cubicBezTo>
                      <a:close/>
                      <a:moveTo>
                        <a:pt x="1734548" y="620113"/>
                      </a:moveTo>
                      <a:cubicBezTo>
                        <a:pt x="1742445" y="620113"/>
                        <a:pt x="1748848" y="626614"/>
                        <a:pt x="1748848" y="634633"/>
                      </a:cubicBezTo>
                      <a:lnTo>
                        <a:pt x="1744874" y="644375"/>
                      </a:lnTo>
                      <a:lnTo>
                        <a:pt x="1727156" y="646044"/>
                      </a:lnTo>
                      <a:lnTo>
                        <a:pt x="1724438" y="644900"/>
                      </a:lnTo>
                      <a:cubicBezTo>
                        <a:pt x="1721850" y="642273"/>
                        <a:pt x="1720250" y="638643"/>
                        <a:pt x="1720250" y="634633"/>
                      </a:cubicBezTo>
                      <a:cubicBezTo>
                        <a:pt x="1720250" y="626614"/>
                        <a:pt x="1726651" y="620113"/>
                        <a:pt x="1734548" y="620113"/>
                      </a:cubicBezTo>
                      <a:close/>
                      <a:moveTo>
                        <a:pt x="1516196" y="616340"/>
                      </a:moveTo>
                      <a:cubicBezTo>
                        <a:pt x="1524093" y="616340"/>
                        <a:pt x="1530494" y="622841"/>
                        <a:pt x="1530494" y="630860"/>
                      </a:cubicBezTo>
                      <a:cubicBezTo>
                        <a:pt x="1530494" y="638879"/>
                        <a:pt x="1524093" y="645380"/>
                        <a:pt x="1516196" y="645380"/>
                      </a:cubicBezTo>
                      <a:cubicBezTo>
                        <a:pt x="1508299" y="645380"/>
                        <a:pt x="1501897" y="638879"/>
                        <a:pt x="1501897" y="630860"/>
                      </a:cubicBezTo>
                      <a:cubicBezTo>
                        <a:pt x="1501897" y="622841"/>
                        <a:pt x="1508299" y="616340"/>
                        <a:pt x="1516196" y="616340"/>
                      </a:cubicBezTo>
                      <a:close/>
                      <a:moveTo>
                        <a:pt x="1859570" y="610039"/>
                      </a:moveTo>
                      <a:cubicBezTo>
                        <a:pt x="1867466" y="610039"/>
                        <a:pt x="1873868" y="616540"/>
                        <a:pt x="1873868" y="624559"/>
                      </a:cubicBezTo>
                      <a:lnTo>
                        <a:pt x="1871713" y="629843"/>
                      </a:lnTo>
                      <a:lnTo>
                        <a:pt x="1848523" y="632534"/>
                      </a:lnTo>
                      <a:lnTo>
                        <a:pt x="1845270" y="624559"/>
                      </a:lnTo>
                      <a:cubicBezTo>
                        <a:pt x="1845270" y="616540"/>
                        <a:pt x="1851672" y="610039"/>
                        <a:pt x="1859570" y="610039"/>
                      </a:cubicBezTo>
                      <a:close/>
                      <a:moveTo>
                        <a:pt x="1303502" y="610039"/>
                      </a:moveTo>
                      <a:cubicBezTo>
                        <a:pt x="1311398" y="610039"/>
                        <a:pt x="1317800" y="616540"/>
                        <a:pt x="1317800" y="624559"/>
                      </a:cubicBezTo>
                      <a:cubicBezTo>
                        <a:pt x="1317800" y="632578"/>
                        <a:pt x="1311398" y="639079"/>
                        <a:pt x="1303502" y="639079"/>
                      </a:cubicBezTo>
                      <a:cubicBezTo>
                        <a:pt x="1295604" y="639079"/>
                        <a:pt x="1289203" y="632578"/>
                        <a:pt x="1289203" y="624559"/>
                      </a:cubicBezTo>
                      <a:cubicBezTo>
                        <a:pt x="1289203" y="616540"/>
                        <a:pt x="1295604" y="610039"/>
                        <a:pt x="1303502" y="610039"/>
                      </a:cubicBezTo>
                      <a:close/>
                      <a:moveTo>
                        <a:pt x="1408633" y="603737"/>
                      </a:moveTo>
                      <a:cubicBezTo>
                        <a:pt x="1416530" y="603737"/>
                        <a:pt x="1422932" y="610238"/>
                        <a:pt x="1422932" y="618257"/>
                      </a:cubicBezTo>
                      <a:cubicBezTo>
                        <a:pt x="1422932" y="626276"/>
                        <a:pt x="1416530" y="632778"/>
                        <a:pt x="1408633" y="632778"/>
                      </a:cubicBezTo>
                      <a:cubicBezTo>
                        <a:pt x="1400736" y="632778"/>
                        <a:pt x="1394335" y="626276"/>
                        <a:pt x="1394335" y="618257"/>
                      </a:cubicBezTo>
                      <a:cubicBezTo>
                        <a:pt x="1394335" y="610238"/>
                        <a:pt x="1400736" y="603737"/>
                        <a:pt x="1408633" y="603737"/>
                      </a:cubicBezTo>
                      <a:close/>
                      <a:moveTo>
                        <a:pt x="1224536" y="601637"/>
                      </a:moveTo>
                      <a:cubicBezTo>
                        <a:pt x="1232432" y="601637"/>
                        <a:pt x="1238834" y="608137"/>
                        <a:pt x="1238834" y="616157"/>
                      </a:cubicBezTo>
                      <a:cubicBezTo>
                        <a:pt x="1238834" y="624177"/>
                        <a:pt x="1232432" y="630677"/>
                        <a:pt x="1224536" y="630677"/>
                      </a:cubicBezTo>
                      <a:cubicBezTo>
                        <a:pt x="1216639" y="630677"/>
                        <a:pt x="1210237" y="624177"/>
                        <a:pt x="1210237" y="616157"/>
                      </a:cubicBezTo>
                      <a:cubicBezTo>
                        <a:pt x="1210237" y="608137"/>
                        <a:pt x="1216639" y="601637"/>
                        <a:pt x="1224536" y="601637"/>
                      </a:cubicBezTo>
                      <a:close/>
                      <a:moveTo>
                        <a:pt x="2090013" y="595092"/>
                      </a:moveTo>
                      <a:cubicBezTo>
                        <a:pt x="2091856" y="594860"/>
                        <a:pt x="2093775" y="594991"/>
                        <a:pt x="2095674" y="595540"/>
                      </a:cubicBezTo>
                      <a:cubicBezTo>
                        <a:pt x="2099472" y="596635"/>
                        <a:pt x="2102473" y="599190"/>
                        <a:pt x="2104255" y="602436"/>
                      </a:cubicBezTo>
                      <a:lnTo>
                        <a:pt x="2104303" y="602854"/>
                      </a:lnTo>
                      <a:lnTo>
                        <a:pt x="2078053" y="605900"/>
                      </a:lnTo>
                      <a:lnTo>
                        <a:pt x="2078011" y="605538"/>
                      </a:lnTo>
                      <a:cubicBezTo>
                        <a:pt x="2079630" y="599753"/>
                        <a:pt x="2084482" y="595789"/>
                        <a:pt x="2090013" y="595092"/>
                      </a:cubicBezTo>
                      <a:close/>
                      <a:moveTo>
                        <a:pt x="1127631" y="593340"/>
                      </a:moveTo>
                      <a:cubicBezTo>
                        <a:pt x="1129475" y="593108"/>
                        <a:pt x="1131393" y="593239"/>
                        <a:pt x="1133292" y="593787"/>
                      </a:cubicBezTo>
                      <a:cubicBezTo>
                        <a:pt x="1140888" y="595979"/>
                        <a:pt x="1145297" y="604009"/>
                        <a:pt x="1143138" y="611723"/>
                      </a:cubicBezTo>
                      <a:cubicBezTo>
                        <a:pt x="1140980" y="619437"/>
                        <a:pt x="1133073" y="623913"/>
                        <a:pt x="1125476" y="621722"/>
                      </a:cubicBezTo>
                      <a:cubicBezTo>
                        <a:pt x="1117880" y="619530"/>
                        <a:pt x="1113471" y="611500"/>
                        <a:pt x="1115630" y="603786"/>
                      </a:cubicBezTo>
                      <a:cubicBezTo>
                        <a:pt x="1117249" y="598001"/>
                        <a:pt x="1122102" y="594036"/>
                        <a:pt x="1127631" y="593340"/>
                      </a:cubicBezTo>
                      <a:close/>
                      <a:moveTo>
                        <a:pt x="1044891" y="587039"/>
                      </a:moveTo>
                      <a:cubicBezTo>
                        <a:pt x="1046734" y="586807"/>
                        <a:pt x="1048653" y="586938"/>
                        <a:pt x="1050551" y="587486"/>
                      </a:cubicBezTo>
                      <a:cubicBezTo>
                        <a:pt x="1058148" y="589677"/>
                        <a:pt x="1062556" y="597708"/>
                        <a:pt x="1060398" y="605422"/>
                      </a:cubicBezTo>
                      <a:cubicBezTo>
                        <a:pt x="1058240" y="613135"/>
                        <a:pt x="1050332" y="617612"/>
                        <a:pt x="1042735" y="615420"/>
                      </a:cubicBezTo>
                      <a:cubicBezTo>
                        <a:pt x="1035140" y="613229"/>
                        <a:pt x="1030731" y="605199"/>
                        <a:pt x="1032889" y="597485"/>
                      </a:cubicBezTo>
                      <a:cubicBezTo>
                        <a:pt x="1034508" y="591699"/>
                        <a:pt x="1039360" y="587735"/>
                        <a:pt x="1044891" y="587039"/>
                      </a:cubicBezTo>
                      <a:close/>
                      <a:moveTo>
                        <a:pt x="628517" y="574307"/>
                      </a:moveTo>
                      <a:cubicBezTo>
                        <a:pt x="636414" y="574307"/>
                        <a:pt x="642816" y="580808"/>
                        <a:pt x="642816" y="588827"/>
                      </a:cubicBezTo>
                      <a:cubicBezTo>
                        <a:pt x="642816" y="596846"/>
                        <a:pt x="636414" y="603347"/>
                        <a:pt x="628517" y="603347"/>
                      </a:cubicBezTo>
                      <a:cubicBezTo>
                        <a:pt x="620620" y="603347"/>
                        <a:pt x="614218" y="596846"/>
                        <a:pt x="614218" y="588827"/>
                      </a:cubicBezTo>
                      <a:cubicBezTo>
                        <a:pt x="614218" y="580808"/>
                        <a:pt x="620620" y="574307"/>
                        <a:pt x="628517" y="574307"/>
                      </a:cubicBezTo>
                      <a:close/>
                      <a:moveTo>
                        <a:pt x="804341" y="572207"/>
                      </a:moveTo>
                      <a:cubicBezTo>
                        <a:pt x="812237" y="572207"/>
                        <a:pt x="818639" y="578707"/>
                        <a:pt x="818639" y="586727"/>
                      </a:cubicBezTo>
                      <a:cubicBezTo>
                        <a:pt x="818639" y="594746"/>
                        <a:pt x="812237" y="601247"/>
                        <a:pt x="804341" y="601247"/>
                      </a:cubicBezTo>
                      <a:cubicBezTo>
                        <a:pt x="796443" y="601247"/>
                        <a:pt x="790041" y="594746"/>
                        <a:pt x="790041" y="586727"/>
                      </a:cubicBezTo>
                      <a:cubicBezTo>
                        <a:pt x="790041" y="578707"/>
                        <a:pt x="796443" y="572207"/>
                        <a:pt x="804341" y="572207"/>
                      </a:cubicBezTo>
                      <a:close/>
                      <a:moveTo>
                        <a:pt x="539571" y="553301"/>
                      </a:moveTo>
                      <a:cubicBezTo>
                        <a:pt x="547467" y="553301"/>
                        <a:pt x="553870" y="559803"/>
                        <a:pt x="553870" y="567821"/>
                      </a:cubicBezTo>
                      <a:cubicBezTo>
                        <a:pt x="553870" y="575841"/>
                        <a:pt x="547467" y="582341"/>
                        <a:pt x="539571" y="582341"/>
                      </a:cubicBezTo>
                      <a:cubicBezTo>
                        <a:pt x="531673" y="582341"/>
                        <a:pt x="525272" y="575841"/>
                        <a:pt x="525272" y="567821"/>
                      </a:cubicBezTo>
                      <a:cubicBezTo>
                        <a:pt x="525272" y="559803"/>
                        <a:pt x="531673" y="553301"/>
                        <a:pt x="539571" y="553301"/>
                      </a:cubicBezTo>
                      <a:close/>
                      <a:moveTo>
                        <a:pt x="463036" y="553301"/>
                      </a:moveTo>
                      <a:cubicBezTo>
                        <a:pt x="470933" y="553301"/>
                        <a:pt x="477335" y="559803"/>
                        <a:pt x="477335" y="567821"/>
                      </a:cubicBezTo>
                      <a:cubicBezTo>
                        <a:pt x="477335" y="575841"/>
                        <a:pt x="470933" y="582341"/>
                        <a:pt x="463036" y="582341"/>
                      </a:cubicBezTo>
                      <a:cubicBezTo>
                        <a:pt x="455139" y="582341"/>
                        <a:pt x="448737" y="575841"/>
                        <a:pt x="448737" y="567821"/>
                      </a:cubicBezTo>
                      <a:cubicBezTo>
                        <a:pt x="448737" y="559803"/>
                        <a:pt x="455139" y="553301"/>
                        <a:pt x="463036" y="553301"/>
                      </a:cubicBezTo>
                      <a:close/>
                      <a:moveTo>
                        <a:pt x="241705" y="551201"/>
                      </a:moveTo>
                      <a:cubicBezTo>
                        <a:pt x="249602" y="551201"/>
                        <a:pt x="256004" y="557702"/>
                        <a:pt x="256004" y="565722"/>
                      </a:cubicBezTo>
                      <a:cubicBezTo>
                        <a:pt x="256004" y="573740"/>
                        <a:pt x="249602" y="580242"/>
                        <a:pt x="241705" y="580242"/>
                      </a:cubicBezTo>
                      <a:cubicBezTo>
                        <a:pt x="233808" y="580242"/>
                        <a:pt x="227406" y="573740"/>
                        <a:pt x="227406" y="565722"/>
                      </a:cubicBezTo>
                      <a:cubicBezTo>
                        <a:pt x="227406" y="557702"/>
                        <a:pt x="233808" y="551201"/>
                        <a:pt x="241705" y="551201"/>
                      </a:cubicBezTo>
                      <a:close/>
                      <a:moveTo>
                        <a:pt x="1623759" y="547022"/>
                      </a:moveTo>
                      <a:cubicBezTo>
                        <a:pt x="1631656" y="547022"/>
                        <a:pt x="1638057" y="553524"/>
                        <a:pt x="1638057" y="561542"/>
                      </a:cubicBezTo>
                      <a:cubicBezTo>
                        <a:pt x="1638057" y="569562"/>
                        <a:pt x="1631656" y="576063"/>
                        <a:pt x="1623759" y="576063"/>
                      </a:cubicBezTo>
                      <a:cubicBezTo>
                        <a:pt x="1615862" y="576063"/>
                        <a:pt x="1609460" y="569562"/>
                        <a:pt x="1609460" y="561542"/>
                      </a:cubicBezTo>
                      <a:cubicBezTo>
                        <a:pt x="1609460" y="553524"/>
                        <a:pt x="1615862" y="547022"/>
                        <a:pt x="1623759" y="547022"/>
                      </a:cubicBezTo>
                      <a:close/>
                      <a:moveTo>
                        <a:pt x="1799582" y="544923"/>
                      </a:moveTo>
                      <a:cubicBezTo>
                        <a:pt x="1807479" y="544923"/>
                        <a:pt x="1813881" y="551423"/>
                        <a:pt x="1813881" y="559443"/>
                      </a:cubicBezTo>
                      <a:cubicBezTo>
                        <a:pt x="1813881" y="567461"/>
                        <a:pt x="1807479" y="573962"/>
                        <a:pt x="1799582" y="573962"/>
                      </a:cubicBezTo>
                      <a:cubicBezTo>
                        <a:pt x="1791685" y="573962"/>
                        <a:pt x="1785283" y="567461"/>
                        <a:pt x="1785283" y="559443"/>
                      </a:cubicBezTo>
                      <a:cubicBezTo>
                        <a:pt x="1785283" y="551423"/>
                        <a:pt x="1791685" y="544923"/>
                        <a:pt x="1799582" y="544923"/>
                      </a:cubicBezTo>
                      <a:close/>
                      <a:moveTo>
                        <a:pt x="367884" y="544899"/>
                      </a:moveTo>
                      <a:cubicBezTo>
                        <a:pt x="375782" y="544899"/>
                        <a:pt x="382183" y="551400"/>
                        <a:pt x="382183" y="559420"/>
                      </a:cubicBezTo>
                      <a:cubicBezTo>
                        <a:pt x="382183" y="567439"/>
                        <a:pt x="375782" y="573940"/>
                        <a:pt x="367884" y="573940"/>
                      </a:cubicBezTo>
                      <a:cubicBezTo>
                        <a:pt x="359988" y="573940"/>
                        <a:pt x="353586" y="567439"/>
                        <a:pt x="353586" y="559420"/>
                      </a:cubicBezTo>
                      <a:cubicBezTo>
                        <a:pt x="353586" y="551400"/>
                        <a:pt x="359988" y="544899"/>
                        <a:pt x="367884" y="544899"/>
                      </a:cubicBezTo>
                      <a:close/>
                      <a:moveTo>
                        <a:pt x="119978" y="542904"/>
                      </a:moveTo>
                      <a:cubicBezTo>
                        <a:pt x="121822" y="542672"/>
                        <a:pt x="123740" y="542803"/>
                        <a:pt x="125639" y="543351"/>
                      </a:cubicBezTo>
                      <a:cubicBezTo>
                        <a:pt x="129438" y="544447"/>
                        <a:pt x="132439" y="547002"/>
                        <a:pt x="134221" y="550248"/>
                      </a:cubicBezTo>
                      <a:lnTo>
                        <a:pt x="135045" y="557445"/>
                      </a:lnTo>
                      <a:lnTo>
                        <a:pt x="116311" y="546096"/>
                      </a:lnTo>
                      <a:close/>
                      <a:moveTo>
                        <a:pt x="2579934" y="534070"/>
                      </a:moveTo>
                      <a:lnTo>
                        <a:pt x="2585815" y="536544"/>
                      </a:lnTo>
                      <a:lnTo>
                        <a:pt x="2569608" y="538853"/>
                      </a:lnTo>
                      <a:lnTo>
                        <a:pt x="2569824" y="538323"/>
                      </a:lnTo>
                      <a:cubicBezTo>
                        <a:pt x="2572411" y="535696"/>
                        <a:pt x="2575986" y="534070"/>
                        <a:pt x="2579934" y="534070"/>
                      </a:cubicBezTo>
                      <a:close/>
                      <a:moveTo>
                        <a:pt x="2503400" y="534070"/>
                      </a:moveTo>
                      <a:cubicBezTo>
                        <a:pt x="2507348" y="534070"/>
                        <a:pt x="2510923" y="535696"/>
                        <a:pt x="2513510" y="538323"/>
                      </a:cubicBezTo>
                      <a:lnTo>
                        <a:pt x="2516795" y="546376"/>
                      </a:lnTo>
                      <a:lnTo>
                        <a:pt x="2489768" y="550226"/>
                      </a:lnTo>
                      <a:lnTo>
                        <a:pt x="2489101" y="548590"/>
                      </a:lnTo>
                      <a:cubicBezTo>
                        <a:pt x="2489101" y="540572"/>
                        <a:pt x="2495502" y="534070"/>
                        <a:pt x="2503400" y="534070"/>
                      </a:cubicBezTo>
                      <a:close/>
                      <a:moveTo>
                        <a:pt x="2282069" y="531970"/>
                      </a:moveTo>
                      <a:cubicBezTo>
                        <a:pt x="2289966" y="531970"/>
                        <a:pt x="2296367" y="538471"/>
                        <a:pt x="2296367" y="546491"/>
                      </a:cubicBezTo>
                      <a:cubicBezTo>
                        <a:pt x="2296367" y="554509"/>
                        <a:pt x="2289966" y="561011"/>
                        <a:pt x="2282069" y="561011"/>
                      </a:cubicBezTo>
                      <a:cubicBezTo>
                        <a:pt x="2274172" y="561011"/>
                        <a:pt x="2267770" y="554509"/>
                        <a:pt x="2267770" y="546491"/>
                      </a:cubicBezTo>
                      <a:cubicBezTo>
                        <a:pt x="2267770" y="538471"/>
                        <a:pt x="2274172" y="531970"/>
                        <a:pt x="2282069" y="531970"/>
                      </a:cubicBezTo>
                      <a:close/>
                      <a:moveTo>
                        <a:pt x="754696" y="530195"/>
                      </a:moveTo>
                      <a:cubicBezTo>
                        <a:pt x="762593" y="530195"/>
                        <a:pt x="768995" y="536696"/>
                        <a:pt x="768995" y="544716"/>
                      </a:cubicBezTo>
                      <a:cubicBezTo>
                        <a:pt x="768995" y="552735"/>
                        <a:pt x="762593" y="559236"/>
                        <a:pt x="754696" y="559236"/>
                      </a:cubicBezTo>
                      <a:cubicBezTo>
                        <a:pt x="746799" y="559236"/>
                        <a:pt x="740398" y="552735"/>
                        <a:pt x="740398" y="544716"/>
                      </a:cubicBezTo>
                      <a:cubicBezTo>
                        <a:pt x="740398" y="536696"/>
                        <a:pt x="746799" y="530195"/>
                        <a:pt x="754696" y="530195"/>
                      </a:cubicBezTo>
                      <a:close/>
                      <a:moveTo>
                        <a:pt x="1534812" y="526017"/>
                      </a:moveTo>
                      <a:cubicBezTo>
                        <a:pt x="1542709" y="526017"/>
                        <a:pt x="1549111" y="532518"/>
                        <a:pt x="1549111" y="540537"/>
                      </a:cubicBezTo>
                      <a:cubicBezTo>
                        <a:pt x="1549111" y="548557"/>
                        <a:pt x="1542709" y="555057"/>
                        <a:pt x="1534812" y="555057"/>
                      </a:cubicBezTo>
                      <a:cubicBezTo>
                        <a:pt x="1526916" y="555057"/>
                        <a:pt x="1520514" y="548557"/>
                        <a:pt x="1520514" y="540537"/>
                      </a:cubicBezTo>
                      <a:cubicBezTo>
                        <a:pt x="1520514" y="532518"/>
                        <a:pt x="1526916" y="526017"/>
                        <a:pt x="1534812" y="526017"/>
                      </a:cubicBezTo>
                      <a:close/>
                      <a:moveTo>
                        <a:pt x="1458278" y="526017"/>
                      </a:moveTo>
                      <a:cubicBezTo>
                        <a:pt x="1466175" y="526017"/>
                        <a:pt x="1472576" y="532518"/>
                        <a:pt x="1472576" y="540537"/>
                      </a:cubicBezTo>
                      <a:cubicBezTo>
                        <a:pt x="1472576" y="548557"/>
                        <a:pt x="1466175" y="555057"/>
                        <a:pt x="1458278" y="555057"/>
                      </a:cubicBezTo>
                      <a:cubicBezTo>
                        <a:pt x="1450381" y="555057"/>
                        <a:pt x="1443979" y="548557"/>
                        <a:pt x="1443979" y="540537"/>
                      </a:cubicBezTo>
                      <a:cubicBezTo>
                        <a:pt x="1443979" y="532518"/>
                        <a:pt x="1450381" y="526017"/>
                        <a:pt x="1458278" y="526017"/>
                      </a:cubicBezTo>
                      <a:close/>
                      <a:moveTo>
                        <a:pt x="2408248" y="525668"/>
                      </a:moveTo>
                      <a:cubicBezTo>
                        <a:pt x="2416145" y="525668"/>
                        <a:pt x="2422547" y="532169"/>
                        <a:pt x="2422547" y="540189"/>
                      </a:cubicBezTo>
                      <a:cubicBezTo>
                        <a:pt x="2422547" y="548208"/>
                        <a:pt x="2416145" y="554709"/>
                        <a:pt x="2408248" y="554709"/>
                      </a:cubicBezTo>
                      <a:cubicBezTo>
                        <a:pt x="2400351" y="554709"/>
                        <a:pt x="2393950" y="548208"/>
                        <a:pt x="2393950" y="540189"/>
                      </a:cubicBezTo>
                      <a:cubicBezTo>
                        <a:pt x="2393950" y="532169"/>
                        <a:pt x="2400351" y="525668"/>
                        <a:pt x="2408248" y="525668"/>
                      </a:cubicBezTo>
                      <a:close/>
                      <a:moveTo>
                        <a:pt x="1236947" y="523917"/>
                      </a:moveTo>
                      <a:cubicBezTo>
                        <a:pt x="1244844" y="523917"/>
                        <a:pt x="1251245" y="530418"/>
                        <a:pt x="1251245" y="538437"/>
                      </a:cubicBezTo>
                      <a:cubicBezTo>
                        <a:pt x="1251245" y="546456"/>
                        <a:pt x="1244844" y="552957"/>
                        <a:pt x="1236947" y="552957"/>
                      </a:cubicBezTo>
                      <a:cubicBezTo>
                        <a:pt x="1229050" y="552957"/>
                        <a:pt x="1222647" y="546456"/>
                        <a:pt x="1222647" y="538437"/>
                      </a:cubicBezTo>
                      <a:cubicBezTo>
                        <a:pt x="1222647" y="530418"/>
                        <a:pt x="1229050" y="523917"/>
                        <a:pt x="1236947" y="523917"/>
                      </a:cubicBezTo>
                      <a:close/>
                      <a:moveTo>
                        <a:pt x="2160342" y="523673"/>
                      </a:moveTo>
                      <a:cubicBezTo>
                        <a:pt x="2162185" y="523441"/>
                        <a:pt x="2164104" y="523573"/>
                        <a:pt x="2166003" y="524120"/>
                      </a:cubicBezTo>
                      <a:cubicBezTo>
                        <a:pt x="2173600" y="526312"/>
                        <a:pt x="2178008" y="534342"/>
                        <a:pt x="2175849" y="542056"/>
                      </a:cubicBezTo>
                      <a:cubicBezTo>
                        <a:pt x="2173691" y="549770"/>
                        <a:pt x="2165783" y="554247"/>
                        <a:pt x="2158188" y="552056"/>
                      </a:cubicBezTo>
                      <a:cubicBezTo>
                        <a:pt x="2150591" y="549863"/>
                        <a:pt x="2146182" y="541834"/>
                        <a:pt x="2148340" y="534119"/>
                      </a:cubicBezTo>
                      <a:cubicBezTo>
                        <a:pt x="2149959" y="528334"/>
                        <a:pt x="2154812" y="524369"/>
                        <a:pt x="2160342" y="523673"/>
                      </a:cubicBezTo>
                      <a:close/>
                      <a:moveTo>
                        <a:pt x="1363126" y="517615"/>
                      </a:moveTo>
                      <a:cubicBezTo>
                        <a:pt x="1371024" y="517615"/>
                        <a:pt x="1377425" y="524116"/>
                        <a:pt x="1377425" y="532136"/>
                      </a:cubicBezTo>
                      <a:cubicBezTo>
                        <a:pt x="1377425" y="540154"/>
                        <a:pt x="1371024" y="546656"/>
                        <a:pt x="1363126" y="546656"/>
                      </a:cubicBezTo>
                      <a:cubicBezTo>
                        <a:pt x="1355229" y="546656"/>
                        <a:pt x="1348828" y="540154"/>
                        <a:pt x="1348828" y="532136"/>
                      </a:cubicBezTo>
                      <a:cubicBezTo>
                        <a:pt x="1348828" y="524116"/>
                        <a:pt x="1355229" y="517615"/>
                        <a:pt x="1363126" y="517615"/>
                      </a:cubicBezTo>
                      <a:close/>
                      <a:moveTo>
                        <a:pt x="1115220" y="515620"/>
                      </a:moveTo>
                      <a:cubicBezTo>
                        <a:pt x="1117063" y="515388"/>
                        <a:pt x="1118982" y="515519"/>
                        <a:pt x="1120881" y="516067"/>
                      </a:cubicBezTo>
                      <a:cubicBezTo>
                        <a:pt x="1128477" y="518258"/>
                        <a:pt x="1132886" y="526289"/>
                        <a:pt x="1130727" y="534002"/>
                      </a:cubicBezTo>
                      <a:cubicBezTo>
                        <a:pt x="1128569" y="541717"/>
                        <a:pt x="1120661" y="546194"/>
                        <a:pt x="1113066" y="544002"/>
                      </a:cubicBezTo>
                      <a:cubicBezTo>
                        <a:pt x="1105469" y="541810"/>
                        <a:pt x="1101060" y="533780"/>
                        <a:pt x="1103219" y="526066"/>
                      </a:cubicBezTo>
                      <a:cubicBezTo>
                        <a:pt x="1104837" y="520281"/>
                        <a:pt x="1109690" y="516316"/>
                        <a:pt x="1115220" y="515620"/>
                      </a:cubicBezTo>
                      <a:close/>
                      <a:moveTo>
                        <a:pt x="2066943" y="515165"/>
                      </a:moveTo>
                      <a:cubicBezTo>
                        <a:pt x="2074841" y="515165"/>
                        <a:pt x="2081242" y="521666"/>
                        <a:pt x="2081242" y="529686"/>
                      </a:cubicBezTo>
                      <a:cubicBezTo>
                        <a:pt x="2081242" y="537705"/>
                        <a:pt x="2074841" y="544206"/>
                        <a:pt x="2066943" y="544206"/>
                      </a:cubicBezTo>
                      <a:cubicBezTo>
                        <a:pt x="2059047" y="544206"/>
                        <a:pt x="2052645" y="537705"/>
                        <a:pt x="2052645" y="529686"/>
                      </a:cubicBezTo>
                      <a:cubicBezTo>
                        <a:pt x="2052645" y="521666"/>
                        <a:pt x="2059047" y="515165"/>
                        <a:pt x="2066943" y="515165"/>
                      </a:cubicBezTo>
                      <a:close/>
                      <a:moveTo>
                        <a:pt x="1021822" y="507112"/>
                      </a:moveTo>
                      <a:cubicBezTo>
                        <a:pt x="1029719" y="507112"/>
                        <a:pt x="1036121" y="513613"/>
                        <a:pt x="1036121" y="521633"/>
                      </a:cubicBezTo>
                      <a:cubicBezTo>
                        <a:pt x="1036121" y="529651"/>
                        <a:pt x="1029719" y="536153"/>
                        <a:pt x="1021822" y="536153"/>
                      </a:cubicBezTo>
                      <a:cubicBezTo>
                        <a:pt x="1013925" y="536153"/>
                        <a:pt x="1007523" y="529651"/>
                        <a:pt x="1007523" y="521633"/>
                      </a:cubicBezTo>
                      <a:cubicBezTo>
                        <a:pt x="1007523" y="513613"/>
                        <a:pt x="1013925" y="507112"/>
                        <a:pt x="1021822" y="507112"/>
                      </a:cubicBezTo>
                      <a:close/>
                      <a:moveTo>
                        <a:pt x="1749938" y="502911"/>
                      </a:moveTo>
                      <a:cubicBezTo>
                        <a:pt x="1757835" y="502911"/>
                        <a:pt x="1764237" y="509412"/>
                        <a:pt x="1764237" y="517431"/>
                      </a:cubicBezTo>
                      <a:cubicBezTo>
                        <a:pt x="1764237" y="525450"/>
                        <a:pt x="1757835" y="531951"/>
                        <a:pt x="1749938" y="531951"/>
                      </a:cubicBezTo>
                      <a:cubicBezTo>
                        <a:pt x="1742041" y="531951"/>
                        <a:pt x="1735640" y="525450"/>
                        <a:pt x="1735640" y="517431"/>
                      </a:cubicBezTo>
                      <a:cubicBezTo>
                        <a:pt x="1735640" y="509412"/>
                        <a:pt x="1742041" y="502911"/>
                        <a:pt x="1749938" y="502911"/>
                      </a:cubicBezTo>
                      <a:close/>
                      <a:moveTo>
                        <a:pt x="475447" y="475582"/>
                      </a:moveTo>
                      <a:cubicBezTo>
                        <a:pt x="483344" y="475582"/>
                        <a:pt x="489745" y="482083"/>
                        <a:pt x="489745" y="490102"/>
                      </a:cubicBezTo>
                      <a:cubicBezTo>
                        <a:pt x="489745" y="498121"/>
                        <a:pt x="483344" y="504622"/>
                        <a:pt x="475447" y="504622"/>
                      </a:cubicBezTo>
                      <a:cubicBezTo>
                        <a:pt x="467550" y="504622"/>
                        <a:pt x="461148" y="498121"/>
                        <a:pt x="461148" y="490102"/>
                      </a:cubicBezTo>
                      <a:cubicBezTo>
                        <a:pt x="461148" y="482083"/>
                        <a:pt x="467550" y="475582"/>
                        <a:pt x="475447" y="475582"/>
                      </a:cubicBezTo>
                      <a:close/>
                      <a:moveTo>
                        <a:pt x="580941" y="471381"/>
                      </a:moveTo>
                      <a:cubicBezTo>
                        <a:pt x="588838" y="471381"/>
                        <a:pt x="595240" y="477882"/>
                        <a:pt x="595240" y="485901"/>
                      </a:cubicBezTo>
                      <a:cubicBezTo>
                        <a:pt x="595240" y="493920"/>
                        <a:pt x="588838" y="500421"/>
                        <a:pt x="580941" y="500421"/>
                      </a:cubicBezTo>
                      <a:cubicBezTo>
                        <a:pt x="573044" y="500421"/>
                        <a:pt x="566642" y="493920"/>
                        <a:pt x="566642" y="485901"/>
                      </a:cubicBezTo>
                      <a:cubicBezTo>
                        <a:pt x="566642" y="477882"/>
                        <a:pt x="573044" y="471381"/>
                        <a:pt x="580941" y="471381"/>
                      </a:cubicBezTo>
                      <a:close/>
                      <a:moveTo>
                        <a:pt x="874670" y="465079"/>
                      </a:moveTo>
                      <a:cubicBezTo>
                        <a:pt x="882567" y="465079"/>
                        <a:pt x="888968" y="471579"/>
                        <a:pt x="888968" y="479599"/>
                      </a:cubicBezTo>
                      <a:cubicBezTo>
                        <a:pt x="888968" y="487618"/>
                        <a:pt x="882567" y="494119"/>
                        <a:pt x="874670" y="494119"/>
                      </a:cubicBezTo>
                      <a:cubicBezTo>
                        <a:pt x="866773" y="494119"/>
                        <a:pt x="860371" y="487618"/>
                        <a:pt x="860371" y="479599"/>
                      </a:cubicBezTo>
                      <a:cubicBezTo>
                        <a:pt x="860371" y="471579"/>
                        <a:pt x="866773" y="465079"/>
                        <a:pt x="874670" y="465079"/>
                      </a:cubicBezTo>
                      <a:close/>
                      <a:moveTo>
                        <a:pt x="134143" y="465079"/>
                      </a:moveTo>
                      <a:cubicBezTo>
                        <a:pt x="142040" y="465079"/>
                        <a:pt x="148441" y="471579"/>
                        <a:pt x="148441" y="479599"/>
                      </a:cubicBezTo>
                      <a:cubicBezTo>
                        <a:pt x="148441" y="487618"/>
                        <a:pt x="142040" y="494119"/>
                        <a:pt x="134143" y="494119"/>
                      </a:cubicBezTo>
                      <a:cubicBezTo>
                        <a:pt x="126246" y="494119"/>
                        <a:pt x="119844" y="487618"/>
                        <a:pt x="119844" y="479599"/>
                      </a:cubicBezTo>
                      <a:cubicBezTo>
                        <a:pt x="119844" y="471579"/>
                        <a:pt x="126246" y="465079"/>
                        <a:pt x="134143" y="465079"/>
                      </a:cubicBezTo>
                      <a:close/>
                      <a:moveTo>
                        <a:pt x="676092" y="462978"/>
                      </a:moveTo>
                      <a:cubicBezTo>
                        <a:pt x="683990" y="462978"/>
                        <a:pt x="690391" y="469479"/>
                        <a:pt x="690391" y="477499"/>
                      </a:cubicBezTo>
                      <a:cubicBezTo>
                        <a:pt x="690391" y="485518"/>
                        <a:pt x="683990" y="492019"/>
                        <a:pt x="676092" y="492019"/>
                      </a:cubicBezTo>
                      <a:cubicBezTo>
                        <a:pt x="668196" y="492019"/>
                        <a:pt x="661794" y="485518"/>
                        <a:pt x="661794" y="477499"/>
                      </a:cubicBezTo>
                      <a:cubicBezTo>
                        <a:pt x="661794" y="469479"/>
                        <a:pt x="668196" y="462978"/>
                        <a:pt x="676092" y="462978"/>
                      </a:cubicBezTo>
                      <a:close/>
                      <a:moveTo>
                        <a:pt x="2515810" y="456351"/>
                      </a:moveTo>
                      <a:cubicBezTo>
                        <a:pt x="2523708" y="456351"/>
                        <a:pt x="2530109" y="462852"/>
                        <a:pt x="2530109" y="470871"/>
                      </a:cubicBezTo>
                      <a:cubicBezTo>
                        <a:pt x="2530109" y="478890"/>
                        <a:pt x="2523708" y="485391"/>
                        <a:pt x="2515810" y="485391"/>
                      </a:cubicBezTo>
                      <a:cubicBezTo>
                        <a:pt x="2507914" y="485391"/>
                        <a:pt x="2501512" y="478890"/>
                        <a:pt x="2501512" y="470871"/>
                      </a:cubicBezTo>
                      <a:cubicBezTo>
                        <a:pt x="2501512" y="462852"/>
                        <a:pt x="2507914" y="456351"/>
                        <a:pt x="2515810" y="456351"/>
                      </a:cubicBezTo>
                      <a:close/>
                      <a:moveTo>
                        <a:pt x="767107" y="452475"/>
                      </a:moveTo>
                      <a:cubicBezTo>
                        <a:pt x="775004" y="452475"/>
                        <a:pt x="781406" y="458976"/>
                        <a:pt x="781406" y="466995"/>
                      </a:cubicBezTo>
                      <a:cubicBezTo>
                        <a:pt x="781406" y="475015"/>
                        <a:pt x="775004" y="481516"/>
                        <a:pt x="767107" y="481516"/>
                      </a:cubicBezTo>
                      <a:cubicBezTo>
                        <a:pt x="759210" y="481516"/>
                        <a:pt x="752809" y="475015"/>
                        <a:pt x="752809" y="466995"/>
                      </a:cubicBezTo>
                      <a:cubicBezTo>
                        <a:pt x="752809" y="458976"/>
                        <a:pt x="759210" y="452475"/>
                        <a:pt x="767107" y="452475"/>
                      </a:cubicBezTo>
                      <a:close/>
                      <a:moveTo>
                        <a:pt x="355474" y="452475"/>
                      </a:moveTo>
                      <a:cubicBezTo>
                        <a:pt x="363370" y="452475"/>
                        <a:pt x="369772" y="458976"/>
                        <a:pt x="369772" y="466995"/>
                      </a:cubicBezTo>
                      <a:cubicBezTo>
                        <a:pt x="369772" y="475015"/>
                        <a:pt x="363370" y="481516"/>
                        <a:pt x="355474" y="481516"/>
                      </a:cubicBezTo>
                      <a:cubicBezTo>
                        <a:pt x="347576" y="481516"/>
                        <a:pt x="341174" y="475015"/>
                        <a:pt x="341174" y="466995"/>
                      </a:cubicBezTo>
                      <a:cubicBezTo>
                        <a:pt x="341174" y="458976"/>
                        <a:pt x="347576" y="452475"/>
                        <a:pt x="355474" y="452475"/>
                      </a:cubicBezTo>
                      <a:close/>
                      <a:moveTo>
                        <a:pt x="2621305" y="452150"/>
                      </a:moveTo>
                      <a:cubicBezTo>
                        <a:pt x="2629202" y="452150"/>
                        <a:pt x="2635603" y="458651"/>
                        <a:pt x="2635603" y="466670"/>
                      </a:cubicBezTo>
                      <a:cubicBezTo>
                        <a:pt x="2635603" y="474689"/>
                        <a:pt x="2629202" y="481190"/>
                        <a:pt x="2621305" y="481190"/>
                      </a:cubicBezTo>
                      <a:cubicBezTo>
                        <a:pt x="2613408" y="481190"/>
                        <a:pt x="2607006" y="474689"/>
                        <a:pt x="2607006" y="466670"/>
                      </a:cubicBezTo>
                      <a:cubicBezTo>
                        <a:pt x="2607006" y="458651"/>
                        <a:pt x="2613408" y="452150"/>
                        <a:pt x="2621305" y="452150"/>
                      </a:cubicBezTo>
                      <a:close/>
                      <a:moveTo>
                        <a:pt x="1470689" y="448298"/>
                      </a:moveTo>
                      <a:cubicBezTo>
                        <a:pt x="1478586" y="448298"/>
                        <a:pt x="1484987" y="454799"/>
                        <a:pt x="1484987" y="462818"/>
                      </a:cubicBezTo>
                      <a:cubicBezTo>
                        <a:pt x="1484987" y="470837"/>
                        <a:pt x="1478586" y="477338"/>
                        <a:pt x="1470689" y="477338"/>
                      </a:cubicBezTo>
                      <a:cubicBezTo>
                        <a:pt x="1462792" y="477338"/>
                        <a:pt x="1456390" y="470837"/>
                        <a:pt x="1456390" y="462818"/>
                      </a:cubicBezTo>
                      <a:cubicBezTo>
                        <a:pt x="1456390" y="454799"/>
                        <a:pt x="1462792" y="448298"/>
                        <a:pt x="1470689" y="448298"/>
                      </a:cubicBezTo>
                      <a:close/>
                      <a:moveTo>
                        <a:pt x="2915034" y="445848"/>
                      </a:moveTo>
                      <a:cubicBezTo>
                        <a:pt x="2922930" y="445848"/>
                        <a:pt x="2929333" y="452348"/>
                        <a:pt x="2929333" y="460368"/>
                      </a:cubicBezTo>
                      <a:cubicBezTo>
                        <a:pt x="2929333" y="468387"/>
                        <a:pt x="2922930" y="474888"/>
                        <a:pt x="2915034" y="474888"/>
                      </a:cubicBezTo>
                      <a:cubicBezTo>
                        <a:pt x="2907137" y="474888"/>
                        <a:pt x="2900735" y="468387"/>
                        <a:pt x="2900735" y="460368"/>
                      </a:cubicBezTo>
                      <a:cubicBezTo>
                        <a:pt x="2900735" y="452348"/>
                        <a:pt x="2907137" y="445848"/>
                        <a:pt x="2915034" y="445848"/>
                      </a:cubicBezTo>
                      <a:close/>
                      <a:moveTo>
                        <a:pt x="2174507" y="445848"/>
                      </a:moveTo>
                      <a:cubicBezTo>
                        <a:pt x="2182403" y="445848"/>
                        <a:pt x="2188805" y="452348"/>
                        <a:pt x="2188805" y="460368"/>
                      </a:cubicBezTo>
                      <a:cubicBezTo>
                        <a:pt x="2188805" y="468387"/>
                        <a:pt x="2182403" y="474888"/>
                        <a:pt x="2174507" y="474888"/>
                      </a:cubicBezTo>
                      <a:cubicBezTo>
                        <a:pt x="2166609" y="474888"/>
                        <a:pt x="2160208" y="468387"/>
                        <a:pt x="2160208" y="460368"/>
                      </a:cubicBezTo>
                      <a:cubicBezTo>
                        <a:pt x="2160208" y="452348"/>
                        <a:pt x="2166609" y="445848"/>
                        <a:pt x="2174507" y="445848"/>
                      </a:cubicBezTo>
                      <a:close/>
                      <a:moveTo>
                        <a:pt x="1576183" y="444096"/>
                      </a:moveTo>
                      <a:cubicBezTo>
                        <a:pt x="1584080" y="444096"/>
                        <a:pt x="1590481" y="450598"/>
                        <a:pt x="1590481" y="458616"/>
                      </a:cubicBezTo>
                      <a:cubicBezTo>
                        <a:pt x="1590481" y="466636"/>
                        <a:pt x="1584080" y="473136"/>
                        <a:pt x="1576183" y="473136"/>
                      </a:cubicBezTo>
                      <a:cubicBezTo>
                        <a:pt x="1568286" y="473136"/>
                        <a:pt x="1561884" y="466636"/>
                        <a:pt x="1561884" y="458616"/>
                      </a:cubicBezTo>
                      <a:cubicBezTo>
                        <a:pt x="1561884" y="450598"/>
                        <a:pt x="1568286" y="444096"/>
                        <a:pt x="1576183" y="444096"/>
                      </a:cubicBezTo>
                      <a:close/>
                      <a:moveTo>
                        <a:pt x="260321" y="444074"/>
                      </a:moveTo>
                      <a:cubicBezTo>
                        <a:pt x="268219" y="444074"/>
                        <a:pt x="274621" y="450574"/>
                        <a:pt x="274621" y="458594"/>
                      </a:cubicBezTo>
                      <a:cubicBezTo>
                        <a:pt x="274621" y="466612"/>
                        <a:pt x="268219" y="473114"/>
                        <a:pt x="260321" y="473114"/>
                      </a:cubicBezTo>
                      <a:cubicBezTo>
                        <a:pt x="252425" y="473114"/>
                        <a:pt x="246023" y="466612"/>
                        <a:pt x="246023" y="458594"/>
                      </a:cubicBezTo>
                      <a:cubicBezTo>
                        <a:pt x="246023" y="450574"/>
                        <a:pt x="252425" y="444074"/>
                        <a:pt x="260321" y="444074"/>
                      </a:cubicBezTo>
                      <a:close/>
                      <a:moveTo>
                        <a:pt x="2716456" y="443747"/>
                      </a:moveTo>
                      <a:cubicBezTo>
                        <a:pt x="2724353" y="443747"/>
                        <a:pt x="2730755" y="450248"/>
                        <a:pt x="2730755" y="458268"/>
                      </a:cubicBezTo>
                      <a:cubicBezTo>
                        <a:pt x="2730755" y="466287"/>
                        <a:pt x="2724353" y="472788"/>
                        <a:pt x="2716456" y="472788"/>
                      </a:cubicBezTo>
                      <a:cubicBezTo>
                        <a:pt x="2708559" y="472788"/>
                        <a:pt x="2702158" y="466287"/>
                        <a:pt x="2702158" y="458268"/>
                      </a:cubicBezTo>
                      <a:cubicBezTo>
                        <a:pt x="2702158" y="450248"/>
                        <a:pt x="2708559" y="443747"/>
                        <a:pt x="2716456" y="443747"/>
                      </a:cubicBezTo>
                      <a:close/>
                      <a:moveTo>
                        <a:pt x="1869912" y="437795"/>
                      </a:moveTo>
                      <a:cubicBezTo>
                        <a:pt x="1877808" y="437795"/>
                        <a:pt x="1884211" y="444295"/>
                        <a:pt x="1884211" y="452315"/>
                      </a:cubicBezTo>
                      <a:cubicBezTo>
                        <a:pt x="1884211" y="460333"/>
                        <a:pt x="1877808" y="466835"/>
                        <a:pt x="1869912" y="466835"/>
                      </a:cubicBezTo>
                      <a:cubicBezTo>
                        <a:pt x="1862015" y="466835"/>
                        <a:pt x="1855613" y="460333"/>
                        <a:pt x="1855613" y="452315"/>
                      </a:cubicBezTo>
                      <a:cubicBezTo>
                        <a:pt x="1855613" y="444295"/>
                        <a:pt x="1862015" y="437795"/>
                        <a:pt x="1869912" y="437795"/>
                      </a:cubicBezTo>
                      <a:close/>
                      <a:moveTo>
                        <a:pt x="1129385" y="437795"/>
                      </a:moveTo>
                      <a:cubicBezTo>
                        <a:pt x="1137281" y="437795"/>
                        <a:pt x="1143683" y="444295"/>
                        <a:pt x="1143683" y="452315"/>
                      </a:cubicBezTo>
                      <a:cubicBezTo>
                        <a:pt x="1143683" y="460333"/>
                        <a:pt x="1137281" y="466835"/>
                        <a:pt x="1129385" y="466835"/>
                      </a:cubicBezTo>
                      <a:cubicBezTo>
                        <a:pt x="1121487" y="466835"/>
                        <a:pt x="1115086" y="460333"/>
                        <a:pt x="1115086" y="452315"/>
                      </a:cubicBezTo>
                      <a:cubicBezTo>
                        <a:pt x="1115086" y="444295"/>
                        <a:pt x="1121487" y="437795"/>
                        <a:pt x="1129385" y="437795"/>
                      </a:cubicBezTo>
                      <a:close/>
                      <a:moveTo>
                        <a:pt x="1671335" y="435694"/>
                      </a:moveTo>
                      <a:cubicBezTo>
                        <a:pt x="1679232" y="435694"/>
                        <a:pt x="1685633" y="442195"/>
                        <a:pt x="1685633" y="450215"/>
                      </a:cubicBezTo>
                      <a:cubicBezTo>
                        <a:pt x="1685633" y="458234"/>
                        <a:pt x="1679232" y="464735"/>
                        <a:pt x="1671335" y="464735"/>
                      </a:cubicBezTo>
                      <a:cubicBezTo>
                        <a:pt x="1663437" y="464735"/>
                        <a:pt x="1657036" y="458234"/>
                        <a:pt x="1657036" y="450215"/>
                      </a:cubicBezTo>
                      <a:cubicBezTo>
                        <a:pt x="1657036" y="442195"/>
                        <a:pt x="1663437" y="435694"/>
                        <a:pt x="1671335" y="435694"/>
                      </a:cubicBezTo>
                      <a:close/>
                      <a:moveTo>
                        <a:pt x="2807471" y="433244"/>
                      </a:moveTo>
                      <a:cubicBezTo>
                        <a:pt x="2815368" y="433244"/>
                        <a:pt x="2821770" y="439745"/>
                        <a:pt x="2821770" y="447764"/>
                      </a:cubicBezTo>
                      <a:cubicBezTo>
                        <a:pt x="2821770" y="455784"/>
                        <a:pt x="2815368" y="462285"/>
                        <a:pt x="2807471" y="462285"/>
                      </a:cubicBezTo>
                      <a:cubicBezTo>
                        <a:pt x="2799574" y="462285"/>
                        <a:pt x="2793172" y="455784"/>
                        <a:pt x="2793172" y="447764"/>
                      </a:cubicBezTo>
                      <a:cubicBezTo>
                        <a:pt x="2793172" y="439745"/>
                        <a:pt x="2799574" y="433244"/>
                        <a:pt x="2807471" y="433244"/>
                      </a:cubicBezTo>
                      <a:close/>
                      <a:moveTo>
                        <a:pt x="2395837" y="433244"/>
                      </a:moveTo>
                      <a:cubicBezTo>
                        <a:pt x="2403734" y="433244"/>
                        <a:pt x="2410136" y="439745"/>
                        <a:pt x="2410136" y="447764"/>
                      </a:cubicBezTo>
                      <a:cubicBezTo>
                        <a:pt x="2410136" y="455784"/>
                        <a:pt x="2403734" y="462285"/>
                        <a:pt x="2395837" y="462285"/>
                      </a:cubicBezTo>
                      <a:cubicBezTo>
                        <a:pt x="2387940" y="462285"/>
                        <a:pt x="2381538" y="455784"/>
                        <a:pt x="2381538" y="447764"/>
                      </a:cubicBezTo>
                      <a:cubicBezTo>
                        <a:pt x="2381538" y="439745"/>
                        <a:pt x="2387940" y="433244"/>
                        <a:pt x="2395837" y="433244"/>
                      </a:cubicBezTo>
                      <a:close/>
                      <a:moveTo>
                        <a:pt x="1762349" y="425191"/>
                      </a:moveTo>
                      <a:cubicBezTo>
                        <a:pt x="1770246" y="425191"/>
                        <a:pt x="1776648" y="431692"/>
                        <a:pt x="1776648" y="439711"/>
                      </a:cubicBezTo>
                      <a:cubicBezTo>
                        <a:pt x="1776648" y="447731"/>
                        <a:pt x="1770246" y="454232"/>
                        <a:pt x="1762349" y="454232"/>
                      </a:cubicBezTo>
                      <a:cubicBezTo>
                        <a:pt x="1754453" y="454232"/>
                        <a:pt x="1748050" y="447731"/>
                        <a:pt x="1748050" y="439711"/>
                      </a:cubicBezTo>
                      <a:cubicBezTo>
                        <a:pt x="1748050" y="431692"/>
                        <a:pt x="1754453" y="425191"/>
                        <a:pt x="1762349" y="425191"/>
                      </a:cubicBezTo>
                      <a:close/>
                      <a:moveTo>
                        <a:pt x="1350715" y="425191"/>
                      </a:moveTo>
                      <a:cubicBezTo>
                        <a:pt x="1358612" y="425191"/>
                        <a:pt x="1365014" y="431692"/>
                        <a:pt x="1365014" y="439711"/>
                      </a:cubicBezTo>
                      <a:cubicBezTo>
                        <a:pt x="1365014" y="447731"/>
                        <a:pt x="1358612" y="454232"/>
                        <a:pt x="1350715" y="454232"/>
                      </a:cubicBezTo>
                      <a:cubicBezTo>
                        <a:pt x="1342818" y="454232"/>
                        <a:pt x="1336416" y="447731"/>
                        <a:pt x="1336416" y="439711"/>
                      </a:cubicBezTo>
                      <a:cubicBezTo>
                        <a:pt x="1336416" y="431692"/>
                        <a:pt x="1342818" y="425191"/>
                        <a:pt x="1350715" y="425191"/>
                      </a:cubicBezTo>
                      <a:close/>
                      <a:moveTo>
                        <a:pt x="2300685" y="424843"/>
                      </a:moveTo>
                      <a:cubicBezTo>
                        <a:pt x="2308582" y="424843"/>
                        <a:pt x="2314985" y="431343"/>
                        <a:pt x="2314985" y="439363"/>
                      </a:cubicBezTo>
                      <a:cubicBezTo>
                        <a:pt x="2314985" y="447381"/>
                        <a:pt x="2308582" y="453883"/>
                        <a:pt x="2300685" y="453883"/>
                      </a:cubicBezTo>
                      <a:cubicBezTo>
                        <a:pt x="2292788" y="453883"/>
                        <a:pt x="2286387" y="447381"/>
                        <a:pt x="2286387" y="439363"/>
                      </a:cubicBezTo>
                      <a:cubicBezTo>
                        <a:pt x="2286387" y="431343"/>
                        <a:pt x="2292788" y="424843"/>
                        <a:pt x="2300685" y="424843"/>
                      </a:cubicBezTo>
                      <a:close/>
                      <a:moveTo>
                        <a:pt x="3169748" y="418564"/>
                      </a:moveTo>
                      <a:cubicBezTo>
                        <a:pt x="3173697" y="418564"/>
                        <a:pt x="3177271" y="420189"/>
                        <a:pt x="3179859" y="422816"/>
                      </a:cubicBezTo>
                      <a:lnTo>
                        <a:pt x="3179941" y="423017"/>
                      </a:lnTo>
                      <a:lnTo>
                        <a:pt x="3157270" y="428621"/>
                      </a:lnTo>
                      <a:lnTo>
                        <a:pt x="3159638" y="422816"/>
                      </a:lnTo>
                      <a:cubicBezTo>
                        <a:pt x="3162225" y="420189"/>
                        <a:pt x="3165800" y="418564"/>
                        <a:pt x="3169748" y="418564"/>
                      </a:cubicBezTo>
                      <a:close/>
                      <a:moveTo>
                        <a:pt x="1255563" y="416789"/>
                      </a:moveTo>
                      <a:cubicBezTo>
                        <a:pt x="1263460" y="416789"/>
                        <a:pt x="1269862" y="423290"/>
                        <a:pt x="1269862" y="431309"/>
                      </a:cubicBezTo>
                      <a:cubicBezTo>
                        <a:pt x="1269862" y="439328"/>
                        <a:pt x="1263460" y="445829"/>
                        <a:pt x="1255563" y="445829"/>
                      </a:cubicBezTo>
                      <a:cubicBezTo>
                        <a:pt x="1247666" y="445829"/>
                        <a:pt x="1241265" y="439328"/>
                        <a:pt x="1241265" y="431309"/>
                      </a:cubicBezTo>
                      <a:cubicBezTo>
                        <a:pt x="1241265" y="423290"/>
                        <a:pt x="1247666" y="416789"/>
                        <a:pt x="1255563" y="416789"/>
                      </a:cubicBezTo>
                      <a:close/>
                      <a:moveTo>
                        <a:pt x="367884" y="374756"/>
                      </a:moveTo>
                      <a:cubicBezTo>
                        <a:pt x="375782" y="374756"/>
                        <a:pt x="382183" y="381257"/>
                        <a:pt x="382183" y="389276"/>
                      </a:cubicBezTo>
                      <a:cubicBezTo>
                        <a:pt x="382183" y="397295"/>
                        <a:pt x="375782" y="403796"/>
                        <a:pt x="367884" y="403796"/>
                      </a:cubicBezTo>
                      <a:cubicBezTo>
                        <a:pt x="359988" y="403796"/>
                        <a:pt x="353586" y="397295"/>
                        <a:pt x="353586" y="389276"/>
                      </a:cubicBezTo>
                      <a:cubicBezTo>
                        <a:pt x="353586" y="381257"/>
                        <a:pt x="359988" y="374756"/>
                        <a:pt x="367884" y="374756"/>
                      </a:cubicBezTo>
                      <a:close/>
                      <a:moveTo>
                        <a:pt x="465234" y="359519"/>
                      </a:moveTo>
                      <a:cubicBezTo>
                        <a:pt x="473132" y="359519"/>
                        <a:pt x="479533" y="366020"/>
                        <a:pt x="479533" y="374039"/>
                      </a:cubicBezTo>
                      <a:cubicBezTo>
                        <a:pt x="479533" y="382059"/>
                        <a:pt x="473132" y="388560"/>
                        <a:pt x="465234" y="388560"/>
                      </a:cubicBezTo>
                      <a:cubicBezTo>
                        <a:pt x="457337" y="388560"/>
                        <a:pt x="450935" y="382059"/>
                        <a:pt x="450935" y="374039"/>
                      </a:cubicBezTo>
                      <a:cubicBezTo>
                        <a:pt x="450935" y="366020"/>
                        <a:pt x="457337" y="359519"/>
                        <a:pt x="465234" y="359519"/>
                      </a:cubicBezTo>
                      <a:close/>
                      <a:moveTo>
                        <a:pt x="194259" y="357418"/>
                      </a:moveTo>
                      <a:cubicBezTo>
                        <a:pt x="202156" y="357418"/>
                        <a:pt x="208558" y="363920"/>
                        <a:pt x="208558" y="371938"/>
                      </a:cubicBezTo>
                      <a:cubicBezTo>
                        <a:pt x="208558" y="379958"/>
                        <a:pt x="202156" y="386459"/>
                        <a:pt x="194259" y="386459"/>
                      </a:cubicBezTo>
                      <a:cubicBezTo>
                        <a:pt x="186362" y="386459"/>
                        <a:pt x="179961" y="379958"/>
                        <a:pt x="179961" y="371938"/>
                      </a:cubicBezTo>
                      <a:cubicBezTo>
                        <a:pt x="179961" y="363920"/>
                        <a:pt x="186362" y="357418"/>
                        <a:pt x="194259" y="357418"/>
                      </a:cubicBezTo>
                      <a:close/>
                      <a:moveTo>
                        <a:pt x="2408248" y="355525"/>
                      </a:moveTo>
                      <a:cubicBezTo>
                        <a:pt x="2416145" y="355525"/>
                        <a:pt x="2422547" y="362026"/>
                        <a:pt x="2422547" y="370045"/>
                      </a:cubicBezTo>
                      <a:cubicBezTo>
                        <a:pt x="2422547" y="378064"/>
                        <a:pt x="2416145" y="384565"/>
                        <a:pt x="2408248" y="384565"/>
                      </a:cubicBezTo>
                      <a:cubicBezTo>
                        <a:pt x="2400351" y="384565"/>
                        <a:pt x="2393950" y="378064"/>
                        <a:pt x="2393950" y="370045"/>
                      </a:cubicBezTo>
                      <a:cubicBezTo>
                        <a:pt x="2393950" y="362026"/>
                        <a:pt x="2400351" y="355525"/>
                        <a:pt x="2408248" y="355525"/>
                      </a:cubicBezTo>
                      <a:close/>
                      <a:moveTo>
                        <a:pt x="14299" y="353217"/>
                      </a:moveTo>
                      <a:cubicBezTo>
                        <a:pt x="22195" y="353217"/>
                        <a:pt x="28598" y="359718"/>
                        <a:pt x="28598" y="367737"/>
                      </a:cubicBezTo>
                      <a:cubicBezTo>
                        <a:pt x="28598" y="375757"/>
                        <a:pt x="22195" y="382258"/>
                        <a:pt x="14299" y="382258"/>
                      </a:cubicBezTo>
                      <a:cubicBezTo>
                        <a:pt x="6402" y="382258"/>
                        <a:pt x="0" y="375757"/>
                        <a:pt x="0" y="367737"/>
                      </a:cubicBezTo>
                      <a:cubicBezTo>
                        <a:pt x="0" y="359718"/>
                        <a:pt x="6402" y="353217"/>
                        <a:pt x="14299" y="353217"/>
                      </a:cubicBezTo>
                      <a:close/>
                      <a:moveTo>
                        <a:pt x="1363126" y="347471"/>
                      </a:moveTo>
                      <a:cubicBezTo>
                        <a:pt x="1371024" y="347471"/>
                        <a:pt x="1377425" y="353973"/>
                        <a:pt x="1377425" y="361991"/>
                      </a:cubicBezTo>
                      <a:cubicBezTo>
                        <a:pt x="1377425" y="370011"/>
                        <a:pt x="1371024" y="376511"/>
                        <a:pt x="1363126" y="376511"/>
                      </a:cubicBezTo>
                      <a:cubicBezTo>
                        <a:pt x="1355229" y="376511"/>
                        <a:pt x="1348828" y="370011"/>
                        <a:pt x="1348828" y="361991"/>
                      </a:cubicBezTo>
                      <a:cubicBezTo>
                        <a:pt x="1348828" y="353973"/>
                        <a:pt x="1355229" y="347471"/>
                        <a:pt x="1363126" y="347471"/>
                      </a:cubicBezTo>
                      <a:close/>
                      <a:moveTo>
                        <a:pt x="2505598" y="340288"/>
                      </a:moveTo>
                      <a:cubicBezTo>
                        <a:pt x="2513495" y="340288"/>
                        <a:pt x="2519897" y="346789"/>
                        <a:pt x="2519897" y="354808"/>
                      </a:cubicBezTo>
                      <a:cubicBezTo>
                        <a:pt x="2519897" y="362828"/>
                        <a:pt x="2513495" y="369329"/>
                        <a:pt x="2505598" y="369329"/>
                      </a:cubicBezTo>
                      <a:cubicBezTo>
                        <a:pt x="2497701" y="369329"/>
                        <a:pt x="2491300" y="362828"/>
                        <a:pt x="2491300" y="354808"/>
                      </a:cubicBezTo>
                      <a:cubicBezTo>
                        <a:pt x="2491300" y="346789"/>
                        <a:pt x="2497701" y="340288"/>
                        <a:pt x="2505598" y="340288"/>
                      </a:cubicBezTo>
                      <a:close/>
                      <a:moveTo>
                        <a:pt x="2234623" y="338187"/>
                      </a:moveTo>
                      <a:cubicBezTo>
                        <a:pt x="2242520" y="338187"/>
                        <a:pt x="2248922" y="344689"/>
                        <a:pt x="2248922" y="352707"/>
                      </a:cubicBezTo>
                      <a:cubicBezTo>
                        <a:pt x="2248922" y="360727"/>
                        <a:pt x="2242520" y="367228"/>
                        <a:pt x="2234623" y="367228"/>
                      </a:cubicBezTo>
                      <a:cubicBezTo>
                        <a:pt x="2226726" y="367228"/>
                        <a:pt x="2220324" y="360727"/>
                        <a:pt x="2220324" y="352707"/>
                      </a:cubicBezTo>
                      <a:cubicBezTo>
                        <a:pt x="2220324" y="344689"/>
                        <a:pt x="2226726" y="338187"/>
                        <a:pt x="2234623" y="338187"/>
                      </a:cubicBezTo>
                      <a:close/>
                      <a:moveTo>
                        <a:pt x="2054662" y="333986"/>
                      </a:moveTo>
                      <a:cubicBezTo>
                        <a:pt x="2062560" y="333986"/>
                        <a:pt x="2068961" y="340487"/>
                        <a:pt x="2068961" y="348506"/>
                      </a:cubicBezTo>
                      <a:cubicBezTo>
                        <a:pt x="2068961" y="356526"/>
                        <a:pt x="2062560" y="363027"/>
                        <a:pt x="2054662" y="363027"/>
                      </a:cubicBezTo>
                      <a:cubicBezTo>
                        <a:pt x="2046766" y="363027"/>
                        <a:pt x="2040364" y="356526"/>
                        <a:pt x="2040364" y="348506"/>
                      </a:cubicBezTo>
                      <a:cubicBezTo>
                        <a:pt x="2040364" y="340487"/>
                        <a:pt x="2046766" y="333986"/>
                        <a:pt x="2054662" y="333986"/>
                      </a:cubicBezTo>
                      <a:close/>
                      <a:moveTo>
                        <a:pt x="3403490" y="328240"/>
                      </a:moveTo>
                      <a:cubicBezTo>
                        <a:pt x="3411387" y="328240"/>
                        <a:pt x="3417789" y="334742"/>
                        <a:pt x="3417789" y="342760"/>
                      </a:cubicBezTo>
                      <a:cubicBezTo>
                        <a:pt x="3417789" y="350780"/>
                        <a:pt x="3411387" y="357280"/>
                        <a:pt x="3403490" y="357280"/>
                      </a:cubicBezTo>
                      <a:cubicBezTo>
                        <a:pt x="3395593" y="357280"/>
                        <a:pt x="3389191" y="350780"/>
                        <a:pt x="3389191" y="342760"/>
                      </a:cubicBezTo>
                      <a:cubicBezTo>
                        <a:pt x="3389191" y="334742"/>
                        <a:pt x="3395593" y="328240"/>
                        <a:pt x="3403490" y="328240"/>
                      </a:cubicBezTo>
                      <a:close/>
                      <a:moveTo>
                        <a:pt x="1481810" y="326029"/>
                      </a:moveTo>
                      <a:cubicBezTo>
                        <a:pt x="1489707" y="326029"/>
                        <a:pt x="1496109" y="332530"/>
                        <a:pt x="1496109" y="340550"/>
                      </a:cubicBezTo>
                      <a:cubicBezTo>
                        <a:pt x="1496109" y="348568"/>
                        <a:pt x="1489707" y="355070"/>
                        <a:pt x="1481810" y="355070"/>
                      </a:cubicBezTo>
                      <a:cubicBezTo>
                        <a:pt x="1473914" y="355070"/>
                        <a:pt x="1467511" y="348568"/>
                        <a:pt x="1467511" y="340550"/>
                      </a:cubicBezTo>
                      <a:cubicBezTo>
                        <a:pt x="1467511" y="332530"/>
                        <a:pt x="1473914" y="326029"/>
                        <a:pt x="1481810" y="326029"/>
                      </a:cubicBezTo>
                      <a:close/>
                      <a:moveTo>
                        <a:pt x="1210835" y="323929"/>
                      </a:moveTo>
                      <a:cubicBezTo>
                        <a:pt x="1218732" y="323929"/>
                        <a:pt x="1225133" y="330430"/>
                        <a:pt x="1225133" y="338449"/>
                      </a:cubicBezTo>
                      <a:cubicBezTo>
                        <a:pt x="1225133" y="346469"/>
                        <a:pt x="1218732" y="352969"/>
                        <a:pt x="1210835" y="352969"/>
                      </a:cubicBezTo>
                      <a:cubicBezTo>
                        <a:pt x="1202938" y="352969"/>
                        <a:pt x="1196536" y="346469"/>
                        <a:pt x="1196536" y="338449"/>
                      </a:cubicBezTo>
                      <a:cubicBezTo>
                        <a:pt x="1196536" y="330430"/>
                        <a:pt x="1202938" y="323929"/>
                        <a:pt x="1210835" y="323929"/>
                      </a:cubicBezTo>
                      <a:close/>
                      <a:moveTo>
                        <a:pt x="1030874" y="319728"/>
                      </a:moveTo>
                      <a:cubicBezTo>
                        <a:pt x="1038771" y="319728"/>
                        <a:pt x="1045174" y="326229"/>
                        <a:pt x="1045174" y="334248"/>
                      </a:cubicBezTo>
                      <a:cubicBezTo>
                        <a:pt x="1045174" y="342267"/>
                        <a:pt x="1038771" y="348769"/>
                        <a:pt x="1030874" y="348769"/>
                      </a:cubicBezTo>
                      <a:cubicBezTo>
                        <a:pt x="1022977" y="348769"/>
                        <a:pt x="1016576" y="342267"/>
                        <a:pt x="1016576" y="334248"/>
                      </a:cubicBezTo>
                      <a:cubicBezTo>
                        <a:pt x="1016576" y="326229"/>
                        <a:pt x="1022977" y="319728"/>
                        <a:pt x="1030874" y="319728"/>
                      </a:cubicBezTo>
                      <a:close/>
                      <a:moveTo>
                        <a:pt x="1848173" y="317366"/>
                      </a:moveTo>
                      <a:cubicBezTo>
                        <a:pt x="1856070" y="317366"/>
                        <a:pt x="1862472" y="323866"/>
                        <a:pt x="1862472" y="331886"/>
                      </a:cubicBezTo>
                      <a:cubicBezTo>
                        <a:pt x="1862472" y="339905"/>
                        <a:pt x="1856070" y="346406"/>
                        <a:pt x="1848173" y="346406"/>
                      </a:cubicBezTo>
                      <a:cubicBezTo>
                        <a:pt x="1840276" y="346406"/>
                        <a:pt x="1833874" y="339905"/>
                        <a:pt x="1833874" y="331886"/>
                      </a:cubicBezTo>
                      <a:cubicBezTo>
                        <a:pt x="1833874" y="323866"/>
                        <a:pt x="1840276" y="317366"/>
                        <a:pt x="1848173" y="317366"/>
                      </a:cubicBezTo>
                      <a:close/>
                      <a:moveTo>
                        <a:pt x="1715742" y="317288"/>
                      </a:moveTo>
                      <a:cubicBezTo>
                        <a:pt x="1717585" y="317056"/>
                        <a:pt x="1719504" y="317187"/>
                        <a:pt x="1721403" y="317735"/>
                      </a:cubicBezTo>
                      <a:cubicBezTo>
                        <a:pt x="1728999" y="319926"/>
                        <a:pt x="1733408" y="327957"/>
                        <a:pt x="1731249" y="335671"/>
                      </a:cubicBezTo>
                      <a:cubicBezTo>
                        <a:pt x="1729091" y="343385"/>
                        <a:pt x="1721184" y="347862"/>
                        <a:pt x="1713587" y="345669"/>
                      </a:cubicBezTo>
                      <a:cubicBezTo>
                        <a:pt x="1705991" y="343478"/>
                        <a:pt x="1701582" y="335448"/>
                        <a:pt x="1703741" y="327734"/>
                      </a:cubicBezTo>
                      <a:cubicBezTo>
                        <a:pt x="1705360" y="321949"/>
                        <a:pt x="1710211" y="317984"/>
                        <a:pt x="1715742" y="317288"/>
                      </a:cubicBezTo>
                      <a:close/>
                      <a:moveTo>
                        <a:pt x="3522174" y="306798"/>
                      </a:moveTo>
                      <a:cubicBezTo>
                        <a:pt x="3526123" y="306798"/>
                        <a:pt x="3529697" y="308423"/>
                        <a:pt x="3532285" y="311051"/>
                      </a:cubicBezTo>
                      <a:lnTo>
                        <a:pt x="3534130" y="315576"/>
                      </a:lnTo>
                      <a:lnTo>
                        <a:pt x="3509553" y="325430"/>
                      </a:lnTo>
                      <a:lnTo>
                        <a:pt x="3507875" y="321319"/>
                      </a:lnTo>
                      <a:cubicBezTo>
                        <a:pt x="3507875" y="313299"/>
                        <a:pt x="3514277" y="306798"/>
                        <a:pt x="3522174" y="306798"/>
                      </a:cubicBezTo>
                      <a:close/>
                      <a:moveTo>
                        <a:pt x="3251199" y="304698"/>
                      </a:moveTo>
                      <a:cubicBezTo>
                        <a:pt x="3259096" y="304698"/>
                        <a:pt x="3265498" y="311199"/>
                        <a:pt x="3265498" y="319218"/>
                      </a:cubicBezTo>
                      <a:cubicBezTo>
                        <a:pt x="3265498" y="327238"/>
                        <a:pt x="3259096" y="333738"/>
                        <a:pt x="3251199" y="333738"/>
                      </a:cubicBezTo>
                      <a:cubicBezTo>
                        <a:pt x="3243302" y="333738"/>
                        <a:pt x="3236900" y="327238"/>
                        <a:pt x="3236900" y="319218"/>
                      </a:cubicBezTo>
                      <a:cubicBezTo>
                        <a:pt x="3236900" y="311199"/>
                        <a:pt x="3243302" y="304698"/>
                        <a:pt x="3251199" y="304698"/>
                      </a:cubicBezTo>
                      <a:close/>
                      <a:moveTo>
                        <a:pt x="824385" y="303107"/>
                      </a:moveTo>
                      <a:cubicBezTo>
                        <a:pt x="832282" y="303107"/>
                        <a:pt x="838683" y="309608"/>
                        <a:pt x="838683" y="317627"/>
                      </a:cubicBezTo>
                      <a:cubicBezTo>
                        <a:pt x="838683" y="325646"/>
                        <a:pt x="832282" y="332147"/>
                        <a:pt x="824385" y="332147"/>
                      </a:cubicBezTo>
                      <a:cubicBezTo>
                        <a:pt x="816488" y="332147"/>
                        <a:pt x="810086" y="325646"/>
                        <a:pt x="810086" y="317627"/>
                      </a:cubicBezTo>
                      <a:cubicBezTo>
                        <a:pt x="810086" y="309608"/>
                        <a:pt x="816488" y="303107"/>
                        <a:pt x="824385" y="303107"/>
                      </a:cubicBezTo>
                      <a:close/>
                      <a:moveTo>
                        <a:pt x="691954" y="303029"/>
                      </a:moveTo>
                      <a:cubicBezTo>
                        <a:pt x="693797" y="302798"/>
                        <a:pt x="695716" y="302928"/>
                        <a:pt x="697615" y="303477"/>
                      </a:cubicBezTo>
                      <a:cubicBezTo>
                        <a:pt x="705211" y="305667"/>
                        <a:pt x="709620" y="313698"/>
                        <a:pt x="707461" y="321412"/>
                      </a:cubicBezTo>
                      <a:cubicBezTo>
                        <a:pt x="705303" y="329126"/>
                        <a:pt x="697395" y="333603"/>
                        <a:pt x="689799" y="331411"/>
                      </a:cubicBezTo>
                      <a:cubicBezTo>
                        <a:pt x="682203" y="329220"/>
                        <a:pt x="677794" y="321189"/>
                        <a:pt x="679953" y="313476"/>
                      </a:cubicBezTo>
                      <a:cubicBezTo>
                        <a:pt x="681572" y="307690"/>
                        <a:pt x="686424" y="303726"/>
                        <a:pt x="691954" y="303029"/>
                      </a:cubicBezTo>
                      <a:close/>
                      <a:moveTo>
                        <a:pt x="3071238" y="300497"/>
                      </a:moveTo>
                      <a:cubicBezTo>
                        <a:pt x="3079135" y="300497"/>
                        <a:pt x="3085537" y="306998"/>
                        <a:pt x="3085537" y="315017"/>
                      </a:cubicBezTo>
                      <a:cubicBezTo>
                        <a:pt x="3085537" y="323037"/>
                        <a:pt x="3079135" y="329538"/>
                        <a:pt x="3071238" y="329538"/>
                      </a:cubicBezTo>
                      <a:cubicBezTo>
                        <a:pt x="3063342" y="329538"/>
                        <a:pt x="3056940" y="323037"/>
                        <a:pt x="3056940" y="315017"/>
                      </a:cubicBezTo>
                      <a:cubicBezTo>
                        <a:pt x="3056940" y="306998"/>
                        <a:pt x="3063342" y="300497"/>
                        <a:pt x="3071238" y="300497"/>
                      </a:cubicBezTo>
                      <a:close/>
                      <a:moveTo>
                        <a:pt x="229424" y="296503"/>
                      </a:moveTo>
                      <a:cubicBezTo>
                        <a:pt x="237321" y="296503"/>
                        <a:pt x="243723" y="303004"/>
                        <a:pt x="243723" y="311023"/>
                      </a:cubicBezTo>
                      <a:cubicBezTo>
                        <a:pt x="243723" y="319042"/>
                        <a:pt x="237321" y="325543"/>
                        <a:pt x="229424" y="325543"/>
                      </a:cubicBezTo>
                      <a:cubicBezTo>
                        <a:pt x="221527" y="325543"/>
                        <a:pt x="215125" y="319042"/>
                        <a:pt x="215125" y="311023"/>
                      </a:cubicBezTo>
                      <a:cubicBezTo>
                        <a:pt x="215125" y="303004"/>
                        <a:pt x="221527" y="296503"/>
                        <a:pt x="229424" y="296503"/>
                      </a:cubicBezTo>
                      <a:close/>
                      <a:moveTo>
                        <a:pt x="585208" y="294402"/>
                      </a:moveTo>
                      <a:cubicBezTo>
                        <a:pt x="593105" y="294402"/>
                        <a:pt x="599507" y="300903"/>
                        <a:pt x="599507" y="308922"/>
                      </a:cubicBezTo>
                      <a:cubicBezTo>
                        <a:pt x="599507" y="316942"/>
                        <a:pt x="593105" y="323443"/>
                        <a:pt x="585208" y="323443"/>
                      </a:cubicBezTo>
                      <a:cubicBezTo>
                        <a:pt x="577311" y="323443"/>
                        <a:pt x="570910" y="316942"/>
                        <a:pt x="570910" y="308922"/>
                      </a:cubicBezTo>
                      <a:cubicBezTo>
                        <a:pt x="570910" y="300903"/>
                        <a:pt x="577311" y="294402"/>
                        <a:pt x="585208" y="294402"/>
                      </a:cubicBezTo>
                      <a:close/>
                      <a:moveTo>
                        <a:pt x="352625" y="291873"/>
                      </a:moveTo>
                      <a:cubicBezTo>
                        <a:pt x="360522" y="291873"/>
                        <a:pt x="366923" y="298374"/>
                        <a:pt x="366923" y="306394"/>
                      </a:cubicBezTo>
                      <a:cubicBezTo>
                        <a:pt x="366923" y="314413"/>
                        <a:pt x="360522" y="320914"/>
                        <a:pt x="352625" y="320914"/>
                      </a:cubicBezTo>
                      <a:cubicBezTo>
                        <a:pt x="344728" y="320914"/>
                        <a:pt x="338326" y="314413"/>
                        <a:pt x="338326" y="306394"/>
                      </a:cubicBezTo>
                      <a:cubicBezTo>
                        <a:pt x="338326" y="298374"/>
                        <a:pt x="344728" y="291873"/>
                        <a:pt x="352625" y="291873"/>
                      </a:cubicBezTo>
                      <a:close/>
                      <a:moveTo>
                        <a:pt x="134272" y="288101"/>
                      </a:moveTo>
                      <a:cubicBezTo>
                        <a:pt x="142169" y="288101"/>
                        <a:pt x="148571" y="294601"/>
                        <a:pt x="148571" y="302621"/>
                      </a:cubicBezTo>
                      <a:cubicBezTo>
                        <a:pt x="148571" y="310640"/>
                        <a:pt x="142169" y="317141"/>
                        <a:pt x="134272" y="317141"/>
                      </a:cubicBezTo>
                      <a:cubicBezTo>
                        <a:pt x="126376" y="317141"/>
                        <a:pt x="119973" y="310640"/>
                        <a:pt x="119973" y="302621"/>
                      </a:cubicBezTo>
                      <a:cubicBezTo>
                        <a:pt x="119973" y="294601"/>
                        <a:pt x="126376" y="288101"/>
                        <a:pt x="134272" y="288101"/>
                      </a:cubicBezTo>
                      <a:close/>
                      <a:moveTo>
                        <a:pt x="2864749" y="283876"/>
                      </a:moveTo>
                      <a:cubicBezTo>
                        <a:pt x="2872646" y="283876"/>
                        <a:pt x="2879048" y="290377"/>
                        <a:pt x="2879048" y="298396"/>
                      </a:cubicBezTo>
                      <a:cubicBezTo>
                        <a:pt x="2879048" y="306415"/>
                        <a:pt x="2872646" y="312916"/>
                        <a:pt x="2864749" y="312916"/>
                      </a:cubicBezTo>
                      <a:cubicBezTo>
                        <a:pt x="2856851" y="312916"/>
                        <a:pt x="2850450" y="306415"/>
                        <a:pt x="2850450" y="298396"/>
                      </a:cubicBezTo>
                      <a:cubicBezTo>
                        <a:pt x="2850450" y="290377"/>
                        <a:pt x="2856851" y="283876"/>
                        <a:pt x="2864749" y="283876"/>
                      </a:cubicBezTo>
                      <a:close/>
                      <a:moveTo>
                        <a:pt x="2732318" y="283798"/>
                      </a:moveTo>
                      <a:cubicBezTo>
                        <a:pt x="2734161" y="283567"/>
                        <a:pt x="2736080" y="283697"/>
                        <a:pt x="2737979" y="284246"/>
                      </a:cubicBezTo>
                      <a:cubicBezTo>
                        <a:pt x="2745575" y="286436"/>
                        <a:pt x="2749984" y="294467"/>
                        <a:pt x="2747825" y="302181"/>
                      </a:cubicBezTo>
                      <a:cubicBezTo>
                        <a:pt x="2745667" y="309895"/>
                        <a:pt x="2737759" y="314372"/>
                        <a:pt x="2730163" y="312180"/>
                      </a:cubicBezTo>
                      <a:cubicBezTo>
                        <a:pt x="2722567" y="309989"/>
                        <a:pt x="2718158" y="301958"/>
                        <a:pt x="2720317" y="294245"/>
                      </a:cubicBezTo>
                      <a:cubicBezTo>
                        <a:pt x="2721936" y="288459"/>
                        <a:pt x="2726787" y="284495"/>
                        <a:pt x="2732318" y="283798"/>
                      </a:cubicBezTo>
                      <a:close/>
                      <a:moveTo>
                        <a:pt x="477646" y="281798"/>
                      </a:moveTo>
                      <a:cubicBezTo>
                        <a:pt x="485542" y="281798"/>
                        <a:pt x="491945" y="288300"/>
                        <a:pt x="491945" y="296319"/>
                      </a:cubicBezTo>
                      <a:cubicBezTo>
                        <a:pt x="491945" y="304338"/>
                        <a:pt x="485542" y="310839"/>
                        <a:pt x="477646" y="310839"/>
                      </a:cubicBezTo>
                      <a:cubicBezTo>
                        <a:pt x="469748" y="310839"/>
                        <a:pt x="463347" y="304338"/>
                        <a:pt x="463347" y="296319"/>
                      </a:cubicBezTo>
                      <a:cubicBezTo>
                        <a:pt x="463347" y="288300"/>
                        <a:pt x="469748" y="281798"/>
                        <a:pt x="477646" y="281798"/>
                      </a:cubicBezTo>
                      <a:close/>
                      <a:moveTo>
                        <a:pt x="2269788" y="277272"/>
                      </a:moveTo>
                      <a:cubicBezTo>
                        <a:pt x="2277685" y="277272"/>
                        <a:pt x="2284086" y="283773"/>
                        <a:pt x="2284086" y="291792"/>
                      </a:cubicBezTo>
                      <a:cubicBezTo>
                        <a:pt x="2284086" y="299811"/>
                        <a:pt x="2277685" y="306312"/>
                        <a:pt x="2269788" y="306312"/>
                      </a:cubicBezTo>
                      <a:cubicBezTo>
                        <a:pt x="2261891" y="306312"/>
                        <a:pt x="2255489" y="299811"/>
                        <a:pt x="2255489" y="291792"/>
                      </a:cubicBezTo>
                      <a:cubicBezTo>
                        <a:pt x="2255489" y="283773"/>
                        <a:pt x="2261891" y="277272"/>
                        <a:pt x="2269788" y="277272"/>
                      </a:cubicBezTo>
                      <a:close/>
                      <a:moveTo>
                        <a:pt x="26710" y="275497"/>
                      </a:moveTo>
                      <a:cubicBezTo>
                        <a:pt x="34607" y="275497"/>
                        <a:pt x="41008" y="281999"/>
                        <a:pt x="41008" y="290017"/>
                      </a:cubicBezTo>
                      <a:cubicBezTo>
                        <a:pt x="41008" y="298037"/>
                        <a:pt x="34607" y="304537"/>
                        <a:pt x="26710" y="304537"/>
                      </a:cubicBezTo>
                      <a:cubicBezTo>
                        <a:pt x="18813" y="304537"/>
                        <a:pt x="12411" y="298037"/>
                        <a:pt x="12411" y="290017"/>
                      </a:cubicBezTo>
                      <a:cubicBezTo>
                        <a:pt x="12411" y="281999"/>
                        <a:pt x="18813" y="275497"/>
                        <a:pt x="26710" y="275497"/>
                      </a:cubicBezTo>
                      <a:close/>
                      <a:moveTo>
                        <a:pt x="2625572" y="275171"/>
                      </a:moveTo>
                      <a:cubicBezTo>
                        <a:pt x="2633468" y="275171"/>
                        <a:pt x="2639871" y="281672"/>
                        <a:pt x="2639871" y="289691"/>
                      </a:cubicBezTo>
                      <a:cubicBezTo>
                        <a:pt x="2639871" y="297711"/>
                        <a:pt x="2633468" y="304212"/>
                        <a:pt x="2625572" y="304212"/>
                      </a:cubicBezTo>
                      <a:cubicBezTo>
                        <a:pt x="2617674" y="304212"/>
                        <a:pt x="2611273" y="297711"/>
                        <a:pt x="2611273" y="289691"/>
                      </a:cubicBezTo>
                      <a:cubicBezTo>
                        <a:pt x="2611273" y="281672"/>
                        <a:pt x="2617674" y="275171"/>
                        <a:pt x="2625572" y="275171"/>
                      </a:cubicBezTo>
                      <a:close/>
                      <a:moveTo>
                        <a:pt x="2392989" y="272642"/>
                      </a:moveTo>
                      <a:cubicBezTo>
                        <a:pt x="2400886" y="272642"/>
                        <a:pt x="2407287" y="279143"/>
                        <a:pt x="2407287" y="287163"/>
                      </a:cubicBezTo>
                      <a:cubicBezTo>
                        <a:pt x="2407287" y="295182"/>
                        <a:pt x="2400886" y="301683"/>
                        <a:pt x="2392989" y="301683"/>
                      </a:cubicBezTo>
                      <a:cubicBezTo>
                        <a:pt x="2385091" y="301683"/>
                        <a:pt x="2378690" y="295182"/>
                        <a:pt x="2378690" y="287163"/>
                      </a:cubicBezTo>
                      <a:cubicBezTo>
                        <a:pt x="2378690" y="279143"/>
                        <a:pt x="2385091" y="272642"/>
                        <a:pt x="2392989" y="272642"/>
                      </a:cubicBezTo>
                      <a:close/>
                      <a:moveTo>
                        <a:pt x="2174636" y="268870"/>
                      </a:moveTo>
                      <a:cubicBezTo>
                        <a:pt x="2182533" y="268870"/>
                        <a:pt x="2188934" y="275370"/>
                        <a:pt x="2188934" y="283390"/>
                      </a:cubicBezTo>
                      <a:cubicBezTo>
                        <a:pt x="2188934" y="291409"/>
                        <a:pt x="2182533" y="297910"/>
                        <a:pt x="2174636" y="297910"/>
                      </a:cubicBezTo>
                      <a:cubicBezTo>
                        <a:pt x="2166739" y="297910"/>
                        <a:pt x="2160337" y="291409"/>
                        <a:pt x="2160337" y="283390"/>
                      </a:cubicBezTo>
                      <a:cubicBezTo>
                        <a:pt x="2160337" y="275370"/>
                        <a:pt x="2166739" y="268870"/>
                        <a:pt x="2174636" y="268870"/>
                      </a:cubicBezTo>
                      <a:close/>
                      <a:moveTo>
                        <a:pt x="1246000" y="263013"/>
                      </a:moveTo>
                      <a:cubicBezTo>
                        <a:pt x="1253897" y="263013"/>
                        <a:pt x="1260299" y="269515"/>
                        <a:pt x="1260299" y="277533"/>
                      </a:cubicBezTo>
                      <a:cubicBezTo>
                        <a:pt x="1260299" y="285553"/>
                        <a:pt x="1253897" y="292054"/>
                        <a:pt x="1246000" y="292054"/>
                      </a:cubicBezTo>
                      <a:cubicBezTo>
                        <a:pt x="1238103" y="292054"/>
                        <a:pt x="1231701" y="285553"/>
                        <a:pt x="1231701" y="277533"/>
                      </a:cubicBezTo>
                      <a:cubicBezTo>
                        <a:pt x="1231701" y="269515"/>
                        <a:pt x="1238103" y="263013"/>
                        <a:pt x="1246000" y="263013"/>
                      </a:cubicBezTo>
                      <a:close/>
                      <a:moveTo>
                        <a:pt x="2518009" y="262568"/>
                      </a:moveTo>
                      <a:cubicBezTo>
                        <a:pt x="2525906" y="262568"/>
                        <a:pt x="2532308" y="269069"/>
                        <a:pt x="2532308" y="277088"/>
                      </a:cubicBezTo>
                      <a:cubicBezTo>
                        <a:pt x="2532308" y="285107"/>
                        <a:pt x="2525906" y="291608"/>
                        <a:pt x="2518009" y="291608"/>
                      </a:cubicBezTo>
                      <a:cubicBezTo>
                        <a:pt x="2510112" y="291608"/>
                        <a:pt x="2503710" y="285107"/>
                        <a:pt x="2503710" y="277088"/>
                      </a:cubicBezTo>
                      <a:cubicBezTo>
                        <a:pt x="2503710" y="269069"/>
                        <a:pt x="2510112" y="262568"/>
                        <a:pt x="2518009" y="262568"/>
                      </a:cubicBezTo>
                      <a:close/>
                      <a:moveTo>
                        <a:pt x="1961941" y="262568"/>
                      </a:moveTo>
                      <a:cubicBezTo>
                        <a:pt x="1969838" y="262568"/>
                        <a:pt x="1976240" y="269069"/>
                        <a:pt x="1976240" y="277088"/>
                      </a:cubicBezTo>
                      <a:cubicBezTo>
                        <a:pt x="1976240" y="285107"/>
                        <a:pt x="1969838" y="291608"/>
                        <a:pt x="1961941" y="291608"/>
                      </a:cubicBezTo>
                      <a:cubicBezTo>
                        <a:pt x="1954044" y="291608"/>
                        <a:pt x="1947643" y="285107"/>
                        <a:pt x="1947643" y="277088"/>
                      </a:cubicBezTo>
                      <a:cubicBezTo>
                        <a:pt x="1947643" y="269069"/>
                        <a:pt x="1954044" y="262568"/>
                        <a:pt x="1961941" y="262568"/>
                      </a:cubicBezTo>
                      <a:close/>
                      <a:moveTo>
                        <a:pt x="1601784" y="260913"/>
                      </a:moveTo>
                      <a:cubicBezTo>
                        <a:pt x="1609681" y="260913"/>
                        <a:pt x="1616083" y="267413"/>
                        <a:pt x="1616083" y="275433"/>
                      </a:cubicBezTo>
                      <a:cubicBezTo>
                        <a:pt x="1616083" y="283452"/>
                        <a:pt x="1609681" y="289953"/>
                        <a:pt x="1601784" y="289953"/>
                      </a:cubicBezTo>
                      <a:cubicBezTo>
                        <a:pt x="1593887" y="289953"/>
                        <a:pt x="1587485" y="283452"/>
                        <a:pt x="1587485" y="275433"/>
                      </a:cubicBezTo>
                      <a:cubicBezTo>
                        <a:pt x="1587485" y="267413"/>
                        <a:pt x="1593887" y="260913"/>
                        <a:pt x="1601784" y="260913"/>
                      </a:cubicBezTo>
                      <a:close/>
                      <a:moveTo>
                        <a:pt x="1369201" y="258383"/>
                      </a:moveTo>
                      <a:cubicBezTo>
                        <a:pt x="1377097" y="258383"/>
                        <a:pt x="1383500" y="264884"/>
                        <a:pt x="1383500" y="272904"/>
                      </a:cubicBezTo>
                      <a:cubicBezTo>
                        <a:pt x="1383500" y="280923"/>
                        <a:pt x="1377097" y="287424"/>
                        <a:pt x="1369201" y="287424"/>
                      </a:cubicBezTo>
                      <a:cubicBezTo>
                        <a:pt x="1361304" y="287424"/>
                        <a:pt x="1354902" y="280923"/>
                        <a:pt x="1354902" y="272904"/>
                      </a:cubicBezTo>
                      <a:cubicBezTo>
                        <a:pt x="1354902" y="264884"/>
                        <a:pt x="1361304" y="258383"/>
                        <a:pt x="1369201" y="258383"/>
                      </a:cubicBezTo>
                      <a:close/>
                      <a:moveTo>
                        <a:pt x="2067074" y="256267"/>
                      </a:moveTo>
                      <a:cubicBezTo>
                        <a:pt x="2074970" y="256267"/>
                        <a:pt x="2081372" y="262768"/>
                        <a:pt x="2081372" y="270787"/>
                      </a:cubicBezTo>
                      <a:cubicBezTo>
                        <a:pt x="2081372" y="278806"/>
                        <a:pt x="2074970" y="285306"/>
                        <a:pt x="2067074" y="285306"/>
                      </a:cubicBezTo>
                      <a:cubicBezTo>
                        <a:pt x="2059176" y="285306"/>
                        <a:pt x="2052775" y="278806"/>
                        <a:pt x="2052775" y="270787"/>
                      </a:cubicBezTo>
                      <a:cubicBezTo>
                        <a:pt x="2052775" y="262768"/>
                        <a:pt x="2059176" y="256267"/>
                        <a:pt x="2067074" y="256267"/>
                      </a:cubicBezTo>
                      <a:close/>
                      <a:moveTo>
                        <a:pt x="1150848" y="254611"/>
                      </a:moveTo>
                      <a:cubicBezTo>
                        <a:pt x="1158745" y="254611"/>
                        <a:pt x="1165147" y="261112"/>
                        <a:pt x="1165147" y="269131"/>
                      </a:cubicBezTo>
                      <a:cubicBezTo>
                        <a:pt x="1165147" y="277151"/>
                        <a:pt x="1158745" y="283652"/>
                        <a:pt x="1150848" y="283652"/>
                      </a:cubicBezTo>
                      <a:cubicBezTo>
                        <a:pt x="1142951" y="283652"/>
                        <a:pt x="1136549" y="277151"/>
                        <a:pt x="1136549" y="269131"/>
                      </a:cubicBezTo>
                      <a:cubicBezTo>
                        <a:pt x="1136549" y="261112"/>
                        <a:pt x="1142951" y="254611"/>
                        <a:pt x="1150848" y="254611"/>
                      </a:cubicBezTo>
                      <a:close/>
                      <a:moveTo>
                        <a:pt x="1882975" y="254166"/>
                      </a:moveTo>
                      <a:cubicBezTo>
                        <a:pt x="1890873" y="254166"/>
                        <a:pt x="1897274" y="260666"/>
                        <a:pt x="1897274" y="268686"/>
                      </a:cubicBezTo>
                      <a:cubicBezTo>
                        <a:pt x="1897274" y="276705"/>
                        <a:pt x="1890873" y="283206"/>
                        <a:pt x="1882975" y="283206"/>
                      </a:cubicBezTo>
                      <a:cubicBezTo>
                        <a:pt x="1875079" y="283206"/>
                        <a:pt x="1868677" y="276705"/>
                        <a:pt x="1868677" y="268686"/>
                      </a:cubicBezTo>
                      <a:cubicBezTo>
                        <a:pt x="1868677" y="260666"/>
                        <a:pt x="1875079" y="254166"/>
                        <a:pt x="1882975" y="254166"/>
                      </a:cubicBezTo>
                      <a:close/>
                      <a:moveTo>
                        <a:pt x="1494222" y="248309"/>
                      </a:moveTo>
                      <a:cubicBezTo>
                        <a:pt x="1502118" y="248309"/>
                        <a:pt x="1508520" y="254810"/>
                        <a:pt x="1508520" y="262830"/>
                      </a:cubicBezTo>
                      <a:cubicBezTo>
                        <a:pt x="1508520" y="270849"/>
                        <a:pt x="1502118" y="277350"/>
                        <a:pt x="1494222" y="277350"/>
                      </a:cubicBezTo>
                      <a:cubicBezTo>
                        <a:pt x="1486324" y="277350"/>
                        <a:pt x="1479922" y="270849"/>
                        <a:pt x="1479922" y="262830"/>
                      </a:cubicBezTo>
                      <a:cubicBezTo>
                        <a:pt x="1479922" y="254810"/>
                        <a:pt x="1486324" y="248309"/>
                        <a:pt x="1494222" y="248309"/>
                      </a:cubicBezTo>
                      <a:close/>
                      <a:moveTo>
                        <a:pt x="938153" y="248309"/>
                      </a:moveTo>
                      <a:cubicBezTo>
                        <a:pt x="946051" y="248309"/>
                        <a:pt x="952452" y="254810"/>
                        <a:pt x="952452" y="262830"/>
                      </a:cubicBezTo>
                      <a:cubicBezTo>
                        <a:pt x="952452" y="270849"/>
                        <a:pt x="946051" y="277350"/>
                        <a:pt x="938153" y="277350"/>
                      </a:cubicBezTo>
                      <a:cubicBezTo>
                        <a:pt x="930256" y="277350"/>
                        <a:pt x="923855" y="270849"/>
                        <a:pt x="923855" y="262830"/>
                      </a:cubicBezTo>
                      <a:cubicBezTo>
                        <a:pt x="923855" y="254810"/>
                        <a:pt x="930256" y="248309"/>
                        <a:pt x="938153" y="248309"/>
                      </a:cubicBezTo>
                      <a:close/>
                      <a:moveTo>
                        <a:pt x="1786071" y="245869"/>
                      </a:moveTo>
                      <a:cubicBezTo>
                        <a:pt x="1787914" y="245637"/>
                        <a:pt x="1789833" y="245769"/>
                        <a:pt x="1791732" y="246316"/>
                      </a:cubicBezTo>
                      <a:cubicBezTo>
                        <a:pt x="1799329" y="248508"/>
                        <a:pt x="1803737" y="256538"/>
                        <a:pt x="1801578" y="264252"/>
                      </a:cubicBezTo>
                      <a:cubicBezTo>
                        <a:pt x="1799420" y="271966"/>
                        <a:pt x="1791513" y="276443"/>
                        <a:pt x="1783917" y="274251"/>
                      </a:cubicBezTo>
                      <a:cubicBezTo>
                        <a:pt x="1776320" y="272059"/>
                        <a:pt x="1771911" y="264029"/>
                        <a:pt x="1774070" y="256315"/>
                      </a:cubicBezTo>
                      <a:cubicBezTo>
                        <a:pt x="1775689" y="250530"/>
                        <a:pt x="1780542" y="246565"/>
                        <a:pt x="1786071" y="245869"/>
                      </a:cubicBezTo>
                      <a:close/>
                      <a:moveTo>
                        <a:pt x="3286363" y="243782"/>
                      </a:moveTo>
                      <a:cubicBezTo>
                        <a:pt x="3294261" y="243782"/>
                        <a:pt x="3300662" y="250284"/>
                        <a:pt x="3300662" y="258302"/>
                      </a:cubicBezTo>
                      <a:cubicBezTo>
                        <a:pt x="3300662" y="266322"/>
                        <a:pt x="3294261" y="272823"/>
                        <a:pt x="3286363" y="272823"/>
                      </a:cubicBezTo>
                      <a:cubicBezTo>
                        <a:pt x="3278467" y="272823"/>
                        <a:pt x="3272065" y="266322"/>
                        <a:pt x="3272065" y="258302"/>
                      </a:cubicBezTo>
                      <a:cubicBezTo>
                        <a:pt x="3272065" y="250284"/>
                        <a:pt x="3278467" y="243782"/>
                        <a:pt x="3286363" y="243782"/>
                      </a:cubicBezTo>
                      <a:close/>
                      <a:moveTo>
                        <a:pt x="1043286" y="242007"/>
                      </a:moveTo>
                      <a:cubicBezTo>
                        <a:pt x="1051182" y="242007"/>
                        <a:pt x="1057584" y="248509"/>
                        <a:pt x="1057584" y="256527"/>
                      </a:cubicBezTo>
                      <a:cubicBezTo>
                        <a:pt x="1057584" y="264547"/>
                        <a:pt x="1051182" y="271048"/>
                        <a:pt x="1043286" y="271048"/>
                      </a:cubicBezTo>
                      <a:cubicBezTo>
                        <a:pt x="1035388" y="271048"/>
                        <a:pt x="1028987" y="264547"/>
                        <a:pt x="1028987" y="256527"/>
                      </a:cubicBezTo>
                      <a:cubicBezTo>
                        <a:pt x="1028987" y="248509"/>
                        <a:pt x="1035388" y="242007"/>
                        <a:pt x="1043286" y="242007"/>
                      </a:cubicBezTo>
                      <a:close/>
                      <a:moveTo>
                        <a:pt x="3642148" y="241682"/>
                      </a:moveTo>
                      <a:cubicBezTo>
                        <a:pt x="3650045" y="241682"/>
                        <a:pt x="3656446" y="248182"/>
                        <a:pt x="3656446" y="256202"/>
                      </a:cubicBezTo>
                      <a:lnTo>
                        <a:pt x="3653553" y="263296"/>
                      </a:lnTo>
                      <a:lnTo>
                        <a:pt x="3646322" y="268966"/>
                      </a:lnTo>
                      <a:lnTo>
                        <a:pt x="3642148" y="270722"/>
                      </a:lnTo>
                      <a:cubicBezTo>
                        <a:pt x="3634250" y="270722"/>
                        <a:pt x="3627849" y="264221"/>
                        <a:pt x="3627849" y="256202"/>
                      </a:cubicBezTo>
                      <a:cubicBezTo>
                        <a:pt x="3627849" y="248182"/>
                        <a:pt x="3634250" y="241682"/>
                        <a:pt x="3642148" y="241682"/>
                      </a:cubicBezTo>
                      <a:close/>
                      <a:moveTo>
                        <a:pt x="859188" y="239908"/>
                      </a:moveTo>
                      <a:cubicBezTo>
                        <a:pt x="867085" y="239908"/>
                        <a:pt x="873486" y="246408"/>
                        <a:pt x="873486" y="254428"/>
                      </a:cubicBezTo>
                      <a:cubicBezTo>
                        <a:pt x="873486" y="262446"/>
                        <a:pt x="867085" y="268948"/>
                        <a:pt x="859188" y="268948"/>
                      </a:cubicBezTo>
                      <a:cubicBezTo>
                        <a:pt x="851291" y="268948"/>
                        <a:pt x="844889" y="262446"/>
                        <a:pt x="844889" y="254428"/>
                      </a:cubicBezTo>
                      <a:cubicBezTo>
                        <a:pt x="844889" y="246408"/>
                        <a:pt x="851291" y="239908"/>
                        <a:pt x="859188" y="239908"/>
                      </a:cubicBezTo>
                      <a:close/>
                      <a:moveTo>
                        <a:pt x="1703331" y="239568"/>
                      </a:moveTo>
                      <a:cubicBezTo>
                        <a:pt x="1705175" y="239336"/>
                        <a:pt x="1707093" y="239467"/>
                        <a:pt x="1708991" y="240014"/>
                      </a:cubicBezTo>
                      <a:cubicBezTo>
                        <a:pt x="1716588" y="242207"/>
                        <a:pt x="1720997" y="250237"/>
                        <a:pt x="1718838" y="257951"/>
                      </a:cubicBezTo>
                      <a:cubicBezTo>
                        <a:pt x="1716680" y="265665"/>
                        <a:pt x="1708772" y="270141"/>
                        <a:pt x="1701176" y="267950"/>
                      </a:cubicBezTo>
                      <a:cubicBezTo>
                        <a:pt x="1693580" y="265758"/>
                        <a:pt x="1689172" y="257728"/>
                        <a:pt x="1691329" y="250014"/>
                      </a:cubicBezTo>
                      <a:cubicBezTo>
                        <a:pt x="1692948" y="244229"/>
                        <a:pt x="1697801" y="240263"/>
                        <a:pt x="1703331" y="239568"/>
                      </a:cubicBezTo>
                      <a:close/>
                      <a:moveTo>
                        <a:pt x="3409565" y="239152"/>
                      </a:moveTo>
                      <a:cubicBezTo>
                        <a:pt x="3417462" y="239152"/>
                        <a:pt x="3423863" y="245653"/>
                        <a:pt x="3423863" y="253673"/>
                      </a:cubicBezTo>
                      <a:cubicBezTo>
                        <a:pt x="3423863" y="261692"/>
                        <a:pt x="3417462" y="268193"/>
                        <a:pt x="3409565" y="268193"/>
                      </a:cubicBezTo>
                      <a:cubicBezTo>
                        <a:pt x="3401667" y="268193"/>
                        <a:pt x="3395265" y="261692"/>
                        <a:pt x="3395265" y="253673"/>
                      </a:cubicBezTo>
                      <a:cubicBezTo>
                        <a:pt x="3395265" y="245653"/>
                        <a:pt x="3401667" y="239152"/>
                        <a:pt x="3409565" y="239152"/>
                      </a:cubicBezTo>
                      <a:close/>
                      <a:moveTo>
                        <a:pt x="3191212" y="235380"/>
                      </a:moveTo>
                      <a:cubicBezTo>
                        <a:pt x="3199109" y="235380"/>
                        <a:pt x="3205510" y="241881"/>
                        <a:pt x="3205510" y="249900"/>
                      </a:cubicBezTo>
                      <a:cubicBezTo>
                        <a:pt x="3205510" y="257920"/>
                        <a:pt x="3199109" y="264421"/>
                        <a:pt x="3191212" y="264421"/>
                      </a:cubicBezTo>
                      <a:cubicBezTo>
                        <a:pt x="3183315" y="264421"/>
                        <a:pt x="3176913" y="257920"/>
                        <a:pt x="3176913" y="249900"/>
                      </a:cubicBezTo>
                      <a:cubicBezTo>
                        <a:pt x="3176913" y="241881"/>
                        <a:pt x="3183315" y="235380"/>
                        <a:pt x="3191212" y="235380"/>
                      </a:cubicBezTo>
                      <a:close/>
                      <a:moveTo>
                        <a:pt x="762284" y="231610"/>
                      </a:moveTo>
                      <a:cubicBezTo>
                        <a:pt x="764127" y="231378"/>
                        <a:pt x="766045" y="231510"/>
                        <a:pt x="767944" y="232058"/>
                      </a:cubicBezTo>
                      <a:cubicBezTo>
                        <a:pt x="775541" y="234249"/>
                        <a:pt x="779949" y="242280"/>
                        <a:pt x="777791" y="249993"/>
                      </a:cubicBezTo>
                      <a:cubicBezTo>
                        <a:pt x="775633" y="257708"/>
                        <a:pt x="767725" y="262184"/>
                        <a:pt x="760128" y="259992"/>
                      </a:cubicBezTo>
                      <a:cubicBezTo>
                        <a:pt x="752532" y="257800"/>
                        <a:pt x="748124" y="249770"/>
                        <a:pt x="750283" y="242056"/>
                      </a:cubicBezTo>
                      <a:cubicBezTo>
                        <a:pt x="751901" y="236271"/>
                        <a:pt x="756753" y="232307"/>
                        <a:pt x="762284" y="231610"/>
                      </a:cubicBezTo>
                      <a:close/>
                      <a:moveTo>
                        <a:pt x="3534585" y="229078"/>
                      </a:moveTo>
                      <a:cubicBezTo>
                        <a:pt x="3542482" y="229078"/>
                        <a:pt x="3548884" y="235579"/>
                        <a:pt x="3548884" y="243599"/>
                      </a:cubicBezTo>
                      <a:cubicBezTo>
                        <a:pt x="3548884" y="251618"/>
                        <a:pt x="3542482" y="258119"/>
                        <a:pt x="3534585" y="258119"/>
                      </a:cubicBezTo>
                      <a:cubicBezTo>
                        <a:pt x="3526688" y="258119"/>
                        <a:pt x="3520286" y="251618"/>
                        <a:pt x="3520286" y="243599"/>
                      </a:cubicBezTo>
                      <a:cubicBezTo>
                        <a:pt x="3520286" y="235579"/>
                        <a:pt x="3526688" y="229078"/>
                        <a:pt x="3534585" y="229078"/>
                      </a:cubicBezTo>
                      <a:close/>
                      <a:moveTo>
                        <a:pt x="2978517" y="229078"/>
                      </a:moveTo>
                      <a:cubicBezTo>
                        <a:pt x="2986415" y="229078"/>
                        <a:pt x="2992816" y="235579"/>
                        <a:pt x="2992816" y="243599"/>
                      </a:cubicBezTo>
                      <a:cubicBezTo>
                        <a:pt x="2992816" y="251618"/>
                        <a:pt x="2986415" y="258119"/>
                        <a:pt x="2978517" y="258119"/>
                      </a:cubicBezTo>
                      <a:cubicBezTo>
                        <a:pt x="2970620" y="258119"/>
                        <a:pt x="2964219" y="251618"/>
                        <a:pt x="2964219" y="243599"/>
                      </a:cubicBezTo>
                      <a:cubicBezTo>
                        <a:pt x="2964219" y="235579"/>
                        <a:pt x="2970620" y="229078"/>
                        <a:pt x="2978517" y="229078"/>
                      </a:cubicBezTo>
                      <a:close/>
                      <a:moveTo>
                        <a:pt x="679543" y="225309"/>
                      </a:moveTo>
                      <a:cubicBezTo>
                        <a:pt x="681386" y="225077"/>
                        <a:pt x="683305" y="225208"/>
                        <a:pt x="685204" y="225756"/>
                      </a:cubicBezTo>
                      <a:cubicBezTo>
                        <a:pt x="692800" y="227948"/>
                        <a:pt x="697208" y="235978"/>
                        <a:pt x="695050" y="243692"/>
                      </a:cubicBezTo>
                      <a:cubicBezTo>
                        <a:pt x="692892" y="251407"/>
                        <a:pt x="684984" y="255883"/>
                        <a:pt x="677388" y="253691"/>
                      </a:cubicBezTo>
                      <a:cubicBezTo>
                        <a:pt x="669792" y="251499"/>
                        <a:pt x="665383" y="243469"/>
                        <a:pt x="667541" y="235755"/>
                      </a:cubicBezTo>
                      <a:cubicBezTo>
                        <a:pt x="669160" y="229970"/>
                        <a:pt x="674013" y="226005"/>
                        <a:pt x="679543" y="225309"/>
                      </a:cubicBezTo>
                      <a:close/>
                      <a:moveTo>
                        <a:pt x="3083650" y="222776"/>
                      </a:moveTo>
                      <a:cubicBezTo>
                        <a:pt x="3091546" y="222776"/>
                        <a:pt x="3097948" y="229278"/>
                        <a:pt x="3097948" y="237296"/>
                      </a:cubicBezTo>
                      <a:cubicBezTo>
                        <a:pt x="3097948" y="245316"/>
                        <a:pt x="3091546" y="251817"/>
                        <a:pt x="3083650" y="251817"/>
                      </a:cubicBezTo>
                      <a:cubicBezTo>
                        <a:pt x="3075752" y="251817"/>
                        <a:pt x="3069351" y="245316"/>
                        <a:pt x="3069351" y="237296"/>
                      </a:cubicBezTo>
                      <a:cubicBezTo>
                        <a:pt x="3069351" y="229278"/>
                        <a:pt x="3075752" y="222776"/>
                        <a:pt x="3083650" y="222776"/>
                      </a:cubicBezTo>
                      <a:close/>
                      <a:moveTo>
                        <a:pt x="2899551" y="220677"/>
                      </a:moveTo>
                      <a:cubicBezTo>
                        <a:pt x="2907449" y="220677"/>
                        <a:pt x="2913850" y="227177"/>
                        <a:pt x="2913850" y="235197"/>
                      </a:cubicBezTo>
                      <a:cubicBezTo>
                        <a:pt x="2913850" y="243215"/>
                        <a:pt x="2907449" y="249717"/>
                        <a:pt x="2899551" y="249717"/>
                      </a:cubicBezTo>
                      <a:cubicBezTo>
                        <a:pt x="2891655" y="249717"/>
                        <a:pt x="2885253" y="243215"/>
                        <a:pt x="2885253" y="235197"/>
                      </a:cubicBezTo>
                      <a:cubicBezTo>
                        <a:pt x="2885253" y="227177"/>
                        <a:pt x="2891655" y="220677"/>
                        <a:pt x="2899551" y="220677"/>
                      </a:cubicBezTo>
                      <a:close/>
                      <a:moveTo>
                        <a:pt x="241836" y="218783"/>
                      </a:moveTo>
                      <a:cubicBezTo>
                        <a:pt x="249732" y="218783"/>
                        <a:pt x="256134" y="225284"/>
                        <a:pt x="256134" y="233303"/>
                      </a:cubicBezTo>
                      <a:cubicBezTo>
                        <a:pt x="256134" y="241323"/>
                        <a:pt x="249732" y="247823"/>
                        <a:pt x="241836" y="247823"/>
                      </a:cubicBezTo>
                      <a:cubicBezTo>
                        <a:pt x="233938" y="247823"/>
                        <a:pt x="227536" y="241323"/>
                        <a:pt x="227536" y="233303"/>
                      </a:cubicBezTo>
                      <a:cubicBezTo>
                        <a:pt x="227536" y="225284"/>
                        <a:pt x="233938" y="218783"/>
                        <a:pt x="241836" y="218783"/>
                      </a:cubicBezTo>
                      <a:close/>
                      <a:moveTo>
                        <a:pt x="417659" y="216682"/>
                      </a:moveTo>
                      <a:cubicBezTo>
                        <a:pt x="425555" y="216682"/>
                        <a:pt x="431957" y="223183"/>
                        <a:pt x="431957" y="231202"/>
                      </a:cubicBezTo>
                      <a:cubicBezTo>
                        <a:pt x="431957" y="239221"/>
                        <a:pt x="425555" y="245722"/>
                        <a:pt x="417659" y="245722"/>
                      </a:cubicBezTo>
                      <a:cubicBezTo>
                        <a:pt x="409762" y="245722"/>
                        <a:pt x="403360" y="239221"/>
                        <a:pt x="403360" y="231202"/>
                      </a:cubicBezTo>
                      <a:cubicBezTo>
                        <a:pt x="403360" y="223183"/>
                        <a:pt x="409762" y="216682"/>
                        <a:pt x="417659" y="216682"/>
                      </a:cubicBezTo>
                      <a:close/>
                      <a:moveTo>
                        <a:pt x="89380" y="215419"/>
                      </a:moveTo>
                      <a:lnTo>
                        <a:pt x="86465" y="222565"/>
                      </a:lnTo>
                      <a:cubicBezTo>
                        <a:pt x="83877" y="225193"/>
                        <a:pt x="80302" y="226818"/>
                        <a:pt x="76354" y="226818"/>
                      </a:cubicBezTo>
                      <a:lnTo>
                        <a:pt x="70266" y="224257"/>
                      </a:lnTo>
                      <a:close/>
                      <a:moveTo>
                        <a:pt x="2802647" y="212379"/>
                      </a:moveTo>
                      <a:cubicBezTo>
                        <a:pt x="2804490" y="212147"/>
                        <a:pt x="2806409" y="212279"/>
                        <a:pt x="2808308" y="212827"/>
                      </a:cubicBezTo>
                      <a:cubicBezTo>
                        <a:pt x="2815905" y="215018"/>
                        <a:pt x="2820313" y="223049"/>
                        <a:pt x="2818154" y="230762"/>
                      </a:cubicBezTo>
                      <a:cubicBezTo>
                        <a:pt x="2815996" y="238477"/>
                        <a:pt x="2808089" y="242953"/>
                        <a:pt x="2800493" y="240761"/>
                      </a:cubicBezTo>
                      <a:cubicBezTo>
                        <a:pt x="2792896" y="238569"/>
                        <a:pt x="2788487" y="230539"/>
                        <a:pt x="2790646" y="222825"/>
                      </a:cubicBezTo>
                      <a:cubicBezTo>
                        <a:pt x="2792265" y="217040"/>
                        <a:pt x="2797118" y="213076"/>
                        <a:pt x="2802647" y="212379"/>
                      </a:cubicBezTo>
                      <a:close/>
                      <a:moveTo>
                        <a:pt x="2719907" y="206078"/>
                      </a:moveTo>
                      <a:cubicBezTo>
                        <a:pt x="2721750" y="205846"/>
                        <a:pt x="2723668" y="205978"/>
                        <a:pt x="2725567" y="206525"/>
                      </a:cubicBezTo>
                      <a:cubicBezTo>
                        <a:pt x="2733164" y="208717"/>
                        <a:pt x="2737572" y="216747"/>
                        <a:pt x="2735414" y="224461"/>
                      </a:cubicBezTo>
                      <a:cubicBezTo>
                        <a:pt x="2733256" y="232176"/>
                        <a:pt x="2725348" y="236652"/>
                        <a:pt x="2717751" y="234460"/>
                      </a:cubicBezTo>
                      <a:cubicBezTo>
                        <a:pt x="2710156" y="232268"/>
                        <a:pt x="2705747" y="224239"/>
                        <a:pt x="2707905" y="216524"/>
                      </a:cubicBezTo>
                      <a:cubicBezTo>
                        <a:pt x="2709524" y="210739"/>
                        <a:pt x="2714377" y="206774"/>
                        <a:pt x="2719907" y="206078"/>
                      </a:cubicBezTo>
                      <a:close/>
                      <a:moveTo>
                        <a:pt x="2282199" y="199552"/>
                      </a:moveTo>
                      <a:cubicBezTo>
                        <a:pt x="2290096" y="199552"/>
                        <a:pt x="2296498" y="206053"/>
                        <a:pt x="2296498" y="214072"/>
                      </a:cubicBezTo>
                      <a:cubicBezTo>
                        <a:pt x="2296498" y="222092"/>
                        <a:pt x="2290096" y="228592"/>
                        <a:pt x="2282199" y="228592"/>
                      </a:cubicBezTo>
                      <a:cubicBezTo>
                        <a:pt x="2274302" y="228592"/>
                        <a:pt x="2267900" y="222092"/>
                        <a:pt x="2267900" y="214072"/>
                      </a:cubicBezTo>
                      <a:cubicBezTo>
                        <a:pt x="2267900" y="206053"/>
                        <a:pt x="2274302" y="199552"/>
                        <a:pt x="2282199" y="199552"/>
                      </a:cubicBezTo>
                      <a:close/>
                      <a:moveTo>
                        <a:pt x="152889" y="197778"/>
                      </a:moveTo>
                      <a:cubicBezTo>
                        <a:pt x="160786" y="197778"/>
                        <a:pt x="167187" y="204278"/>
                        <a:pt x="167187" y="212298"/>
                      </a:cubicBezTo>
                      <a:cubicBezTo>
                        <a:pt x="167187" y="220317"/>
                        <a:pt x="160786" y="226818"/>
                        <a:pt x="152889" y="226818"/>
                      </a:cubicBezTo>
                      <a:cubicBezTo>
                        <a:pt x="144992" y="226818"/>
                        <a:pt x="138590" y="220317"/>
                        <a:pt x="138590" y="212298"/>
                      </a:cubicBezTo>
                      <a:cubicBezTo>
                        <a:pt x="138590" y="204278"/>
                        <a:pt x="144992" y="197778"/>
                        <a:pt x="152889" y="197778"/>
                      </a:cubicBezTo>
                      <a:close/>
                      <a:moveTo>
                        <a:pt x="2458023" y="197451"/>
                      </a:moveTo>
                      <a:cubicBezTo>
                        <a:pt x="2465920" y="197451"/>
                        <a:pt x="2472321" y="203952"/>
                        <a:pt x="2472321" y="211971"/>
                      </a:cubicBezTo>
                      <a:cubicBezTo>
                        <a:pt x="2472321" y="219990"/>
                        <a:pt x="2465920" y="226491"/>
                        <a:pt x="2458023" y="226491"/>
                      </a:cubicBezTo>
                      <a:cubicBezTo>
                        <a:pt x="2450125" y="226491"/>
                        <a:pt x="2443723" y="219990"/>
                        <a:pt x="2443723" y="211971"/>
                      </a:cubicBezTo>
                      <a:cubicBezTo>
                        <a:pt x="2443723" y="203952"/>
                        <a:pt x="2450125" y="197451"/>
                        <a:pt x="2458023" y="197451"/>
                      </a:cubicBezTo>
                      <a:close/>
                      <a:moveTo>
                        <a:pt x="1258411" y="185293"/>
                      </a:moveTo>
                      <a:cubicBezTo>
                        <a:pt x="1266308" y="185293"/>
                        <a:pt x="1272710" y="191794"/>
                        <a:pt x="1272710" y="199813"/>
                      </a:cubicBezTo>
                      <a:cubicBezTo>
                        <a:pt x="1272710" y="207832"/>
                        <a:pt x="1266308" y="214334"/>
                        <a:pt x="1258411" y="214334"/>
                      </a:cubicBezTo>
                      <a:cubicBezTo>
                        <a:pt x="1250514" y="214334"/>
                        <a:pt x="1244112" y="207832"/>
                        <a:pt x="1244112" y="199813"/>
                      </a:cubicBezTo>
                      <a:cubicBezTo>
                        <a:pt x="1244112" y="191794"/>
                        <a:pt x="1250514" y="185293"/>
                        <a:pt x="1258411" y="185293"/>
                      </a:cubicBezTo>
                      <a:close/>
                      <a:moveTo>
                        <a:pt x="1434235" y="183193"/>
                      </a:moveTo>
                      <a:cubicBezTo>
                        <a:pt x="1442131" y="183193"/>
                        <a:pt x="1448534" y="189693"/>
                        <a:pt x="1448534" y="197713"/>
                      </a:cubicBezTo>
                      <a:cubicBezTo>
                        <a:pt x="1448534" y="205732"/>
                        <a:pt x="1442131" y="212233"/>
                        <a:pt x="1434235" y="212233"/>
                      </a:cubicBezTo>
                      <a:cubicBezTo>
                        <a:pt x="1426337" y="212233"/>
                        <a:pt x="1419936" y="205732"/>
                        <a:pt x="1419936" y="197713"/>
                      </a:cubicBezTo>
                      <a:cubicBezTo>
                        <a:pt x="1419936" y="189693"/>
                        <a:pt x="1426337" y="183193"/>
                        <a:pt x="1434235" y="183193"/>
                      </a:cubicBezTo>
                      <a:close/>
                      <a:moveTo>
                        <a:pt x="2193253" y="178547"/>
                      </a:moveTo>
                      <a:cubicBezTo>
                        <a:pt x="2201149" y="178547"/>
                        <a:pt x="2207552" y="185047"/>
                        <a:pt x="2207552" y="193067"/>
                      </a:cubicBezTo>
                      <a:cubicBezTo>
                        <a:pt x="2207552" y="201087"/>
                        <a:pt x="2201149" y="207587"/>
                        <a:pt x="2193253" y="207587"/>
                      </a:cubicBezTo>
                      <a:cubicBezTo>
                        <a:pt x="2185355" y="207587"/>
                        <a:pt x="2178954" y="201087"/>
                        <a:pt x="2178954" y="193067"/>
                      </a:cubicBezTo>
                      <a:cubicBezTo>
                        <a:pt x="2178954" y="185047"/>
                        <a:pt x="2185355" y="178547"/>
                        <a:pt x="2193253" y="178547"/>
                      </a:cubicBezTo>
                      <a:close/>
                      <a:moveTo>
                        <a:pt x="2116718" y="178547"/>
                      </a:moveTo>
                      <a:cubicBezTo>
                        <a:pt x="2124614" y="178547"/>
                        <a:pt x="2131017" y="185047"/>
                        <a:pt x="2131017" y="193067"/>
                      </a:cubicBezTo>
                      <a:cubicBezTo>
                        <a:pt x="2131017" y="201087"/>
                        <a:pt x="2124614" y="207587"/>
                        <a:pt x="2116718" y="207587"/>
                      </a:cubicBezTo>
                      <a:cubicBezTo>
                        <a:pt x="2108821" y="207587"/>
                        <a:pt x="2102419" y="201087"/>
                        <a:pt x="2102419" y="193067"/>
                      </a:cubicBezTo>
                      <a:cubicBezTo>
                        <a:pt x="2102419" y="185047"/>
                        <a:pt x="2108821" y="178547"/>
                        <a:pt x="2116718" y="178547"/>
                      </a:cubicBezTo>
                      <a:close/>
                      <a:moveTo>
                        <a:pt x="1895387" y="176446"/>
                      </a:moveTo>
                      <a:cubicBezTo>
                        <a:pt x="1903283" y="176446"/>
                        <a:pt x="1909686" y="182947"/>
                        <a:pt x="1909686" y="190966"/>
                      </a:cubicBezTo>
                      <a:cubicBezTo>
                        <a:pt x="1909686" y="198985"/>
                        <a:pt x="1903283" y="205486"/>
                        <a:pt x="1895387" y="205486"/>
                      </a:cubicBezTo>
                      <a:cubicBezTo>
                        <a:pt x="1887490" y="205486"/>
                        <a:pt x="1881088" y="198985"/>
                        <a:pt x="1881088" y="190966"/>
                      </a:cubicBezTo>
                      <a:cubicBezTo>
                        <a:pt x="1881088" y="182947"/>
                        <a:pt x="1887490" y="176446"/>
                        <a:pt x="1895387" y="176446"/>
                      </a:cubicBezTo>
                      <a:close/>
                      <a:moveTo>
                        <a:pt x="368015" y="174671"/>
                      </a:moveTo>
                      <a:cubicBezTo>
                        <a:pt x="375911" y="174671"/>
                        <a:pt x="382313" y="181172"/>
                        <a:pt x="382313" y="189192"/>
                      </a:cubicBezTo>
                      <a:cubicBezTo>
                        <a:pt x="382313" y="197211"/>
                        <a:pt x="375911" y="203712"/>
                        <a:pt x="368015" y="203712"/>
                      </a:cubicBezTo>
                      <a:cubicBezTo>
                        <a:pt x="360117" y="203712"/>
                        <a:pt x="353716" y="197211"/>
                        <a:pt x="353716" y="189192"/>
                      </a:cubicBezTo>
                      <a:cubicBezTo>
                        <a:pt x="353716" y="181172"/>
                        <a:pt x="360117" y="174671"/>
                        <a:pt x="368015" y="174671"/>
                      </a:cubicBezTo>
                      <a:close/>
                      <a:moveTo>
                        <a:pt x="2021566" y="170145"/>
                      </a:moveTo>
                      <a:cubicBezTo>
                        <a:pt x="2029464" y="170145"/>
                        <a:pt x="2035865" y="176645"/>
                        <a:pt x="2035865" y="184665"/>
                      </a:cubicBezTo>
                      <a:cubicBezTo>
                        <a:pt x="2035865" y="192684"/>
                        <a:pt x="2029464" y="199184"/>
                        <a:pt x="2021566" y="199184"/>
                      </a:cubicBezTo>
                      <a:cubicBezTo>
                        <a:pt x="2013670" y="199184"/>
                        <a:pt x="2007267" y="192684"/>
                        <a:pt x="2007267" y="184665"/>
                      </a:cubicBezTo>
                      <a:cubicBezTo>
                        <a:pt x="2007267" y="176645"/>
                        <a:pt x="2013670" y="170145"/>
                        <a:pt x="2021566" y="170145"/>
                      </a:cubicBezTo>
                      <a:close/>
                      <a:moveTo>
                        <a:pt x="1773660" y="168149"/>
                      </a:moveTo>
                      <a:cubicBezTo>
                        <a:pt x="1775504" y="167917"/>
                        <a:pt x="1777422" y="168048"/>
                        <a:pt x="1779321" y="168597"/>
                      </a:cubicBezTo>
                      <a:cubicBezTo>
                        <a:pt x="1786918" y="170788"/>
                        <a:pt x="1791326" y="178818"/>
                        <a:pt x="1789168" y="186532"/>
                      </a:cubicBezTo>
                      <a:cubicBezTo>
                        <a:pt x="1787010" y="194246"/>
                        <a:pt x="1779102" y="198723"/>
                        <a:pt x="1771506" y="196531"/>
                      </a:cubicBezTo>
                      <a:cubicBezTo>
                        <a:pt x="1763909" y="194339"/>
                        <a:pt x="1759501" y="186309"/>
                        <a:pt x="1761659" y="178595"/>
                      </a:cubicBezTo>
                      <a:cubicBezTo>
                        <a:pt x="1763277" y="172810"/>
                        <a:pt x="1768130" y="168846"/>
                        <a:pt x="1773660" y="168149"/>
                      </a:cubicBezTo>
                      <a:close/>
                      <a:moveTo>
                        <a:pt x="3298775" y="166062"/>
                      </a:moveTo>
                      <a:cubicBezTo>
                        <a:pt x="3306671" y="166062"/>
                        <a:pt x="3313074" y="172563"/>
                        <a:pt x="3313074" y="180582"/>
                      </a:cubicBezTo>
                      <a:cubicBezTo>
                        <a:pt x="3313074" y="188602"/>
                        <a:pt x="3306671" y="195103"/>
                        <a:pt x="3298775" y="195103"/>
                      </a:cubicBezTo>
                      <a:cubicBezTo>
                        <a:pt x="3290878" y="195103"/>
                        <a:pt x="3284476" y="188602"/>
                        <a:pt x="3284476" y="180582"/>
                      </a:cubicBezTo>
                      <a:cubicBezTo>
                        <a:pt x="3284476" y="172563"/>
                        <a:pt x="3290878" y="166062"/>
                        <a:pt x="3298775" y="166062"/>
                      </a:cubicBezTo>
                      <a:close/>
                      <a:moveTo>
                        <a:pt x="1169465" y="164288"/>
                      </a:moveTo>
                      <a:cubicBezTo>
                        <a:pt x="1177362" y="164288"/>
                        <a:pt x="1183763" y="170789"/>
                        <a:pt x="1183763" y="178808"/>
                      </a:cubicBezTo>
                      <a:cubicBezTo>
                        <a:pt x="1183763" y="186827"/>
                        <a:pt x="1177362" y="193328"/>
                        <a:pt x="1169465" y="193328"/>
                      </a:cubicBezTo>
                      <a:cubicBezTo>
                        <a:pt x="1161568" y="193328"/>
                        <a:pt x="1155166" y="186827"/>
                        <a:pt x="1155166" y="178808"/>
                      </a:cubicBezTo>
                      <a:cubicBezTo>
                        <a:pt x="1155166" y="170789"/>
                        <a:pt x="1161568" y="164288"/>
                        <a:pt x="1169465" y="164288"/>
                      </a:cubicBezTo>
                      <a:close/>
                      <a:moveTo>
                        <a:pt x="1092930" y="164288"/>
                      </a:moveTo>
                      <a:cubicBezTo>
                        <a:pt x="1100827" y="164288"/>
                        <a:pt x="1107229" y="170789"/>
                        <a:pt x="1107229" y="178808"/>
                      </a:cubicBezTo>
                      <a:cubicBezTo>
                        <a:pt x="1107229" y="186827"/>
                        <a:pt x="1100827" y="193328"/>
                        <a:pt x="1092930" y="193328"/>
                      </a:cubicBezTo>
                      <a:cubicBezTo>
                        <a:pt x="1085033" y="193328"/>
                        <a:pt x="1078632" y="186827"/>
                        <a:pt x="1078632" y="178808"/>
                      </a:cubicBezTo>
                      <a:cubicBezTo>
                        <a:pt x="1078632" y="170789"/>
                        <a:pt x="1085033" y="164288"/>
                        <a:pt x="1092930" y="164288"/>
                      </a:cubicBezTo>
                      <a:close/>
                      <a:moveTo>
                        <a:pt x="3474598" y="163962"/>
                      </a:moveTo>
                      <a:cubicBezTo>
                        <a:pt x="3482495" y="163962"/>
                        <a:pt x="3488897" y="170463"/>
                        <a:pt x="3488897" y="178482"/>
                      </a:cubicBezTo>
                      <a:cubicBezTo>
                        <a:pt x="3488897" y="186501"/>
                        <a:pt x="3482495" y="193002"/>
                        <a:pt x="3474598" y="193002"/>
                      </a:cubicBezTo>
                      <a:cubicBezTo>
                        <a:pt x="3466701" y="193002"/>
                        <a:pt x="3460299" y="186501"/>
                        <a:pt x="3460299" y="178482"/>
                      </a:cubicBezTo>
                      <a:cubicBezTo>
                        <a:pt x="3460299" y="170463"/>
                        <a:pt x="3466701" y="163962"/>
                        <a:pt x="3474598" y="163962"/>
                      </a:cubicBezTo>
                      <a:close/>
                      <a:moveTo>
                        <a:pt x="871599" y="162187"/>
                      </a:moveTo>
                      <a:cubicBezTo>
                        <a:pt x="879496" y="162187"/>
                        <a:pt x="885898" y="168688"/>
                        <a:pt x="885898" y="176708"/>
                      </a:cubicBezTo>
                      <a:cubicBezTo>
                        <a:pt x="885898" y="184727"/>
                        <a:pt x="879496" y="191228"/>
                        <a:pt x="871599" y="191228"/>
                      </a:cubicBezTo>
                      <a:cubicBezTo>
                        <a:pt x="863702" y="191228"/>
                        <a:pt x="857300" y="184727"/>
                        <a:pt x="857300" y="176708"/>
                      </a:cubicBezTo>
                      <a:cubicBezTo>
                        <a:pt x="857300" y="168688"/>
                        <a:pt x="863702" y="162187"/>
                        <a:pt x="871599" y="162187"/>
                      </a:cubicBezTo>
                      <a:close/>
                      <a:moveTo>
                        <a:pt x="1680262" y="159642"/>
                      </a:moveTo>
                      <a:cubicBezTo>
                        <a:pt x="1688159" y="159642"/>
                        <a:pt x="1694561" y="166143"/>
                        <a:pt x="1694561" y="174162"/>
                      </a:cubicBezTo>
                      <a:cubicBezTo>
                        <a:pt x="1694561" y="182181"/>
                        <a:pt x="1688159" y="188682"/>
                        <a:pt x="1680262" y="188682"/>
                      </a:cubicBezTo>
                      <a:cubicBezTo>
                        <a:pt x="1672365" y="188682"/>
                        <a:pt x="1665963" y="182181"/>
                        <a:pt x="1665963" y="174162"/>
                      </a:cubicBezTo>
                      <a:cubicBezTo>
                        <a:pt x="1665963" y="166143"/>
                        <a:pt x="1672365" y="159642"/>
                        <a:pt x="1680262" y="159642"/>
                      </a:cubicBezTo>
                      <a:close/>
                      <a:moveTo>
                        <a:pt x="997778" y="155885"/>
                      </a:moveTo>
                      <a:cubicBezTo>
                        <a:pt x="1005676" y="155885"/>
                        <a:pt x="1012077" y="162387"/>
                        <a:pt x="1012077" y="170405"/>
                      </a:cubicBezTo>
                      <a:cubicBezTo>
                        <a:pt x="1012077" y="178425"/>
                        <a:pt x="1005676" y="184926"/>
                        <a:pt x="997778" y="184926"/>
                      </a:cubicBezTo>
                      <a:cubicBezTo>
                        <a:pt x="989881" y="184926"/>
                        <a:pt x="983480" y="178425"/>
                        <a:pt x="983480" y="170405"/>
                      </a:cubicBezTo>
                      <a:cubicBezTo>
                        <a:pt x="983480" y="162387"/>
                        <a:pt x="989881" y="155885"/>
                        <a:pt x="997778" y="155885"/>
                      </a:cubicBezTo>
                      <a:close/>
                      <a:moveTo>
                        <a:pt x="2408378" y="155440"/>
                      </a:moveTo>
                      <a:cubicBezTo>
                        <a:pt x="2416275" y="155440"/>
                        <a:pt x="2422677" y="161942"/>
                        <a:pt x="2422677" y="169961"/>
                      </a:cubicBezTo>
                      <a:cubicBezTo>
                        <a:pt x="2422677" y="177980"/>
                        <a:pt x="2416275" y="184481"/>
                        <a:pt x="2408378" y="184481"/>
                      </a:cubicBezTo>
                      <a:cubicBezTo>
                        <a:pt x="2400481" y="184481"/>
                        <a:pt x="2394079" y="177980"/>
                        <a:pt x="2394079" y="169961"/>
                      </a:cubicBezTo>
                      <a:cubicBezTo>
                        <a:pt x="2394079" y="161942"/>
                        <a:pt x="2400481" y="155440"/>
                        <a:pt x="2408378" y="155440"/>
                      </a:cubicBezTo>
                      <a:close/>
                      <a:moveTo>
                        <a:pt x="749872" y="153891"/>
                      </a:moveTo>
                      <a:cubicBezTo>
                        <a:pt x="751716" y="153659"/>
                        <a:pt x="753635" y="153790"/>
                        <a:pt x="755533" y="154337"/>
                      </a:cubicBezTo>
                      <a:cubicBezTo>
                        <a:pt x="763129" y="156530"/>
                        <a:pt x="767538" y="164560"/>
                        <a:pt x="765380" y="172274"/>
                      </a:cubicBezTo>
                      <a:cubicBezTo>
                        <a:pt x="763222" y="179987"/>
                        <a:pt x="755314" y="184464"/>
                        <a:pt x="747718" y="182273"/>
                      </a:cubicBezTo>
                      <a:cubicBezTo>
                        <a:pt x="740121" y="180081"/>
                        <a:pt x="735713" y="172051"/>
                        <a:pt x="737871" y="164337"/>
                      </a:cubicBezTo>
                      <a:cubicBezTo>
                        <a:pt x="739490" y="158551"/>
                        <a:pt x="744342" y="154587"/>
                        <a:pt x="749872" y="153891"/>
                      </a:cubicBezTo>
                      <a:close/>
                      <a:moveTo>
                        <a:pt x="656473" y="145383"/>
                      </a:moveTo>
                      <a:cubicBezTo>
                        <a:pt x="664371" y="145383"/>
                        <a:pt x="670773" y="151884"/>
                        <a:pt x="670773" y="159903"/>
                      </a:cubicBezTo>
                      <a:cubicBezTo>
                        <a:pt x="670773" y="167923"/>
                        <a:pt x="664371" y="174423"/>
                        <a:pt x="656473" y="174423"/>
                      </a:cubicBezTo>
                      <a:cubicBezTo>
                        <a:pt x="648577" y="174423"/>
                        <a:pt x="642175" y="167923"/>
                        <a:pt x="642175" y="159903"/>
                      </a:cubicBezTo>
                      <a:cubicBezTo>
                        <a:pt x="642175" y="151884"/>
                        <a:pt x="648577" y="145383"/>
                        <a:pt x="656473" y="145383"/>
                      </a:cubicBezTo>
                      <a:close/>
                      <a:moveTo>
                        <a:pt x="3209829" y="145057"/>
                      </a:moveTo>
                      <a:cubicBezTo>
                        <a:pt x="3217725" y="145057"/>
                        <a:pt x="3224127" y="151558"/>
                        <a:pt x="3224127" y="159577"/>
                      </a:cubicBezTo>
                      <a:cubicBezTo>
                        <a:pt x="3224127" y="167596"/>
                        <a:pt x="3217725" y="174097"/>
                        <a:pt x="3209829" y="174097"/>
                      </a:cubicBezTo>
                      <a:cubicBezTo>
                        <a:pt x="3201931" y="174097"/>
                        <a:pt x="3195530" y="167596"/>
                        <a:pt x="3195530" y="159577"/>
                      </a:cubicBezTo>
                      <a:cubicBezTo>
                        <a:pt x="3195530" y="151558"/>
                        <a:pt x="3201931" y="145057"/>
                        <a:pt x="3209829" y="145057"/>
                      </a:cubicBezTo>
                      <a:close/>
                      <a:moveTo>
                        <a:pt x="3133294" y="145057"/>
                      </a:moveTo>
                      <a:cubicBezTo>
                        <a:pt x="3141190" y="145057"/>
                        <a:pt x="3147593" y="151558"/>
                        <a:pt x="3147593" y="159577"/>
                      </a:cubicBezTo>
                      <a:cubicBezTo>
                        <a:pt x="3147593" y="167596"/>
                        <a:pt x="3141190" y="174097"/>
                        <a:pt x="3133294" y="174097"/>
                      </a:cubicBezTo>
                      <a:cubicBezTo>
                        <a:pt x="3125396" y="174097"/>
                        <a:pt x="3118995" y="167596"/>
                        <a:pt x="3118995" y="159577"/>
                      </a:cubicBezTo>
                      <a:cubicBezTo>
                        <a:pt x="3118995" y="151558"/>
                        <a:pt x="3125396" y="145057"/>
                        <a:pt x="3133294" y="145057"/>
                      </a:cubicBezTo>
                      <a:close/>
                      <a:moveTo>
                        <a:pt x="2911963" y="142956"/>
                      </a:moveTo>
                      <a:cubicBezTo>
                        <a:pt x="2919859" y="142956"/>
                        <a:pt x="2926262" y="149457"/>
                        <a:pt x="2926262" y="157477"/>
                      </a:cubicBezTo>
                      <a:cubicBezTo>
                        <a:pt x="2926262" y="165496"/>
                        <a:pt x="2919859" y="171997"/>
                        <a:pt x="2911963" y="171997"/>
                      </a:cubicBezTo>
                      <a:cubicBezTo>
                        <a:pt x="2904066" y="171997"/>
                        <a:pt x="2897664" y="165496"/>
                        <a:pt x="2897664" y="157477"/>
                      </a:cubicBezTo>
                      <a:cubicBezTo>
                        <a:pt x="2897664" y="149457"/>
                        <a:pt x="2904066" y="142956"/>
                        <a:pt x="2911963" y="142956"/>
                      </a:cubicBezTo>
                      <a:close/>
                      <a:moveTo>
                        <a:pt x="1384590" y="141182"/>
                      </a:moveTo>
                      <a:cubicBezTo>
                        <a:pt x="1392487" y="141182"/>
                        <a:pt x="1398889" y="147682"/>
                        <a:pt x="1398889" y="155702"/>
                      </a:cubicBezTo>
                      <a:cubicBezTo>
                        <a:pt x="1398889" y="163722"/>
                        <a:pt x="1392487" y="170223"/>
                        <a:pt x="1384590" y="170223"/>
                      </a:cubicBezTo>
                      <a:cubicBezTo>
                        <a:pt x="1376693" y="170223"/>
                        <a:pt x="1370292" y="163722"/>
                        <a:pt x="1370292" y="155702"/>
                      </a:cubicBezTo>
                      <a:cubicBezTo>
                        <a:pt x="1370292" y="147682"/>
                        <a:pt x="1376693" y="141182"/>
                        <a:pt x="1384590" y="141182"/>
                      </a:cubicBezTo>
                      <a:close/>
                      <a:moveTo>
                        <a:pt x="3038142" y="136654"/>
                      </a:moveTo>
                      <a:cubicBezTo>
                        <a:pt x="3046039" y="136654"/>
                        <a:pt x="3052441" y="143156"/>
                        <a:pt x="3052441" y="151174"/>
                      </a:cubicBezTo>
                      <a:cubicBezTo>
                        <a:pt x="3052441" y="159194"/>
                        <a:pt x="3046039" y="165695"/>
                        <a:pt x="3038142" y="165695"/>
                      </a:cubicBezTo>
                      <a:cubicBezTo>
                        <a:pt x="3030246" y="165695"/>
                        <a:pt x="3023843" y="159194"/>
                        <a:pt x="3023843" y="151174"/>
                      </a:cubicBezTo>
                      <a:cubicBezTo>
                        <a:pt x="3023843" y="143156"/>
                        <a:pt x="3030246" y="136654"/>
                        <a:pt x="3038142" y="136654"/>
                      </a:cubicBezTo>
                      <a:close/>
                      <a:moveTo>
                        <a:pt x="2790236" y="134660"/>
                      </a:moveTo>
                      <a:cubicBezTo>
                        <a:pt x="2792080" y="134428"/>
                        <a:pt x="2793998" y="134559"/>
                        <a:pt x="2795897" y="135107"/>
                      </a:cubicBezTo>
                      <a:cubicBezTo>
                        <a:pt x="2803493" y="137299"/>
                        <a:pt x="2807902" y="145329"/>
                        <a:pt x="2805744" y="153043"/>
                      </a:cubicBezTo>
                      <a:cubicBezTo>
                        <a:pt x="2803586" y="160756"/>
                        <a:pt x="2795678" y="165233"/>
                        <a:pt x="2788081" y="163042"/>
                      </a:cubicBezTo>
                      <a:cubicBezTo>
                        <a:pt x="2780485" y="160850"/>
                        <a:pt x="2776077" y="152820"/>
                        <a:pt x="2778235" y="145106"/>
                      </a:cubicBezTo>
                      <a:cubicBezTo>
                        <a:pt x="2779853" y="139320"/>
                        <a:pt x="2784706" y="135356"/>
                        <a:pt x="2790236" y="134660"/>
                      </a:cubicBezTo>
                      <a:close/>
                      <a:moveTo>
                        <a:pt x="2696838" y="126152"/>
                      </a:moveTo>
                      <a:cubicBezTo>
                        <a:pt x="2704735" y="126152"/>
                        <a:pt x="2711137" y="132653"/>
                        <a:pt x="2711137" y="140672"/>
                      </a:cubicBezTo>
                      <a:cubicBezTo>
                        <a:pt x="2711137" y="148692"/>
                        <a:pt x="2704735" y="155192"/>
                        <a:pt x="2696838" y="155192"/>
                      </a:cubicBezTo>
                      <a:cubicBezTo>
                        <a:pt x="2688941" y="155192"/>
                        <a:pt x="2682539" y="148692"/>
                        <a:pt x="2682539" y="140672"/>
                      </a:cubicBezTo>
                      <a:cubicBezTo>
                        <a:pt x="2682539" y="132653"/>
                        <a:pt x="2688941" y="126152"/>
                        <a:pt x="2696838" y="126152"/>
                      </a:cubicBezTo>
                      <a:close/>
                      <a:moveTo>
                        <a:pt x="3424954" y="121951"/>
                      </a:moveTo>
                      <a:cubicBezTo>
                        <a:pt x="3432851" y="121951"/>
                        <a:pt x="3439253" y="128451"/>
                        <a:pt x="3439253" y="136471"/>
                      </a:cubicBezTo>
                      <a:cubicBezTo>
                        <a:pt x="3439253" y="144491"/>
                        <a:pt x="3432851" y="150992"/>
                        <a:pt x="3424954" y="150992"/>
                      </a:cubicBezTo>
                      <a:cubicBezTo>
                        <a:pt x="3417057" y="150992"/>
                        <a:pt x="3410655" y="144491"/>
                        <a:pt x="3410655" y="136471"/>
                      </a:cubicBezTo>
                      <a:cubicBezTo>
                        <a:pt x="3410655" y="128451"/>
                        <a:pt x="3417057" y="121951"/>
                        <a:pt x="3424954" y="121951"/>
                      </a:cubicBezTo>
                      <a:close/>
                      <a:moveTo>
                        <a:pt x="303124" y="120540"/>
                      </a:moveTo>
                      <a:lnTo>
                        <a:pt x="303709" y="121974"/>
                      </a:lnTo>
                      <a:cubicBezTo>
                        <a:pt x="303709" y="129993"/>
                        <a:pt x="297308" y="136495"/>
                        <a:pt x="289411" y="136495"/>
                      </a:cubicBezTo>
                      <a:cubicBezTo>
                        <a:pt x="285462" y="136495"/>
                        <a:pt x="281888" y="134869"/>
                        <a:pt x="279300" y="132242"/>
                      </a:cubicBezTo>
                      <a:lnTo>
                        <a:pt x="277706" y="128333"/>
                      </a:lnTo>
                      <a:lnTo>
                        <a:pt x="283072" y="125852"/>
                      </a:lnTo>
                      <a:close/>
                      <a:moveTo>
                        <a:pt x="487988" y="109555"/>
                      </a:moveTo>
                      <a:cubicBezTo>
                        <a:pt x="495885" y="109555"/>
                        <a:pt x="502287" y="116056"/>
                        <a:pt x="502287" y="124075"/>
                      </a:cubicBezTo>
                      <a:cubicBezTo>
                        <a:pt x="502287" y="132094"/>
                        <a:pt x="495885" y="138595"/>
                        <a:pt x="487988" y="138595"/>
                      </a:cubicBezTo>
                      <a:cubicBezTo>
                        <a:pt x="480091" y="138595"/>
                        <a:pt x="473689" y="132094"/>
                        <a:pt x="473689" y="124075"/>
                      </a:cubicBezTo>
                      <a:cubicBezTo>
                        <a:pt x="473689" y="116056"/>
                        <a:pt x="480091" y="109555"/>
                        <a:pt x="487988" y="109555"/>
                      </a:cubicBezTo>
                      <a:close/>
                      <a:moveTo>
                        <a:pt x="2129129" y="100827"/>
                      </a:moveTo>
                      <a:cubicBezTo>
                        <a:pt x="2137026" y="100827"/>
                        <a:pt x="2143428" y="107327"/>
                        <a:pt x="2143428" y="115346"/>
                      </a:cubicBezTo>
                      <a:cubicBezTo>
                        <a:pt x="2143428" y="123366"/>
                        <a:pt x="2137026" y="129866"/>
                        <a:pt x="2129129" y="129866"/>
                      </a:cubicBezTo>
                      <a:cubicBezTo>
                        <a:pt x="2121232" y="129866"/>
                        <a:pt x="2114830" y="123366"/>
                        <a:pt x="2114830" y="115346"/>
                      </a:cubicBezTo>
                      <a:cubicBezTo>
                        <a:pt x="2114830" y="107327"/>
                        <a:pt x="2121232" y="100827"/>
                        <a:pt x="2129129" y="100827"/>
                      </a:cubicBezTo>
                      <a:close/>
                      <a:moveTo>
                        <a:pt x="384961" y="98860"/>
                      </a:moveTo>
                      <a:lnTo>
                        <a:pt x="390536" y="101205"/>
                      </a:lnTo>
                      <a:cubicBezTo>
                        <a:pt x="393123" y="103832"/>
                        <a:pt x="394724" y="107462"/>
                        <a:pt x="394724" y="111472"/>
                      </a:cubicBezTo>
                      <a:cubicBezTo>
                        <a:pt x="394724" y="119491"/>
                        <a:pt x="388323" y="125992"/>
                        <a:pt x="380425" y="125992"/>
                      </a:cubicBezTo>
                      <a:cubicBezTo>
                        <a:pt x="372529" y="125992"/>
                        <a:pt x="366127" y="119491"/>
                        <a:pt x="366127" y="111472"/>
                      </a:cubicBezTo>
                      <a:lnTo>
                        <a:pt x="369613" y="102926"/>
                      </a:lnTo>
                      <a:close/>
                      <a:moveTo>
                        <a:pt x="2234623" y="96625"/>
                      </a:moveTo>
                      <a:cubicBezTo>
                        <a:pt x="2242520" y="96625"/>
                        <a:pt x="2248922" y="103126"/>
                        <a:pt x="2248922" y="111145"/>
                      </a:cubicBezTo>
                      <a:cubicBezTo>
                        <a:pt x="2248922" y="119165"/>
                        <a:pt x="2242520" y="125666"/>
                        <a:pt x="2234623" y="125666"/>
                      </a:cubicBezTo>
                      <a:cubicBezTo>
                        <a:pt x="2226726" y="125666"/>
                        <a:pt x="2220324" y="119165"/>
                        <a:pt x="2220324" y="111145"/>
                      </a:cubicBezTo>
                      <a:cubicBezTo>
                        <a:pt x="2220324" y="103126"/>
                        <a:pt x="2226726" y="96625"/>
                        <a:pt x="2234623" y="96625"/>
                      </a:cubicBezTo>
                      <a:close/>
                      <a:moveTo>
                        <a:pt x="2528352" y="90324"/>
                      </a:moveTo>
                      <a:cubicBezTo>
                        <a:pt x="2536249" y="90324"/>
                        <a:pt x="2542651" y="96825"/>
                        <a:pt x="2542651" y="104844"/>
                      </a:cubicBezTo>
                      <a:cubicBezTo>
                        <a:pt x="2542651" y="112863"/>
                        <a:pt x="2536249" y="119364"/>
                        <a:pt x="2528352" y="119364"/>
                      </a:cubicBezTo>
                      <a:cubicBezTo>
                        <a:pt x="2520455" y="119364"/>
                        <a:pt x="2514053" y="112863"/>
                        <a:pt x="2514053" y="104844"/>
                      </a:cubicBezTo>
                      <a:cubicBezTo>
                        <a:pt x="2514053" y="96825"/>
                        <a:pt x="2520455" y="90324"/>
                        <a:pt x="2528352" y="90324"/>
                      </a:cubicBezTo>
                      <a:close/>
                      <a:moveTo>
                        <a:pt x="1787825" y="90324"/>
                      </a:moveTo>
                      <a:cubicBezTo>
                        <a:pt x="1795721" y="90324"/>
                        <a:pt x="1802123" y="96825"/>
                        <a:pt x="1802123" y="104844"/>
                      </a:cubicBezTo>
                      <a:cubicBezTo>
                        <a:pt x="1802123" y="112863"/>
                        <a:pt x="1795721" y="119364"/>
                        <a:pt x="1787825" y="119364"/>
                      </a:cubicBezTo>
                      <a:cubicBezTo>
                        <a:pt x="1779928" y="119364"/>
                        <a:pt x="1773526" y="112863"/>
                        <a:pt x="1773526" y="104844"/>
                      </a:cubicBezTo>
                      <a:cubicBezTo>
                        <a:pt x="1773526" y="96825"/>
                        <a:pt x="1779928" y="90324"/>
                        <a:pt x="1787825" y="90324"/>
                      </a:cubicBezTo>
                      <a:close/>
                      <a:moveTo>
                        <a:pt x="2329774" y="88223"/>
                      </a:moveTo>
                      <a:cubicBezTo>
                        <a:pt x="2337672" y="88223"/>
                        <a:pt x="2344073" y="94724"/>
                        <a:pt x="2344073" y="102743"/>
                      </a:cubicBezTo>
                      <a:cubicBezTo>
                        <a:pt x="2344073" y="110762"/>
                        <a:pt x="2337672" y="117264"/>
                        <a:pt x="2329774" y="117264"/>
                      </a:cubicBezTo>
                      <a:cubicBezTo>
                        <a:pt x="2321878" y="117264"/>
                        <a:pt x="2315476" y="110762"/>
                        <a:pt x="2315476" y="102743"/>
                      </a:cubicBezTo>
                      <a:cubicBezTo>
                        <a:pt x="2315476" y="94724"/>
                        <a:pt x="2321878" y="88223"/>
                        <a:pt x="2329774" y="88223"/>
                      </a:cubicBezTo>
                      <a:close/>
                      <a:moveTo>
                        <a:pt x="1105341" y="86568"/>
                      </a:moveTo>
                      <a:cubicBezTo>
                        <a:pt x="1113238" y="86568"/>
                        <a:pt x="1119640" y="93069"/>
                        <a:pt x="1119640" y="101088"/>
                      </a:cubicBezTo>
                      <a:cubicBezTo>
                        <a:pt x="1119640" y="109107"/>
                        <a:pt x="1113238" y="115608"/>
                        <a:pt x="1105341" y="115608"/>
                      </a:cubicBezTo>
                      <a:cubicBezTo>
                        <a:pt x="1097445" y="115608"/>
                        <a:pt x="1091042" y="109107"/>
                        <a:pt x="1091042" y="101088"/>
                      </a:cubicBezTo>
                      <a:cubicBezTo>
                        <a:pt x="1091042" y="93069"/>
                        <a:pt x="1097445" y="86568"/>
                        <a:pt x="1105341" y="86568"/>
                      </a:cubicBezTo>
                      <a:close/>
                      <a:moveTo>
                        <a:pt x="1210835" y="82367"/>
                      </a:moveTo>
                      <a:cubicBezTo>
                        <a:pt x="1218732" y="82367"/>
                        <a:pt x="1225133" y="88868"/>
                        <a:pt x="1225133" y="96887"/>
                      </a:cubicBezTo>
                      <a:cubicBezTo>
                        <a:pt x="1225133" y="104907"/>
                        <a:pt x="1218732" y="111407"/>
                        <a:pt x="1210835" y="111407"/>
                      </a:cubicBezTo>
                      <a:cubicBezTo>
                        <a:pt x="1202938" y="111407"/>
                        <a:pt x="1196536" y="104907"/>
                        <a:pt x="1196536" y="96887"/>
                      </a:cubicBezTo>
                      <a:cubicBezTo>
                        <a:pt x="1196536" y="88868"/>
                        <a:pt x="1202938" y="82367"/>
                        <a:pt x="1210835" y="82367"/>
                      </a:cubicBezTo>
                      <a:close/>
                      <a:moveTo>
                        <a:pt x="2420789" y="77721"/>
                      </a:moveTo>
                      <a:cubicBezTo>
                        <a:pt x="2428686" y="77721"/>
                        <a:pt x="2435088" y="84222"/>
                        <a:pt x="2435088" y="92241"/>
                      </a:cubicBezTo>
                      <a:cubicBezTo>
                        <a:pt x="2435088" y="100260"/>
                        <a:pt x="2428686" y="106762"/>
                        <a:pt x="2420789" y="106762"/>
                      </a:cubicBezTo>
                      <a:cubicBezTo>
                        <a:pt x="2412892" y="106762"/>
                        <a:pt x="2406491" y="100260"/>
                        <a:pt x="2406491" y="92241"/>
                      </a:cubicBezTo>
                      <a:cubicBezTo>
                        <a:pt x="2406491" y="84222"/>
                        <a:pt x="2412892" y="77721"/>
                        <a:pt x="2420789" y="77721"/>
                      </a:cubicBezTo>
                      <a:close/>
                      <a:moveTo>
                        <a:pt x="2009155" y="77721"/>
                      </a:moveTo>
                      <a:cubicBezTo>
                        <a:pt x="2017052" y="77721"/>
                        <a:pt x="2023454" y="84222"/>
                        <a:pt x="2023454" y="92241"/>
                      </a:cubicBezTo>
                      <a:cubicBezTo>
                        <a:pt x="2023454" y="100260"/>
                        <a:pt x="2017052" y="106762"/>
                        <a:pt x="2009155" y="106762"/>
                      </a:cubicBezTo>
                      <a:cubicBezTo>
                        <a:pt x="2001258" y="106762"/>
                        <a:pt x="1994856" y="100260"/>
                        <a:pt x="1994856" y="92241"/>
                      </a:cubicBezTo>
                      <a:cubicBezTo>
                        <a:pt x="1994856" y="84222"/>
                        <a:pt x="2001258" y="77721"/>
                        <a:pt x="2009155" y="77721"/>
                      </a:cubicBezTo>
                      <a:close/>
                      <a:moveTo>
                        <a:pt x="1504564" y="76065"/>
                      </a:moveTo>
                      <a:cubicBezTo>
                        <a:pt x="1512461" y="76065"/>
                        <a:pt x="1518863" y="82566"/>
                        <a:pt x="1518863" y="90585"/>
                      </a:cubicBezTo>
                      <a:cubicBezTo>
                        <a:pt x="1518863" y="98605"/>
                        <a:pt x="1512461" y="105106"/>
                        <a:pt x="1504564" y="105106"/>
                      </a:cubicBezTo>
                      <a:cubicBezTo>
                        <a:pt x="1496667" y="105106"/>
                        <a:pt x="1490265" y="98605"/>
                        <a:pt x="1490265" y="90585"/>
                      </a:cubicBezTo>
                      <a:cubicBezTo>
                        <a:pt x="1490265" y="82566"/>
                        <a:pt x="1496667" y="76065"/>
                        <a:pt x="1504564" y="76065"/>
                      </a:cubicBezTo>
                      <a:close/>
                      <a:moveTo>
                        <a:pt x="764037" y="76065"/>
                      </a:moveTo>
                      <a:cubicBezTo>
                        <a:pt x="771933" y="76065"/>
                        <a:pt x="778336" y="82566"/>
                        <a:pt x="778336" y="90585"/>
                      </a:cubicBezTo>
                      <a:cubicBezTo>
                        <a:pt x="778336" y="98605"/>
                        <a:pt x="771933" y="105106"/>
                        <a:pt x="764037" y="105106"/>
                      </a:cubicBezTo>
                      <a:cubicBezTo>
                        <a:pt x="756139" y="105106"/>
                        <a:pt x="749738" y="98605"/>
                        <a:pt x="749738" y="90585"/>
                      </a:cubicBezTo>
                      <a:cubicBezTo>
                        <a:pt x="749738" y="82566"/>
                        <a:pt x="756139" y="76065"/>
                        <a:pt x="764037" y="76065"/>
                      </a:cubicBezTo>
                      <a:close/>
                      <a:moveTo>
                        <a:pt x="1305987" y="73965"/>
                      </a:moveTo>
                      <a:cubicBezTo>
                        <a:pt x="1313884" y="73965"/>
                        <a:pt x="1320285" y="80466"/>
                        <a:pt x="1320285" y="88485"/>
                      </a:cubicBezTo>
                      <a:cubicBezTo>
                        <a:pt x="1320285" y="96504"/>
                        <a:pt x="1313884" y="103005"/>
                        <a:pt x="1305987" y="103005"/>
                      </a:cubicBezTo>
                      <a:cubicBezTo>
                        <a:pt x="1298090" y="103005"/>
                        <a:pt x="1291688" y="96504"/>
                        <a:pt x="1291688" y="88485"/>
                      </a:cubicBezTo>
                      <a:cubicBezTo>
                        <a:pt x="1291688" y="80466"/>
                        <a:pt x="1298090" y="73965"/>
                        <a:pt x="1305987" y="73965"/>
                      </a:cubicBezTo>
                      <a:close/>
                      <a:moveTo>
                        <a:pt x="1914003" y="69318"/>
                      </a:moveTo>
                      <a:cubicBezTo>
                        <a:pt x="1921901" y="69318"/>
                        <a:pt x="1928302" y="75820"/>
                        <a:pt x="1928302" y="83839"/>
                      </a:cubicBezTo>
                      <a:cubicBezTo>
                        <a:pt x="1928302" y="91858"/>
                        <a:pt x="1921901" y="98359"/>
                        <a:pt x="1914003" y="98359"/>
                      </a:cubicBezTo>
                      <a:cubicBezTo>
                        <a:pt x="1906107" y="98359"/>
                        <a:pt x="1899704" y="91858"/>
                        <a:pt x="1899704" y="83839"/>
                      </a:cubicBezTo>
                      <a:cubicBezTo>
                        <a:pt x="1899704" y="75820"/>
                        <a:pt x="1906107" y="69318"/>
                        <a:pt x="1914003" y="69318"/>
                      </a:cubicBezTo>
                      <a:close/>
                      <a:moveTo>
                        <a:pt x="3145705" y="67337"/>
                      </a:moveTo>
                      <a:cubicBezTo>
                        <a:pt x="3153602" y="67337"/>
                        <a:pt x="3160003" y="73838"/>
                        <a:pt x="3160003" y="81857"/>
                      </a:cubicBezTo>
                      <a:cubicBezTo>
                        <a:pt x="3160003" y="89876"/>
                        <a:pt x="3153602" y="96377"/>
                        <a:pt x="3145705" y="96377"/>
                      </a:cubicBezTo>
                      <a:cubicBezTo>
                        <a:pt x="3137808" y="96377"/>
                        <a:pt x="3131406" y="89876"/>
                        <a:pt x="3131406" y="81857"/>
                      </a:cubicBezTo>
                      <a:cubicBezTo>
                        <a:pt x="3131406" y="73838"/>
                        <a:pt x="3137808" y="67337"/>
                        <a:pt x="3145705" y="67337"/>
                      </a:cubicBezTo>
                      <a:close/>
                      <a:moveTo>
                        <a:pt x="1397001" y="63462"/>
                      </a:moveTo>
                      <a:cubicBezTo>
                        <a:pt x="1404899" y="63462"/>
                        <a:pt x="1411300" y="69963"/>
                        <a:pt x="1411300" y="77982"/>
                      </a:cubicBezTo>
                      <a:cubicBezTo>
                        <a:pt x="1411300" y="86001"/>
                        <a:pt x="1404899" y="92502"/>
                        <a:pt x="1397001" y="92502"/>
                      </a:cubicBezTo>
                      <a:cubicBezTo>
                        <a:pt x="1389105" y="92502"/>
                        <a:pt x="1382702" y="86001"/>
                        <a:pt x="1382702" y="77982"/>
                      </a:cubicBezTo>
                      <a:cubicBezTo>
                        <a:pt x="1382702" y="69963"/>
                        <a:pt x="1389105" y="63462"/>
                        <a:pt x="1397001" y="63462"/>
                      </a:cubicBezTo>
                      <a:close/>
                      <a:moveTo>
                        <a:pt x="985367" y="63462"/>
                      </a:moveTo>
                      <a:cubicBezTo>
                        <a:pt x="993264" y="63462"/>
                        <a:pt x="999667" y="69963"/>
                        <a:pt x="999667" y="77982"/>
                      </a:cubicBezTo>
                      <a:cubicBezTo>
                        <a:pt x="999667" y="86001"/>
                        <a:pt x="993264" y="92502"/>
                        <a:pt x="985367" y="92502"/>
                      </a:cubicBezTo>
                      <a:cubicBezTo>
                        <a:pt x="977471" y="92502"/>
                        <a:pt x="971069" y="86001"/>
                        <a:pt x="971069" y="77982"/>
                      </a:cubicBezTo>
                      <a:cubicBezTo>
                        <a:pt x="971069" y="69963"/>
                        <a:pt x="977471" y="63462"/>
                        <a:pt x="985367" y="63462"/>
                      </a:cubicBezTo>
                      <a:close/>
                      <a:moveTo>
                        <a:pt x="3251199" y="63136"/>
                      </a:moveTo>
                      <a:cubicBezTo>
                        <a:pt x="3259096" y="63136"/>
                        <a:pt x="3265498" y="69637"/>
                        <a:pt x="3265498" y="77656"/>
                      </a:cubicBezTo>
                      <a:cubicBezTo>
                        <a:pt x="3265498" y="85676"/>
                        <a:pt x="3259096" y="92176"/>
                        <a:pt x="3251199" y="92176"/>
                      </a:cubicBezTo>
                      <a:cubicBezTo>
                        <a:pt x="3243302" y="92176"/>
                        <a:pt x="3236900" y="85676"/>
                        <a:pt x="3236900" y="77656"/>
                      </a:cubicBezTo>
                      <a:cubicBezTo>
                        <a:pt x="3236900" y="69637"/>
                        <a:pt x="3243302" y="63136"/>
                        <a:pt x="3251199" y="63136"/>
                      </a:cubicBezTo>
                      <a:close/>
                      <a:moveTo>
                        <a:pt x="3424498" y="62260"/>
                      </a:moveTo>
                      <a:lnTo>
                        <a:pt x="3448280" y="67047"/>
                      </a:lnTo>
                      <a:lnTo>
                        <a:pt x="3447476" y="69018"/>
                      </a:lnTo>
                      <a:cubicBezTo>
                        <a:pt x="3444888" y="71646"/>
                        <a:pt x="3441314" y="73271"/>
                        <a:pt x="3437365" y="73271"/>
                      </a:cubicBezTo>
                      <a:cubicBezTo>
                        <a:pt x="3433417" y="73271"/>
                        <a:pt x="3429842" y="71646"/>
                        <a:pt x="3427254" y="69018"/>
                      </a:cubicBezTo>
                      <a:close/>
                      <a:moveTo>
                        <a:pt x="2804400" y="56834"/>
                      </a:moveTo>
                      <a:cubicBezTo>
                        <a:pt x="2812297" y="56834"/>
                        <a:pt x="2818699" y="63335"/>
                        <a:pt x="2818699" y="71354"/>
                      </a:cubicBezTo>
                      <a:cubicBezTo>
                        <a:pt x="2818699" y="79374"/>
                        <a:pt x="2812297" y="85874"/>
                        <a:pt x="2804400" y="85874"/>
                      </a:cubicBezTo>
                      <a:cubicBezTo>
                        <a:pt x="2796504" y="85874"/>
                        <a:pt x="2790102" y="79374"/>
                        <a:pt x="2790102" y="71354"/>
                      </a:cubicBezTo>
                      <a:cubicBezTo>
                        <a:pt x="2790102" y="63335"/>
                        <a:pt x="2796504" y="56834"/>
                        <a:pt x="2804400" y="56834"/>
                      </a:cubicBezTo>
                      <a:close/>
                      <a:moveTo>
                        <a:pt x="890215" y="55060"/>
                      </a:moveTo>
                      <a:cubicBezTo>
                        <a:pt x="898112" y="55060"/>
                        <a:pt x="904515" y="61560"/>
                        <a:pt x="904515" y="69580"/>
                      </a:cubicBezTo>
                      <a:cubicBezTo>
                        <a:pt x="904515" y="77599"/>
                        <a:pt x="898112" y="84100"/>
                        <a:pt x="890215" y="84100"/>
                      </a:cubicBezTo>
                      <a:cubicBezTo>
                        <a:pt x="882318" y="84100"/>
                        <a:pt x="875917" y="77599"/>
                        <a:pt x="875917" y="69580"/>
                      </a:cubicBezTo>
                      <a:cubicBezTo>
                        <a:pt x="875917" y="61560"/>
                        <a:pt x="882318" y="55060"/>
                        <a:pt x="890215" y="55060"/>
                      </a:cubicBezTo>
                      <a:close/>
                      <a:moveTo>
                        <a:pt x="3346350" y="54734"/>
                      </a:moveTo>
                      <a:cubicBezTo>
                        <a:pt x="3354248" y="54734"/>
                        <a:pt x="3360649" y="61235"/>
                        <a:pt x="3360649" y="69254"/>
                      </a:cubicBezTo>
                      <a:cubicBezTo>
                        <a:pt x="3360649" y="77273"/>
                        <a:pt x="3354248" y="83774"/>
                        <a:pt x="3346350" y="83774"/>
                      </a:cubicBezTo>
                      <a:cubicBezTo>
                        <a:pt x="3338454" y="83774"/>
                        <a:pt x="3332051" y="77273"/>
                        <a:pt x="3332051" y="69254"/>
                      </a:cubicBezTo>
                      <a:cubicBezTo>
                        <a:pt x="3332051" y="61235"/>
                        <a:pt x="3338454" y="54734"/>
                        <a:pt x="3346350" y="54734"/>
                      </a:cubicBezTo>
                      <a:close/>
                      <a:moveTo>
                        <a:pt x="3025731" y="44231"/>
                      </a:moveTo>
                      <a:cubicBezTo>
                        <a:pt x="3033628" y="44231"/>
                        <a:pt x="3040030" y="50732"/>
                        <a:pt x="3040030" y="58751"/>
                      </a:cubicBezTo>
                      <a:cubicBezTo>
                        <a:pt x="3040030" y="66770"/>
                        <a:pt x="3033628" y="73271"/>
                        <a:pt x="3025731" y="73271"/>
                      </a:cubicBezTo>
                      <a:cubicBezTo>
                        <a:pt x="3017834" y="73271"/>
                        <a:pt x="3011432" y="66770"/>
                        <a:pt x="3011432" y="58751"/>
                      </a:cubicBezTo>
                      <a:cubicBezTo>
                        <a:pt x="3011432" y="50732"/>
                        <a:pt x="3017834" y="44231"/>
                        <a:pt x="3025731" y="44231"/>
                      </a:cubicBezTo>
                      <a:close/>
                      <a:moveTo>
                        <a:pt x="2930579" y="35829"/>
                      </a:moveTo>
                      <a:cubicBezTo>
                        <a:pt x="2938477" y="35829"/>
                        <a:pt x="2944878" y="42329"/>
                        <a:pt x="2944878" y="50349"/>
                      </a:cubicBezTo>
                      <a:cubicBezTo>
                        <a:pt x="2944878" y="58368"/>
                        <a:pt x="2938477" y="64869"/>
                        <a:pt x="2930579" y="64869"/>
                      </a:cubicBezTo>
                      <a:cubicBezTo>
                        <a:pt x="2922683" y="64869"/>
                        <a:pt x="2916280" y="58368"/>
                        <a:pt x="2916280" y="50349"/>
                      </a:cubicBezTo>
                      <a:cubicBezTo>
                        <a:pt x="2916280" y="42329"/>
                        <a:pt x="2922683" y="35829"/>
                        <a:pt x="2930579" y="35829"/>
                      </a:cubicBezTo>
                      <a:close/>
                      <a:moveTo>
                        <a:pt x="1008658" y="8646"/>
                      </a:moveTo>
                      <a:lnTo>
                        <a:pt x="1007889" y="10529"/>
                      </a:lnTo>
                      <a:cubicBezTo>
                        <a:pt x="1005302" y="13157"/>
                        <a:pt x="1001727" y="14782"/>
                        <a:pt x="997778" y="14782"/>
                      </a:cubicBezTo>
                      <a:cubicBezTo>
                        <a:pt x="993830" y="14782"/>
                        <a:pt x="990255" y="13157"/>
                        <a:pt x="987668" y="10529"/>
                      </a:cubicBezTo>
                      <a:lnTo>
                        <a:pt x="987550" y="10241"/>
                      </a:lnTo>
                      <a:close/>
                      <a:moveTo>
                        <a:pt x="2021566" y="0"/>
                      </a:moveTo>
                      <a:cubicBezTo>
                        <a:pt x="2029464" y="0"/>
                        <a:pt x="2035865" y="6502"/>
                        <a:pt x="2035865" y="14521"/>
                      </a:cubicBezTo>
                      <a:cubicBezTo>
                        <a:pt x="2035865" y="22540"/>
                        <a:pt x="2029464" y="29041"/>
                        <a:pt x="2021566" y="29041"/>
                      </a:cubicBezTo>
                      <a:cubicBezTo>
                        <a:pt x="2013670" y="29041"/>
                        <a:pt x="2007267" y="22540"/>
                        <a:pt x="2007267" y="14521"/>
                      </a:cubicBezTo>
                      <a:cubicBezTo>
                        <a:pt x="2007267" y="6502"/>
                        <a:pt x="2013670" y="0"/>
                        <a:pt x="2021566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13C17F5C-BEE9-43A8-BF23-47B0A93652E0}"/>
                  </a:ext>
                </a:extLst>
              </p:cNvPr>
              <p:cNvGrpSpPr/>
              <p:nvPr/>
            </p:nvGrpSpPr>
            <p:grpSpPr>
              <a:xfrm>
                <a:off x="2705329" y="4305393"/>
                <a:ext cx="2133371" cy="727125"/>
                <a:chOff x="2705329" y="4889458"/>
                <a:chExt cx="2133371" cy="727125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BF3090D2-A0BD-4E95-B393-71AA31311500}"/>
                    </a:ext>
                  </a:extLst>
                </p:cNvPr>
                <p:cNvSpPr/>
                <p:nvPr/>
              </p:nvSpPr>
              <p:spPr>
                <a:xfrm>
                  <a:off x="2985653" y="4889458"/>
                  <a:ext cx="1853047" cy="710291"/>
                </a:xfrm>
                <a:custGeom>
                  <a:avLst/>
                  <a:gdLst>
                    <a:gd name="connsiteX0" fmla="*/ 594717 w 1853047"/>
                    <a:gd name="connsiteY0" fmla="*/ 215 h 710291"/>
                    <a:gd name="connsiteX1" fmla="*/ 1853032 w 1853047"/>
                    <a:gd name="connsiteY1" fmla="*/ 188062 h 710291"/>
                    <a:gd name="connsiteX2" fmla="*/ 169095 w 1853047"/>
                    <a:gd name="connsiteY2" fmla="*/ 699668 h 710291"/>
                    <a:gd name="connsiteX3" fmla="*/ 83068 w 1853047"/>
                    <a:gd name="connsiteY3" fmla="*/ 710291 h 710291"/>
                    <a:gd name="connsiteX4" fmla="*/ 103409 w 1853047"/>
                    <a:gd name="connsiteY4" fmla="*/ 702861 h 710291"/>
                    <a:gd name="connsiteX5" fmla="*/ 288961 w 1853047"/>
                    <a:gd name="connsiteY5" fmla="*/ 373498 h 710291"/>
                    <a:gd name="connsiteX6" fmla="*/ 46382 w 1853047"/>
                    <a:gd name="connsiteY6" fmla="*/ 23307 h 710291"/>
                    <a:gd name="connsiteX7" fmla="*/ 0 w 1853047"/>
                    <a:gd name="connsiteY7" fmla="*/ 17806 h 710291"/>
                    <a:gd name="connsiteX8" fmla="*/ 55184 w 1853047"/>
                    <a:gd name="connsiteY8" fmla="*/ 13168 h 710291"/>
                    <a:gd name="connsiteX9" fmla="*/ 594717 w 1853047"/>
                    <a:gd name="connsiteY9" fmla="*/ 215 h 710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53047" h="710291">
                      <a:moveTo>
                        <a:pt x="594717" y="215"/>
                      </a:moveTo>
                      <a:cubicBezTo>
                        <a:pt x="1166411" y="3870"/>
                        <a:pt x="1853032" y="54566"/>
                        <a:pt x="1853032" y="188062"/>
                      </a:cubicBezTo>
                      <a:cubicBezTo>
                        <a:pt x="1857781" y="438709"/>
                        <a:pt x="742007" y="625882"/>
                        <a:pt x="169095" y="699668"/>
                      </a:cubicBezTo>
                      <a:lnTo>
                        <a:pt x="83068" y="710291"/>
                      </a:lnTo>
                      <a:lnTo>
                        <a:pt x="103409" y="702861"/>
                      </a:lnTo>
                      <a:cubicBezTo>
                        <a:pt x="212450" y="648597"/>
                        <a:pt x="288961" y="521560"/>
                        <a:pt x="288961" y="373498"/>
                      </a:cubicBezTo>
                      <a:cubicBezTo>
                        <a:pt x="288961" y="200759"/>
                        <a:pt x="184822" y="56639"/>
                        <a:pt x="46382" y="23307"/>
                      </a:cubicBezTo>
                      <a:lnTo>
                        <a:pt x="0" y="17806"/>
                      </a:lnTo>
                      <a:lnTo>
                        <a:pt x="55184" y="13168"/>
                      </a:lnTo>
                      <a:cubicBezTo>
                        <a:pt x="194137" y="3777"/>
                        <a:pt x="386829" y="-1115"/>
                        <a:pt x="594717" y="215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FFCC66"/>
                    </a:gs>
                    <a:gs pos="0">
                      <a:srgbClr val="FFC000">
                        <a:lumMod val="75000"/>
                      </a:srgbClr>
                    </a:gs>
                    <a:gs pos="23000">
                      <a:srgbClr val="FFCC66"/>
                    </a:gs>
                    <a:gs pos="54000">
                      <a:srgbClr val="FFC000">
                        <a:lumMod val="40000"/>
                        <a:lumOff val="60000"/>
                      </a:srgbClr>
                    </a:gs>
                  </a:gsLst>
                  <a:lin ang="16200000" scaled="1"/>
                  <a:tileRect/>
                </a:gra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417C5F32-BFBB-4D87-BB32-59C2B9DD7729}"/>
                    </a:ext>
                  </a:extLst>
                </p:cNvPr>
                <p:cNvSpPr/>
                <p:nvPr/>
              </p:nvSpPr>
              <p:spPr>
                <a:xfrm>
                  <a:off x="3010485" y="4901384"/>
                  <a:ext cx="1756397" cy="634297"/>
                </a:xfrm>
                <a:custGeom>
                  <a:avLst/>
                  <a:gdLst>
                    <a:gd name="connsiteX0" fmla="*/ 541296 w 1756397"/>
                    <a:gd name="connsiteY0" fmla="*/ 618190 h 634297"/>
                    <a:gd name="connsiteX1" fmla="*/ 551406 w 1756397"/>
                    <a:gd name="connsiteY1" fmla="*/ 622442 h 634297"/>
                    <a:gd name="connsiteX2" fmla="*/ 554490 w 1756397"/>
                    <a:gd name="connsiteY2" fmla="*/ 630004 h 634297"/>
                    <a:gd name="connsiteX3" fmla="*/ 527644 w 1756397"/>
                    <a:gd name="connsiteY3" fmla="*/ 634297 h 634297"/>
                    <a:gd name="connsiteX4" fmla="*/ 526997 w 1756397"/>
                    <a:gd name="connsiteY4" fmla="*/ 632710 h 634297"/>
                    <a:gd name="connsiteX5" fmla="*/ 541296 w 1756397"/>
                    <a:gd name="connsiteY5" fmla="*/ 618190 h 634297"/>
                    <a:gd name="connsiteX6" fmla="*/ 334806 w 1756397"/>
                    <a:gd name="connsiteY6" fmla="*/ 601569 h 634297"/>
                    <a:gd name="connsiteX7" fmla="*/ 349104 w 1756397"/>
                    <a:gd name="connsiteY7" fmla="*/ 616089 h 634297"/>
                    <a:gd name="connsiteX8" fmla="*/ 334806 w 1756397"/>
                    <a:gd name="connsiteY8" fmla="*/ 630609 h 634297"/>
                    <a:gd name="connsiteX9" fmla="*/ 320507 w 1756397"/>
                    <a:gd name="connsiteY9" fmla="*/ 616089 h 634297"/>
                    <a:gd name="connsiteX10" fmla="*/ 334806 w 1756397"/>
                    <a:gd name="connsiteY10" fmla="*/ 601569 h 634297"/>
                    <a:gd name="connsiteX11" fmla="*/ 202374 w 1756397"/>
                    <a:gd name="connsiteY11" fmla="*/ 601491 h 634297"/>
                    <a:gd name="connsiteX12" fmla="*/ 208035 w 1756397"/>
                    <a:gd name="connsiteY12" fmla="*/ 601938 h 634297"/>
                    <a:gd name="connsiteX13" fmla="*/ 217882 w 1756397"/>
                    <a:gd name="connsiteY13" fmla="*/ 619874 h 634297"/>
                    <a:gd name="connsiteX14" fmla="*/ 200220 w 1756397"/>
                    <a:gd name="connsiteY14" fmla="*/ 629873 h 634297"/>
                    <a:gd name="connsiteX15" fmla="*/ 190374 w 1756397"/>
                    <a:gd name="connsiteY15" fmla="*/ 611937 h 634297"/>
                    <a:gd name="connsiteX16" fmla="*/ 202374 w 1756397"/>
                    <a:gd name="connsiteY16" fmla="*/ 601491 h 634297"/>
                    <a:gd name="connsiteX17" fmla="*/ 756421 w 1756397"/>
                    <a:gd name="connsiteY17" fmla="*/ 561474 h 634297"/>
                    <a:gd name="connsiteX18" fmla="*/ 770719 w 1756397"/>
                    <a:gd name="connsiteY18" fmla="*/ 575995 h 634297"/>
                    <a:gd name="connsiteX19" fmla="*/ 756421 w 1756397"/>
                    <a:gd name="connsiteY19" fmla="*/ 590515 h 634297"/>
                    <a:gd name="connsiteX20" fmla="*/ 742121 w 1756397"/>
                    <a:gd name="connsiteY20" fmla="*/ 575995 h 634297"/>
                    <a:gd name="connsiteX21" fmla="*/ 756421 w 1756397"/>
                    <a:gd name="connsiteY21" fmla="*/ 561474 h 634297"/>
                    <a:gd name="connsiteX22" fmla="*/ 879621 w 1756397"/>
                    <a:gd name="connsiteY22" fmla="*/ 556846 h 634297"/>
                    <a:gd name="connsiteX23" fmla="*/ 889732 w 1756397"/>
                    <a:gd name="connsiteY23" fmla="*/ 561098 h 634297"/>
                    <a:gd name="connsiteX24" fmla="*/ 893076 w 1756397"/>
                    <a:gd name="connsiteY24" fmla="*/ 569295 h 634297"/>
                    <a:gd name="connsiteX25" fmla="*/ 866503 w 1756397"/>
                    <a:gd name="connsiteY25" fmla="*/ 574261 h 634297"/>
                    <a:gd name="connsiteX26" fmla="*/ 865322 w 1756397"/>
                    <a:gd name="connsiteY26" fmla="*/ 571366 h 634297"/>
                    <a:gd name="connsiteX27" fmla="*/ 879621 w 1756397"/>
                    <a:gd name="connsiteY27" fmla="*/ 556846 h 634297"/>
                    <a:gd name="connsiteX28" fmla="*/ 661269 w 1756397"/>
                    <a:gd name="connsiteY28" fmla="*/ 553073 h 634297"/>
                    <a:gd name="connsiteX29" fmla="*/ 675568 w 1756397"/>
                    <a:gd name="connsiteY29" fmla="*/ 567593 h 634297"/>
                    <a:gd name="connsiteX30" fmla="*/ 661269 w 1756397"/>
                    <a:gd name="connsiteY30" fmla="*/ 582113 h 634297"/>
                    <a:gd name="connsiteX31" fmla="*/ 646970 w 1756397"/>
                    <a:gd name="connsiteY31" fmla="*/ 567593 h 634297"/>
                    <a:gd name="connsiteX32" fmla="*/ 661269 w 1756397"/>
                    <a:gd name="connsiteY32" fmla="*/ 553073 h 634297"/>
                    <a:gd name="connsiteX33" fmla="*/ 448574 w 1756397"/>
                    <a:gd name="connsiteY33" fmla="*/ 546771 h 634297"/>
                    <a:gd name="connsiteX34" fmla="*/ 462873 w 1756397"/>
                    <a:gd name="connsiteY34" fmla="*/ 561292 h 634297"/>
                    <a:gd name="connsiteX35" fmla="*/ 448574 w 1756397"/>
                    <a:gd name="connsiteY35" fmla="*/ 575812 h 634297"/>
                    <a:gd name="connsiteX36" fmla="*/ 434275 w 1756397"/>
                    <a:gd name="connsiteY36" fmla="*/ 561292 h 634297"/>
                    <a:gd name="connsiteX37" fmla="*/ 448574 w 1756397"/>
                    <a:gd name="connsiteY37" fmla="*/ 546771 h 634297"/>
                    <a:gd name="connsiteX38" fmla="*/ 553706 w 1756397"/>
                    <a:gd name="connsiteY38" fmla="*/ 540469 h 634297"/>
                    <a:gd name="connsiteX39" fmla="*/ 568005 w 1756397"/>
                    <a:gd name="connsiteY39" fmla="*/ 554989 h 634297"/>
                    <a:gd name="connsiteX40" fmla="*/ 553706 w 1756397"/>
                    <a:gd name="connsiteY40" fmla="*/ 569510 h 634297"/>
                    <a:gd name="connsiteX41" fmla="*/ 539408 w 1756397"/>
                    <a:gd name="connsiteY41" fmla="*/ 554989 h 634297"/>
                    <a:gd name="connsiteX42" fmla="*/ 553706 w 1756397"/>
                    <a:gd name="connsiteY42" fmla="*/ 540469 h 634297"/>
                    <a:gd name="connsiteX43" fmla="*/ 369609 w 1756397"/>
                    <a:gd name="connsiteY43" fmla="*/ 538369 h 634297"/>
                    <a:gd name="connsiteX44" fmla="*/ 383908 w 1756397"/>
                    <a:gd name="connsiteY44" fmla="*/ 552889 h 634297"/>
                    <a:gd name="connsiteX45" fmla="*/ 369609 w 1756397"/>
                    <a:gd name="connsiteY45" fmla="*/ 567409 h 634297"/>
                    <a:gd name="connsiteX46" fmla="*/ 355310 w 1756397"/>
                    <a:gd name="connsiteY46" fmla="*/ 552889 h 634297"/>
                    <a:gd name="connsiteX47" fmla="*/ 369609 w 1756397"/>
                    <a:gd name="connsiteY47" fmla="*/ 538369 h 634297"/>
                    <a:gd name="connsiteX48" fmla="*/ 272705 w 1756397"/>
                    <a:gd name="connsiteY48" fmla="*/ 530073 h 634297"/>
                    <a:gd name="connsiteX49" fmla="*/ 278365 w 1756397"/>
                    <a:gd name="connsiteY49" fmla="*/ 530520 h 634297"/>
                    <a:gd name="connsiteX50" fmla="*/ 288212 w 1756397"/>
                    <a:gd name="connsiteY50" fmla="*/ 548455 h 634297"/>
                    <a:gd name="connsiteX51" fmla="*/ 270549 w 1756397"/>
                    <a:gd name="connsiteY51" fmla="*/ 558454 h 634297"/>
                    <a:gd name="connsiteX52" fmla="*/ 260703 w 1756397"/>
                    <a:gd name="connsiteY52" fmla="*/ 540518 h 634297"/>
                    <a:gd name="connsiteX53" fmla="*/ 272705 w 1756397"/>
                    <a:gd name="connsiteY53" fmla="*/ 530073 h 634297"/>
                    <a:gd name="connsiteX54" fmla="*/ 1185205 w 1756397"/>
                    <a:gd name="connsiteY54" fmla="*/ 496487 h 634297"/>
                    <a:gd name="connsiteX55" fmla="*/ 1190866 w 1756397"/>
                    <a:gd name="connsiteY55" fmla="*/ 496935 h 634297"/>
                    <a:gd name="connsiteX56" fmla="*/ 1197545 w 1756397"/>
                    <a:gd name="connsiteY56" fmla="*/ 502302 h 634297"/>
                    <a:gd name="connsiteX57" fmla="*/ 1173297 w 1756397"/>
                    <a:gd name="connsiteY57" fmla="*/ 507748 h 634297"/>
                    <a:gd name="connsiteX58" fmla="*/ 1173204 w 1756397"/>
                    <a:gd name="connsiteY58" fmla="*/ 506933 h 634297"/>
                    <a:gd name="connsiteX59" fmla="*/ 1185205 w 1756397"/>
                    <a:gd name="connsiteY59" fmla="*/ 496487 h 634297"/>
                    <a:gd name="connsiteX60" fmla="*/ 768832 w 1756397"/>
                    <a:gd name="connsiteY60" fmla="*/ 483755 h 634297"/>
                    <a:gd name="connsiteX61" fmla="*/ 783131 w 1756397"/>
                    <a:gd name="connsiteY61" fmla="*/ 498275 h 634297"/>
                    <a:gd name="connsiteX62" fmla="*/ 768832 w 1756397"/>
                    <a:gd name="connsiteY62" fmla="*/ 512795 h 634297"/>
                    <a:gd name="connsiteX63" fmla="*/ 754533 w 1756397"/>
                    <a:gd name="connsiteY63" fmla="*/ 498275 h 634297"/>
                    <a:gd name="connsiteX64" fmla="*/ 768832 w 1756397"/>
                    <a:gd name="connsiteY64" fmla="*/ 483755 h 634297"/>
                    <a:gd name="connsiteX65" fmla="*/ 944655 w 1756397"/>
                    <a:gd name="connsiteY65" fmla="*/ 481655 h 634297"/>
                    <a:gd name="connsiteX66" fmla="*/ 958954 w 1756397"/>
                    <a:gd name="connsiteY66" fmla="*/ 496175 h 634297"/>
                    <a:gd name="connsiteX67" fmla="*/ 944655 w 1756397"/>
                    <a:gd name="connsiteY67" fmla="*/ 510695 h 634297"/>
                    <a:gd name="connsiteX68" fmla="*/ 930356 w 1756397"/>
                    <a:gd name="connsiteY68" fmla="*/ 496175 h 634297"/>
                    <a:gd name="connsiteX69" fmla="*/ 944655 w 1756397"/>
                    <a:gd name="connsiteY69" fmla="*/ 481655 h 634297"/>
                    <a:gd name="connsiteX70" fmla="*/ 679885 w 1756397"/>
                    <a:gd name="connsiteY70" fmla="*/ 462750 h 634297"/>
                    <a:gd name="connsiteX71" fmla="*/ 694184 w 1756397"/>
                    <a:gd name="connsiteY71" fmla="*/ 477269 h 634297"/>
                    <a:gd name="connsiteX72" fmla="*/ 679885 w 1756397"/>
                    <a:gd name="connsiteY72" fmla="*/ 491789 h 634297"/>
                    <a:gd name="connsiteX73" fmla="*/ 665587 w 1756397"/>
                    <a:gd name="connsiteY73" fmla="*/ 477269 h 634297"/>
                    <a:gd name="connsiteX74" fmla="*/ 679885 w 1756397"/>
                    <a:gd name="connsiteY74" fmla="*/ 462750 h 634297"/>
                    <a:gd name="connsiteX75" fmla="*/ 603351 w 1756397"/>
                    <a:gd name="connsiteY75" fmla="*/ 462750 h 634297"/>
                    <a:gd name="connsiteX76" fmla="*/ 617649 w 1756397"/>
                    <a:gd name="connsiteY76" fmla="*/ 477269 h 634297"/>
                    <a:gd name="connsiteX77" fmla="*/ 603351 w 1756397"/>
                    <a:gd name="connsiteY77" fmla="*/ 491789 h 634297"/>
                    <a:gd name="connsiteX78" fmla="*/ 589052 w 1756397"/>
                    <a:gd name="connsiteY78" fmla="*/ 477269 h 634297"/>
                    <a:gd name="connsiteX79" fmla="*/ 603351 w 1756397"/>
                    <a:gd name="connsiteY79" fmla="*/ 462750 h 634297"/>
                    <a:gd name="connsiteX80" fmla="*/ 382020 w 1756397"/>
                    <a:gd name="connsiteY80" fmla="*/ 460649 h 634297"/>
                    <a:gd name="connsiteX81" fmla="*/ 396318 w 1756397"/>
                    <a:gd name="connsiteY81" fmla="*/ 475170 h 634297"/>
                    <a:gd name="connsiteX82" fmla="*/ 382020 w 1756397"/>
                    <a:gd name="connsiteY82" fmla="*/ 489690 h 634297"/>
                    <a:gd name="connsiteX83" fmla="*/ 367721 w 1756397"/>
                    <a:gd name="connsiteY83" fmla="*/ 475170 h 634297"/>
                    <a:gd name="connsiteX84" fmla="*/ 382020 w 1756397"/>
                    <a:gd name="connsiteY84" fmla="*/ 460649 h 634297"/>
                    <a:gd name="connsiteX85" fmla="*/ 508199 w 1756397"/>
                    <a:gd name="connsiteY85" fmla="*/ 454347 h 634297"/>
                    <a:gd name="connsiteX86" fmla="*/ 522498 w 1756397"/>
                    <a:gd name="connsiteY86" fmla="*/ 468868 h 634297"/>
                    <a:gd name="connsiteX87" fmla="*/ 508199 w 1756397"/>
                    <a:gd name="connsiteY87" fmla="*/ 483388 h 634297"/>
                    <a:gd name="connsiteX88" fmla="*/ 493901 w 1756397"/>
                    <a:gd name="connsiteY88" fmla="*/ 468868 h 634297"/>
                    <a:gd name="connsiteX89" fmla="*/ 508199 w 1756397"/>
                    <a:gd name="connsiteY89" fmla="*/ 454347 h 634297"/>
                    <a:gd name="connsiteX90" fmla="*/ 260293 w 1756397"/>
                    <a:gd name="connsiteY90" fmla="*/ 452353 h 634297"/>
                    <a:gd name="connsiteX91" fmla="*/ 265954 w 1756397"/>
                    <a:gd name="connsiteY91" fmla="*/ 452799 h 634297"/>
                    <a:gd name="connsiteX92" fmla="*/ 275800 w 1756397"/>
                    <a:gd name="connsiteY92" fmla="*/ 470735 h 634297"/>
                    <a:gd name="connsiteX93" fmla="*/ 258139 w 1756397"/>
                    <a:gd name="connsiteY93" fmla="*/ 480735 h 634297"/>
                    <a:gd name="connsiteX94" fmla="*/ 249557 w 1756397"/>
                    <a:gd name="connsiteY94" fmla="*/ 473837 h 634297"/>
                    <a:gd name="connsiteX95" fmla="*/ 249478 w 1756397"/>
                    <a:gd name="connsiteY95" fmla="*/ 473145 h 634297"/>
                    <a:gd name="connsiteX96" fmla="*/ 250470 w 1756397"/>
                    <a:gd name="connsiteY96" fmla="*/ 470715 h 634297"/>
                    <a:gd name="connsiteX97" fmla="*/ 251890 w 1756397"/>
                    <a:gd name="connsiteY97" fmla="*/ 459666 h 634297"/>
                    <a:gd name="connsiteX98" fmla="*/ 895011 w 1756397"/>
                    <a:gd name="connsiteY98" fmla="*/ 439643 h 634297"/>
                    <a:gd name="connsiteX99" fmla="*/ 909310 w 1756397"/>
                    <a:gd name="connsiteY99" fmla="*/ 454164 h 634297"/>
                    <a:gd name="connsiteX100" fmla="*/ 895011 w 1756397"/>
                    <a:gd name="connsiteY100" fmla="*/ 468684 h 634297"/>
                    <a:gd name="connsiteX101" fmla="*/ 880713 w 1756397"/>
                    <a:gd name="connsiteY101" fmla="*/ 454164 h 634297"/>
                    <a:gd name="connsiteX102" fmla="*/ 895011 w 1756397"/>
                    <a:gd name="connsiteY102" fmla="*/ 439643 h 634297"/>
                    <a:gd name="connsiteX103" fmla="*/ 1377262 w 1756397"/>
                    <a:gd name="connsiteY103" fmla="*/ 433365 h 634297"/>
                    <a:gd name="connsiteX104" fmla="*/ 1387372 w 1756397"/>
                    <a:gd name="connsiteY104" fmla="*/ 437618 h 634297"/>
                    <a:gd name="connsiteX105" fmla="*/ 1391486 w 1756397"/>
                    <a:gd name="connsiteY105" fmla="*/ 447704 h 634297"/>
                    <a:gd name="connsiteX106" fmla="*/ 1365850 w 1756397"/>
                    <a:gd name="connsiteY106" fmla="*/ 454962 h 634297"/>
                    <a:gd name="connsiteX107" fmla="*/ 1362963 w 1756397"/>
                    <a:gd name="connsiteY107" fmla="*/ 447885 h 634297"/>
                    <a:gd name="connsiteX108" fmla="*/ 1377262 w 1756397"/>
                    <a:gd name="connsiteY108" fmla="*/ 433365 h 634297"/>
                    <a:gd name="connsiteX109" fmla="*/ 1255535 w 1756397"/>
                    <a:gd name="connsiteY109" fmla="*/ 425068 h 634297"/>
                    <a:gd name="connsiteX110" fmla="*/ 1261196 w 1756397"/>
                    <a:gd name="connsiteY110" fmla="*/ 425515 h 634297"/>
                    <a:gd name="connsiteX111" fmla="*/ 1271042 w 1756397"/>
                    <a:gd name="connsiteY111" fmla="*/ 443450 h 634297"/>
                    <a:gd name="connsiteX112" fmla="*/ 1253380 w 1756397"/>
                    <a:gd name="connsiteY112" fmla="*/ 453450 h 634297"/>
                    <a:gd name="connsiteX113" fmla="*/ 1243533 w 1756397"/>
                    <a:gd name="connsiteY113" fmla="*/ 435514 h 634297"/>
                    <a:gd name="connsiteX114" fmla="*/ 1255535 w 1756397"/>
                    <a:gd name="connsiteY114" fmla="*/ 425068 h 634297"/>
                    <a:gd name="connsiteX115" fmla="*/ 1162136 w 1756397"/>
                    <a:gd name="connsiteY115" fmla="*/ 416560 h 634297"/>
                    <a:gd name="connsiteX116" fmla="*/ 1176436 w 1756397"/>
                    <a:gd name="connsiteY116" fmla="*/ 431081 h 634297"/>
                    <a:gd name="connsiteX117" fmla="*/ 1162136 w 1756397"/>
                    <a:gd name="connsiteY117" fmla="*/ 445601 h 634297"/>
                    <a:gd name="connsiteX118" fmla="*/ 1147838 w 1756397"/>
                    <a:gd name="connsiteY118" fmla="*/ 431081 h 634297"/>
                    <a:gd name="connsiteX119" fmla="*/ 1162136 w 1756397"/>
                    <a:gd name="connsiteY119" fmla="*/ 416560 h 634297"/>
                    <a:gd name="connsiteX120" fmla="*/ 615761 w 1756397"/>
                    <a:gd name="connsiteY120" fmla="*/ 385030 h 634297"/>
                    <a:gd name="connsiteX121" fmla="*/ 630060 w 1756397"/>
                    <a:gd name="connsiteY121" fmla="*/ 399550 h 634297"/>
                    <a:gd name="connsiteX122" fmla="*/ 615761 w 1756397"/>
                    <a:gd name="connsiteY122" fmla="*/ 414070 h 634297"/>
                    <a:gd name="connsiteX123" fmla="*/ 601463 w 1756397"/>
                    <a:gd name="connsiteY123" fmla="*/ 399550 h 634297"/>
                    <a:gd name="connsiteX124" fmla="*/ 615761 w 1756397"/>
                    <a:gd name="connsiteY124" fmla="*/ 385030 h 634297"/>
                    <a:gd name="connsiteX125" fmla="*/ 721256 w 1756397"/>
                    <a:gd name="connsiteY125" fmla="*/ 380829 h 634297"/>
                    <a:gd name="connsiteX126" fmla="*/ 735554 w 1756397"/>
                    <a:gd name="connsiteY126" fmla="*/ 395349 h 634297"/>
                    <a:gd name="connsiteX127" fmla="*/ 721256 w 1756397"/>
                    <a:gd name="connsiteY127" fmla="*/ 409869 h 634297"/>
                    <a:gd name="connsiteX128" fmla="*/ 706957 w 1756397"/>
                    <a:gd name="connsiteY128" fmla="*/ 395349 h 634297"/>
                    <a:gd name="connsiteX129" fmla="*/ 721256 w 1756397"/>
                    <a:gd name="connsiteY129" fmla="*/ 380829 h 634297"/>
                    <a:gd name="connsiteX130" fmla="*/ 1014985 w 1756397"/>
                    <a:gd name="connsiteY130" fmla="*/ 374527 h 634297"/>
                    <a:gd name="connsiteX131" fmla="*/ 1029284 w 1756397"/>
                    <a:gd name="connsiteY131" fmla="*/ 389047 h 634297"/>
                    <a:gd name="connsiteX132" fmla="*/ 1014985 w 1756397"/>
                    <a:gd name="connsiteY132" fmla="*/ 403567 h 634297"/>
                    <a:gd name="connsiteX133" fmla="*/ 1000686 w 1756397"/>
                    <a:gd name="connsiteY133" fmla="*/ 389047 h 634297"/>
                    <a:gd name="connsiteX134" fmla="*/ 1014985 w 1756397"/>
                    <a:gd name="connsiteY134" fmla="*/ 374527 h 634297"/>
                    <a:gd name="connsiteX135" fmla="*/ 274458 w 1756397"/>
                    <a:gd name="connsiteY135" fmla="*/ 374527 h 634297"/>
                    <a:gd name="connsiteX136" fmla="*/ 288756 w 1756397"/>
                    <a:gd name="connsiteY136" fmla="*/ 389047 h 634297"/>
                    <a:gd name="connsiteX137" fmla="*/ 274458 w 1756397"/>
                    <a:gd name="connsiteY137" fmla="*/ 403567 h 634297"/>
                    <a:gd name="connsiteX138" fmla="*/ 264347 w 1756397"/>
                    <a:gd name="connsiteY138" fmla="*/ 399314 h 634297"/>
                    <a:gd name="connsiteX139" fmla="*/ 260771 w 1756397"/>
                    <a:gd name="connsiteY139" fmla="*/ 390549 h 634297"/>
                    <a:gd name="connsiteX140" fmla="*/ 261335 w 1756397"/>
                    <a:gd name="connsiteY140" fmla="*/ 386162 h 634297"/>
                    <a:gd name="connsiteX141" fmla="*/ 264347 w 1756397"/>
                    <a:gd name="connsiteY141" fmla="*/ 378780 h 634297"/>
                    <a:gd name="connsiteX142" fmla="*/ 274458 w 1756397"/>
                    <a:gd name="connsiteY142" fmla="*/ 374527 h 634297"/>
                    <a:gd name="connsiteX143" fmla="*/ 816407 w 1756397"/>
                    <a:gd name="connsiteY143" fmla="*/ 372426 h 634297"/>
                    <a:gd name="connsiteX144" fmla="*/ 830706 w 1756397"/>
                    <a:gd name="connsiteY144" fmla="*/ 386947 h 634297"/>
                    <a:gd name="connsiteX145" fmla="*/ 816407 w 1756397"/>
                    <a:gd name="connsiteY145" fmla="*/ 401467 h 634297"/>
                    <a:gd name="connsiteX146" fmla="*/ 802109 w 1756397"/>
                    <a:gd name="connsiteY146" fmla="*/ 386947 h 634297"/>
                    <a:gd name="connsiteX147" fmla="*/ 816407 w 1756397"/>
                    <a:gd name="connsiteY147" fmla="*/ 372426 h 634297"/>
                    <a:gd name="connsiteX148" fmla="*/ 907422 w 1756397"/>
                    <a:gd name="connsiteY148" fmla="*/ 361923 h 634297"/>
                    <a:gd name="connsiteX149" fmla="*/ 921721 w 1756397"/>
                    <a:gd name="connsiteY149" fmla="*/ 376443 h 634297"/>
                    <a:gd name="connsiteX150" fmla="*/ 907422 w 1756397"/>
                    <a:gd name="connsiteY150" fmla="*/ 390964 h 634297"/>
                    <a:gd name="connsiteX151" fmla="*/ 893123 w 1756397"/>
                    <a:gd name="connsiteY151" fmla="*/ 376443 h 634297"/>
                    <a:gd name="connsiteX152" fmla="*/ 907422 w 1756397"/>
                    <a:gd name="connsiteY152" fmla="*/ 361923 h 634297"/>
                    <a:gd name="connsiteX153" fmla="*/ 495788 w 1756397"/>
                    <a:gd name="connsiteY153" fmla="*/ 361923 h 634297"/>
                    <a:gd name="connsiteX154" fmla="*/ 510087 w 1756397"/>
                    <a:gd name="connsiteY154" fmla="*/ 376443 h 634297"/>
                    <a:gd name="connsiteX155" fmla="*/ 495788 w 1756397"/>
                    <a:gd name="connsiteY155" fmla="*/ 390964 h 634297"/>
                    <a:gd name="connsiteX156" fmla="*/ 481489 w 1756397"/>
                    <a:gd name="connsiteY156" fmla="*/ 376443 h 634297"/>
                    <a:gd name="connsiteX157" fmla="*/ 495788 w 1756397"/>
                    <a:gd name="connsiteY157" fmla="*/ 361923 h 634297"/>
                    <a:gd name="connsiteX158" fmla="*/ 1611003 w 1756397"/>
                    <a:gd name="connsiteY158" fmla="*/ 357746 h 634297"/>
                    <a:gd name="connsiteX159" fmla="*/ 1621114 w 1756397"/>
                    <a:gd name="connsiteY159" fmla="*/ 361999 h 634297"/>
                    <a:gd name="connsiteX160" fmla="*/ 1622025 w 1756397"/>
                    <a:gd name="connsiteY160" fmla="*/ 364232 h 634297"/>
                    <a:gd name="connsiteX161" fmla="*/ 1597336 w 1756397"/>
                    <a:gd name="connsiteY161" fmla="*/ 373813 h 634297"/>
                    <a:gd name="connsiteX162" fmla="*/ 1596705 w 1756397"/>
                    <a:gd name="connsiteY162" fmla="*/ 372266 h 634297"/>
                    <a:gd name="connsiteX163" fmla="*/ 1611003 w 1756397"/>
                    <a:gd name="connsiteY163" fmla="*/ 357746 h 634297"/>
                    <a:gd name="connsiteX164" fmla="*/ 400636 w 1756397"/>
                    <a:gd name="connsiteY164" fmla="*/ 353522 h 634297"/>
                    <a:gd name="connsiteX165" fmla="*/ 414936 w 1756397"/>
                    <a:gd name="connsiteY165" fmla="*/ 368042 h 634297"/>
                    <a:gd name="connsiteX166" fmla="*/ 400636 w 1756397"/>
                    <a:gd name="connsiteY166" fmla="*/ 382562 h 634297"/>
                    <a:gd name="connsiteX167" fmla="*/ 386338 w 1756397"/>
                    <a:gd name="connsiteY167" fmla="*/ 368042 h 634297"/>
                    <a:gd name="connsiteX168" fmla="*/ 400636 w 1756397"/>
                    <a:gd name="connsiteY168" fmla="*/ 353522 h 634297"/>
                    <a:gd name="connsiteX169" fmla="*/ 1269699 w 1756397"/>
                    <a:gd name="connsiteY169" fmla="*/ 347243 h 634297"/>
                    <a:gd name="connsiteX170" fmla="*/ 1283998 w 1756397"/>
                    <a:gd name="connsiteY170" fmla="*/ 361763 h 634297"/>
                    <a:gd name="connsiteX171" fmla="*/ 1269699 w 1756397"/>
                    <a:gd name="connsiteY171" fmla="*/ 376283 h 634297"/>
                    <a:gd name="connsiteX172" fmla="*/ 1255401 w 1756397"/>
                    <a:gd name="connsiteY172" fmla="*/ 361763 h 634297"/>
                    <a:gd name="connsiteX173" fmla="*/ 1269699 w 1756397"/>
                    <a:gd name="connsiteY173" fmla="*/ 347243 h 634297"/>
                    <a:gd name="connsiteX174" fmla="*/ 1491030 w 1756397"/>
                    <a:gd name="connsiteY174" fmla="*/ 334639 h 634297"/>
                    <a:gd name="connsiteX175" fmla="*/ 1505328 w 1756397"/>
                    <a:gd name="connsiteY175" fmla="*/ 349159 h 634297"/>
                    <a:gd name="connsiteX176" fmla="*/ 1491030 w 1756397"/>
                    <a:gd name="connsiteY176" fmla="*/ 363680 h 634297"/>
                    <a:gd name="connsiteX177" fmla="*/ 1476731 w 1756397"/>
                    <a:gd name="connsiteY177" fmla="*/ 349159 h 634297"/>
                    <a:gd name="connsiteX178" fmla="*/ 1491030 w 1756397"/>
                    <a:gd name="connsiteY178" fmla="*/ 334639 h 634297"/>
                    <a:gd name="connsiteX179" fmla="*/ 1395878 w 1756397"/>
                    <a:gd name="connsiteY179" fmla="*/ 326238 h 634297"/>
                    <a:gd name="connsiteX180" fmla="*/ 1410177 w 1756397"/>
                    <a:gd name="connsiteY180" fmla="*/ 340758 h 634297"/>
                    <a:gd name="connsiteX181" fmla="*/ 1395878 w 1756397"/>
                    <a:gd name="connsiteY181" fmla="*/ 355278 h 634297"/>
                    <a:gd name="connsiteX182" fmla="*/ 1381579 w 1756397"/>
                    <a:gd name="connsiteY182" fmla="*/ 340758 h 634297"/>
                    <a:gd name="connsiteX183" fmla="*/ 1395878 w 1756397"/>
                    <a:gd name="connsiteY183" fmla="*/ 326238 h 634297"/>
                    <a:gd name="connsiteX184" fmla="*/ 508199 w 1756397"/>
                    <a:gd name="connsiteY184" fmla="*/ 284204 h 634297"/>
                    <a:gd name="connsiteX185" fmla="*/ 522498 w 1756397"/>
                    <a:gd name="connsiteY185" fmla="*/ 298724 h 634297"/>
                    <a:gd name="connsiteX186" fmla="*/ 508199 w 1756397"/>
                    <a:gd name="connsiteY186" fmla="*/ 313244 h 634297"/>
                    <a:gd name="connsiteX187" fmla="*/ 493901 w 1756397"/>
                    <a:gd name="connsiteY187" fmla="*/ 298724 h 634297"/>
                    <a:gd name="connsiteX188" fmla="*/ 508199 w 1756397"/>
                    <a:gd name="connsiteY188" fmla="*/ 284204 h 634297"/>
                    <a:gd name="connsiteX189" fmla="*/ 605549 w 1756397"/>
                    <a:gd name="connsiteY189" fmla="*/ 268967 h 634297"/>
                    <a:gd name="connsiteX190" fmla="*/ 619848 w 1756397"/>
                    <a:gd name="connsiteY190" fmla="*/ 283487 h 634297"/>
                    <a:gd name="connsiteX191" fmla="*/ 605549 w 1756397"/>
                    <a:gd name="connsiteY191" fmla="*/ 298008 h 634297"/>
                    <a:gd name="connsiteX192" fmla="*/ 591251 w 1756397"/>
                    <a:gd name="connsiteY192" fmla="*/ 283487 h 634297"/>
                    <a:gd name="connsiteX193" fmla="*/ 605549 w 1756397"/>
                    <a:gd name="connsiteY193" fmla="*/ 268967 h 634297"/>
                    <a:gd name="connsiteX194" fmla="*/ 334574 w 1756397"/>
                    <a:gd name="connsiteY194" fmla="*/ 266866 h 634297"/>
                    <a:gd name="connsiteX195" fmla="*/ 348873 w 1756397"/>
                    <a:gd name="connsiteY195" fmla="*/ 281386 h 634297"/>
                    <a:gd name="connsiteX196" fmla="*/ 334574 w 1756397"/>
                    <a:gd name="connsiteY196" fmla="*/ 295907 h 634297"/>
                    <a:gd name="connsiteX197" fmla="*/ 320275 w 1756397"/>
                    <a:gd name="connsiteY197" fmla="*/ 281386 h 634297"/>
                    <a:gd name="connsiteX198" fmla="*/ 334574 w 1756397"/>
                    <a:gd name="connsiteY198" fmla="*/ 266866 h 634297"/>
                    <a:gd name="connsiteX199" fmla="*/ 1503441 w 1756397"/>
                    <a:gd name="connsiteY199" fmla="*/ 256920 h 634297"/>
                    <a:gd name="connsiteX200" fmla="*/ 1517740 w 1756397"/>
                    <a:gd name="connsiteY200" fmla="*/ 271440 h 634297"/>
                    <a:gd name="connsiteX201" fmla="*/ 1503441 w 1756397"/>
                    <a:gd name="connsiteY201" fmla="*/ 285959 h 634297"/>
                    <a:gd name="connsiteX202" fmla="*/ 1489142 w 1756397"/>
                    <a:gd name="connsiteY202" fmla="*/ 271440 h 634297"/>
                    <a:gd name="connsiteX203" fmla="*/ 1503441 w 1756397"/>
                    <a:gd name="connsiteY203" fmla="*/ 256920 h 634297"/>
                    <a:gd name="connsiteX204" fmla="*/ 1622125 w 1756397"/>
                    <a:gd name="connsiteY204" fmla="*/ 235477 h 634297"/>
                    <a:gd name="connsiteX205" fmla="*/ 1636423 w 1756397"/>
                    <a:gd name="connsiteY205" fmla="*/ 249998 h 634297"/>
                    <a:gd name="connsiteX206" fmla="*/ 1622125 w 1756397"/>
                    <a:gd name="connsiteY206" fmla="*/ 264518 h 634297"/>
                    <a:gd name="connsiteX207" fmla="*/ 1607826 w 1756397"/>
                    <a:gd name="connsiteY207" fmla="*/ 249998 h 634297"/>
                    <a:gd name="connsiteX208" fmla="*/ 1622125 w 1756397"/>
                    <a:gd name="connsiteY208" fmla="*/ 235477 h 634297"/>
                    <a:gd name="connsiteX209" fmla="*/ 1351150 w 1756397"/>
                    <a:gd name="connsiteY209" fmla="*/ 233377 h 634297"/>
                    <a:gd name="connsiteX210" fmla="*/ 1365449 w 1756397"/>
                    <a:gd name="connsiteY210" fmla="*/ 247897 h 634297"/>
                    <a:gd name="connsiteX211" fmla="*/ 1351150 w 1756397"/>
                    <a:gd name="connsiteY211" fmla="*/ 262417 h 634297"/>
                    <a:gd name="connsiteX212" fmla="*/ 1336851 w 1756397"/>
                    <a:gd name="connsiteY212" fmla="*/ 247897 h 634297"/>
                    <a:gd name="connsiteX213" fmla="*/ 1351150 w 1756397"/>
                    <a:gd name="connsiteY213" fmla="*/ 233377 h 634297"/>
                    <a:gd name="connsiteX214" fmla="*/ 1171189 w 1756397"/>
                    <a:gd name="connsiteY214" fmla="*/ 229176 h 634297"/>
                    <a:gd name="connsiteX215" fmla="*/ 1185488 w 1756397"/>
                    <a:gd name="connsiteY215" fmla="*/ 243696 h 634297"/>
                    <a:gd name="connsiteX216" fmla="*/ 1171189 w 1756397"/>
                    <a:gd name="connsiteY216" fmla="*/ 258217 h 634297"/>
                    <a:gd name="connsiteX217" fmla="*/ 1156891 w 1756397"/>
                    <a:gd name="connsiteY217" fmla="*/ 243696 h 634297"/>
                    <a:gd name="connsiteX218" fmla="*/ 1171189 w 1756397"/>
                    <a:gd name="connsiteY218" fmla="*/ 229176 h 634297"/>
                    <a:gd name="connsiteX219" fmla="*/ 964700 w 1756397"/>
                    <a:gd name="connsiteY219" fmla="*/ 212555 h 634297"/>
                    <a:gd name="connsiteX220" fmla="*/ 978999 w 1756397"/>
                    <a:gd name="connsiteY220" fmla="*/ 227075 h 634297"/>
                    <a:gd name="connsiteX221" fmla="*/ 964700 w 1756397"/>
                    <a:gd name="connsiteY221" fmla="*/ 241595 h 634297"/>
                    <a:gd name="connsiteX222" fmla="*/ 950401 w 1756397"/>
                    <a:gd name="connsiteY222" fmla="*/ 227075 h 634297"/>
                    <a:gd name="connsiteX223" fmla="*/ 964700 w 1756397"/>
                    <a:gd name="connsiteY223" fmla="*/ 212555 h 634297"/>
                    <a:gd name="connsiteX224" fmla="*/ 832269 w 1756397"/>
                    <a:gd name="connsiteY224" fmla="*/ 212477 h 634297"/>
                    <a:gd name="connsiteX225" fmla="*/ 837930 w 1756397"/>
                    <a:gd name="connsiteY225" fmla="*/ 212925 h 634297"/>
                    <a:gd name="connsiteX226" fmla="*/ 847776 w 1756397"/>
                    <a:gd name="connsiteY226" fmla="*/ 230860 h 634297"/>
                    <a:gd name="connsiteX227" fmla="*/ 830114 w 1756397"/>
                    <a:gd name="connsiteY227" fmla="*/ 240859 h 634297"/>
                    <a:gd name="connsiteX228" fmla="*/ 820268 w 1756397"/>
                    <a:gd name="connsiteY228" fmla="*/ 222924 h 634297"/>
                    <a:gd name="connsiteX229" fmla="*/ 832269 w 1756397"/>
                    <a:gd name="connsiteY229" fmla="*/ 212477 h 634297"/>
                    <a:gd name="connsiteX230" fmla="*/ 369739 w 1756397"/>
                    <a:gd name="connsiteY230" fmla="*/ 205951 h 634297"/>
                    <a:gd name="connsiteX231" fmla="*/ 384037 w 1756397"/>
                    <a:gd name="connsiteY231" fmla="*/ 220471 h 634297"/>
                    <a:gd name="connsiteX232" fmla="*/ 369739 w 1756397"/>
                    <a:gd name="connsiteY232" fmla="*/ 234992 h 634297"/>
                    <a:gd name="connsiteX233" fmla="*/ 355440 w 1756397"/>
                    <a:gd name="connsiteY233" fmla="*/ 220471 h 634297"/>
                    <a:gd name="connsiteX234" fmla="*/ 369739 w 1756397"/>
                    <a:gd name="connsiteY234" fmla="*/ 205951 h 634297"/>
                    <a:gd name="connsiteX235" fmla="*/ 725523 w 1756397"/>
                    <a:gd name="connsiteY235" fmla="*/ 203850 h 634297"/>
                    <a:gd name="connsiteX236" fmla="*/ 739822 w 1756397"/>
                    <a:gd name="connsiteY236" fmla="*/ 218370 h 634297"/>
                    <a:gd name="connsiteX237" fmla="*/ 725523 w 1756397"/>
                    <a:gd name="connsiteY237" fmla="*/ 232891 h 634297"/>
                    <a:gd name="connsiteX238" fmla="*/ 711224 w 1756397"/>
                    <a:gd name="connsiteY238" fmla="*/ 218370 h 634297"/>
                    <a:gd name="connsiteX239" fmla="*/ 725523 w 1756397"/>
                    <a:gd name="connsiteY239" fmla="*/ 203850 h 634297"/>
                    <a:gd name="connsiteX240" fmla="*/ 492940 w 1756397"/>
                    <a:gd name="connsiteY240" fmla="*/ 201321 h 634297"/>
                    <a:gd name="connsiteX241" fmla="*/ 507238 w 1756397"/>
                    <a:gd name="connsiteY241" fmla="*/ 215842 h 634297"/>
                    <a:gd name="connsiteX242" fmla="*/ 492940 w 1756397"/>
                    <a:gd name="connsiteY242" fmla="*/ 230362 h 634297"/>
                    <a:gd name="connsiteX243" fmla="*/ 478641 w 1756397"/>
                    <a:gd name="connsiteY243" fmla="*/ 215842 h 634297"/>
                    <a:gd name="connsiteX244" fmla="*/ 492940 w 1756397"/>
                    <a:gd name="connsiteY244" fmla="*/ 201321 h 634297"/>
                    <a:gd name="connsiteX245" fmla="*/ 274587 w 1756397"/>
                    <a:gd name="connsiteY245" fmla="*/ 197549 h 634297"/>
                    <a:gd name="connsiteX246" fmla="*/ 288885 w 1756397"/>
                    <a:gd name="connsiteY246" fmla="*/ 212069 h 634297"/>
                    <a:gd name="connsiteX247" fmla="*/ 274587 w 1756397"/>
                    <a:gd name="connsiteY247" fmla="*/ 226589 h 634297"/>
                    <a:gd name="connsiteX248" fmla="*/ 260288 w 1756397"/>
                    <a:gd name="connsiteY248" fmla="*/ 212069 h 634297"/>
                    <a:gd name="connsiteX249" fmla="*/ 274587 w 1756397"/>
                    <a:gd name="connsiteY249" fmla="*/ 197549 h 634297"/>
                    <a:gd name="connsiteX250" fmla="*/ 617960 w 1756397"/>
                    <a:gd name="connsiteY250" fmla="*/ 191247 h 634297"/>
                    <a:gd name="connsiteX251" fmla="*/ 632259 w 1756397"/>
                    <a:gd name="connsiteY251" fmla="*/ 205767 h 634297"/>
                    <a:gd name="connsiteX252" fmla="*/ 617960 w 1756397"/>
                    <a:gd name="connsiteY252" fmla="*/ 220287 h 634297"/>
                    <a:gd name="connsiteX253" fmla="*/ 603661 w 1756397"/>
                    <a:gd name="connsiteY253" fmla="*/ 205767 h 634297"/>
                    <a:gd name="connsiteX254" fmla="*/ 617960 w 1756397"/>
                    <a:gd name="connsiteY254" fmla="*/ 191247 h 634297"/>
                    <a:gd name="connsiteX255" fmla="*/ 1386314 w 1756397"/>
                    <a:gd name="connsiteY255" fmla="*/ 172462 h 634297"/>
                    <a:gd name="connsiteX256" fmla="*/ 1400613 w 1756397"/>
                    <a:gd name="connsiteY256" fmla="*/ 186982 h 634297"/>
                    <a:gd name="connsiteX257" fmla="*/ 1386314 w 1756397"/>
                    <a:gd name="connsiteY257" fmla="*/ 201502 h 634297"/>
                    <a:gd name="connsiteX258" fmla="*/ 1372016 w 1756397"/>
                    <a:gd name="connsiteY258" fmla="*/ 186982 h 634297"/>
                    <a:gd name="connsiteX259" fmla="*/ 1386314 w 1756397"/>
                    <a:gd name="connsiteY259" fmla="*/ 172462 h 634297"/>
                    <a:gd name="connsiteX260" fmla="*/ 1742099 w 1756397"/>
                    <a:gd name="connsiteY260" fmla="*/ 170361 h 634297"/>
                    <a:gd name="connsiteX261" fmla="*/ 1756397 w 1756397"/>
                    <a:gd name="connsiteY261" fmla="*/ 184881 h 634297"/>
                    <a:gd name="connsiteX262" fmla="*/ 1742099 w 1756397"/>
                    <a:gd name="connsiteY262" fmla="*/ 199401 h 634297"/>
                    <a:gd name="connsiteX263" fmla="*/ 1727800 w 1756397"/>
                    <a:gd name="connsiteY263" fmla="*/ 184881 h 634297"/>
                    <a:gd name="connsiteX264" fmla="*/ 1742099 w 1756397"/>
                    <a:gd name="connsiteY264" fmla="*/ 170361 h 634297"/>
                    <a:gd name="connsiteX265" fmla="*/ 1509516 w 1756397"/>
                    <a:gd name="connsiteY265" fmla="*/ 167831 h 634297"/>
                    <a:gd name="connsiteX266" fmla="*/ 1523814 w 1756397"/>
                    <a:gd name="connsiteY266" fmla="*/ 182352 h 634297"/>
                    <a:gd name="connsiteX267" fmla="*/ 1509516 w 1756397"/>
                    <a:gd name="connsiteY267" fmla="*/ 196872 h 634297"/>
                    <a:gd name="connsiteX268" fmla="*/ 1495216 w 1756397"/>
                    <a:gd name="connsiteY268" fmla="*/ 182352 h 634297"/>
                    <a:gd name="connsiteX269" fmla="*/ 1509516 w 1756397"/>
                    <a:gd name="connsiteY269" fmla="*/ 167831 h 634297"/>
                    <a:gd name="connsiteX270" fmla="*/ 1291163 w 1756397"/>
                    <a:gd name="connsiteY270" fmla="*/ 164059 h 634297"/>
                    <a:gd name="connsiteX271" fmla="*/ 1305461 w 1756397"/>
                    <a:gd name="connsiteY271" fmla="*/ 178579 h 634297"/>
                    <a:gd name="connsiteX272" fmla="*/ 1291163 w 1756397"/>
                    <a:gd name="connsiteY272" fmla="*/ 193100 h 634297"/>
                    <a:gd name="connsiteX273" fmla="*/ 1276864 w 1756397"/>
                    <a:gd name="connsiteY273" fmla="*/ 178579 h 634297"/>
                    <a:gd name="connsiteX274" fmla="*/ 1291163 w 1756397"/>
                    <a:gd name="connsiteY274" fmla="*/ 164059 h 634297"/>
                    <a:gd name="connsiteX275" fmla="*/ 1634536 w 1756397"/>
                    <a:gd name="connsiteY275" fmla="*/ 157757 h 634297"/>
                    <a:gd name="connsiteX276" fmla="*/ 1648835 w 1756397"/>
                    <a:gd name="connsiteY276" fmla="*/ 172278 h 634297"/>
                    <a:gd name="connsiteX277" fmla="*/ 1634536 w 1756397"/>
                    <a:gd name="connsiteY277" fmla="*/ 186798 h 634297"/>
                    <a:gd name="connsiteX278" fmla="*/ 1620237 w 1756397"/>
                    <a:gd name="connsiteY278" fmla="*/ 172278 h 634297"/>
                    <a:gd name="connsiteX279" fmla="*/ 1634536 w 1756397"/>
                    <a:gd name="connsiteY279" fmla="*/ 157757 h 634297"/>
                    <a:gd name="connsiteX280" fmla="*/ 1078468 w 1756397"/>
                    <a:gd name="connsiteY280" fmla="*/ 157757 h 634297"/>
                    <a:gd name="connsiteX281" fmla="*/ 1092767 w 1756397"/>
                    <a:gd name="connsiteY281" fmla="*/ 172278 h 634297"/>
                    <a:gd name="connsiteX282" fmla="*/ 1078468 w 1756397"/>
                    <a:gd name="connsiteY282" fmla="*/ 186798 h 634297"/>
                    <a:gd name="connsiteX283" fmla="*/ 1064170 w 1756397"/>
                    <a:gd name="connsiteY283" fmla="*/ 172278 h 634297"/>
                    <a:gd name="connsiteX284" fmla="*/ 1078468 w 1756397"/>
                    <a:gd name="connsiteY284" fmla="*/ 157757 h 634297"/>
                    <a:gd name="connsiteX285" fmla="*/ 1183601 w 1756397"/>
                    <a:gd name="connsiteY285" fmla="*/ 151456 h 634297"/>
                    <a:gd name="connsiteX286" fmla="*/ 1197899 w 1756397"/>
                    <a:gd name="connsiteY286" fmla="*/ 165976 h 634297"/>
                    <a:gd name="connsiteX287" fmla="*/ 1183601 w 1756397"/>
                    <a:gd name="connsiteY287" fmla="*/ 180496 h 634297"/>
                    <a:gd name="connsiteX288" fmla="*/ 1169302 w 1756397"/>
                    <a:gd name="connsiteY288" fmla="*/ 165976 h 634297"/>
                    <a:gd name="connsiteX289" fmla="*/ 1183601 w 1756397"/>
                    <a:gd name="connsiteY289" fmla="*/ 151456 h 634297"/>
                    <a:gd name="connsiteX290" fmla="*/ 999502 w 1756397"/>
                    <a:gd name="connsiteY290" fmla="*/ 149356 h 634297"/>
                    <a:gd name="connsiteX291" fmla="*/ 1013801 w 1756397"/>
                    <a:gd name="connsiteY291" fmla="*/ 163876 h 634297"/>
                    <a:gd name="connsiteX292" fmla="*/ 999502 w 1756397"/>
                    <a:gd name="connsiteY292" fmla="*/ 178396 h 634297"/>
                    <a:gd name="connsiteX293" fmla="*/ 985204 w 1756397"/>
                    <a:gd name="connsiteY293" fmla="*/ 163876 h 634297"/>
                    <a:gd name="connsiteX294" fmla="*/ 999502 w 1756397"/>
                    <a:gd name="connsiteY294" fmla="*/ 149356 h 634297"/>
                    <a:gd name="connsiteX295" fmla="*/ 902598 w 1756397"/>
                    <a:gd name="connsiteY295" fmla="*/ 141059 h 634297"/>
                    <a:gd name="connsiteX296" fmla="*/ 908259 w 1756397"/>
                    <a:gd name="connsiteY296" fmla="*/ 141506 h 634297"/>
                    <a:gd name="connsiteX297" fmla="*/ 918105 w 1756397"/>
                    <a:gd name="connsiteY297" fmla="*/ 159442 h 634297"/>
                    <a:gd name="connsiteX298" fmla="*/ 900444 w 1756397"/>
                    <a:gd name="connsiteY298" fmla="*/ 169441 h 634297"/>
                    <a:gd name="connsiteX299" fmla="*/ 890597 w 1756397"/>
                    <a:gd name="connsiteY299" fmla="*/ 151504 h 634297"/>
                    <a:gd name="connsiteX300" fmla="*/ 902598 w 1756397"/>
                    <a:gd name="connsiteY300" fmla="*/ 141059 h 634297"/>
                    <a:gd name="connsiteX301" fmla="*/ 819858 w 1756397"/>
                    <a:gd name="connsiteY301" fmla="*/ 134758 h 634297"/>
                    <a:gd name="connsiteX302" fmla="*/ 825518 w 1756397"/>
                    <a:gd name="connsiteY302" fmla="*/ 135204 h 634297"/>
                    <a:gd name="connsiteX303" fmla="*/ 835365 w 1756397"/>
                    <a:gd name="connsiteY303" fmla="*/ 153141 h 634297"/>
                    <a:gd name="connsiteX304" fmla="*/ 817702 w 1756397"/>
                    <a:gd name="connsiteY304" fmla="*/ 163139 h 634297"/>
                    <a:gd name="connsiteX305" fmla="*/ 807856 w 1756397"/>
                    <a:gd name="connsiteY305" fmla="*/ 145203 h 634297"/>
                    <a:gd name="connsiteX306" fmla="*/ 819858 w 1756397"/>
                    <a:gd name="connsiteY306" fmla="*/ 134758 h 634297"/>
                    <a:gd name="connsiteX307" fmla="*/ 382150 w 1756397"/>
                    <a:gd name="connsiteY307" fmla="*/ 128231 h 634297"/>
                    <a:gd name="connsiteX308" fmla="*/ 396449 w 1756397"/>
                    <a:gd name="connsiteY308" fmla="*/ 142751 h 634297"/>
                    <a:gd name="connsiteX309" fmla="*/ 382150 w 1756397"/>
                    <a:gd name="connsiteY309" fmla="*/ 157271 h 634297"/>
                    <a:gd name="connsiteX310" fmla="*/ 367851 w 1756397"/>
                    <a:gd name="connsiteY310" fmla="*/ 142751 h 634297"/>
                    <a:gd name="connsiteX311" fmla="*/ 382150 w 1756397"/>
                    <a:gd name="connsiteY311" fmla="*/ 128231 h 634297"/>
                    <a:gd name="connsiteX312" fmla="*/ 557974 w 1756397"/>
                    <a:gd name="connsiteY312" fmla="*/ 126131 h 634297"/>
                    <a:gd name="connsiteX313" fmla="*/ 572272 w 1756397"/>
                    <a:gd name="connsiteY313" fmla="*/ 140651 h 634297"/>
                    <a:gd name="connsiteX314" fmla="*/ 557974 w 1756397"/>
                    <a:gd name="connsiteY314" fmla="*/ 155171 h 634297"/>
                    <a:gd name="connsiteX315" fmla="*/ 543674 w 1756397"/>
                    <a:gd name="connsiteY315" fmla="*/ 140651 h 634297"/>
                    <a:gd name="connsiteX316" fmla="*/ 557974 w 1756397"/>
                    <a:gd name="connsiteY316" fmla="*/ 126131 h 634297"/>
                    <a:gd name="connsiteX317" fmla="*/ 293204 w 1756397"/>
                    <a:gd name="connsiteY317" fmla="*/ 107226 h 634297"/>
                    <a:gd name="connsiteX318" fmla="*/ 307503 w 1756397"/>
                    <a:gd name="connsiteY318" fmla="*/ 121746 h 634297"/>
                    <a:gd name="connsiteX319" fmla="*/ 293204 w 1756397"/>
                    <a:gd name="connsiteY319" fmla="*/ 136266 h 634297"/>
                    <a:gd name="connsiteX320" fmla="*/ 278905 w 1756397"/>
                    <a:gd name="connsiteY320" fmla="*/ 121746 h 634297"/>
                    <a:gd name="connsiteX321" fmla="*/ 293204 w 1756397"/>
                    <a:gd name="connsiteY321" fmla="*/ 107226 h 634297"/>
                    <a:gd name="connsiteX322" fmla="*/ 216669 w 1756397"/>
                    <a:gd name="connsiteY322" fmla="*/ 107226 h 634297"/>
                    <a:gd name="connsiteX323" fmla="*/ 230968 w 1756397"/>
                    <a:gd name="connsiteY323" fmla="*/ 121746 h 634297"/>
                    <a:gd name="connsiteX324" fmla="*/ 216669 w 1756397"/>
                    <a:gd name="connsiteY324" fmla="*/ 136266 h 634297"/>
                    <a:gd name="connsiteX325" fmla="*/ 202370 w 1756397"/>
                    <a:gd name="connsiteY325" fmla="*/ 121746 h 634297"/>
                    <a:gd name="connsiteX326" fmla="*/ 216669 w 1756397"/>
                    <a:gd name="connsiteY326" fmla="*/ 107226 h 634297"/>
                    <a:gd name="connsiteX327" fmla="*/ 1398726 w 1756397"/>
                    <a:gd name="connsiteY327" fmla="*/ 94741 h 634297"/>
                    <a:gd name="connsiteX328" fmla="*/ 1413025 w 1756397"/>
                    <a:gd name="connsiteY328" fmla="*/ 109261 h 634297"/>
                    <a:gd name="connsiteX329" fmla="*/ 1398726 w 1756397"/>
                    <a:gd name="connsiteY329" fmla="*/ 123782 h 634297"/>
                    <a:gd name="connsiteX330" fmla="*/ 1384427 w 1756397"/>
                    <a:gd name="connsiteY330" fmla="*/ 109261 h 634297"/>
                    <a:gd name="connsiteX331" fmla="*/ 1398726 w 1756397"/>
                    <a:gd name="connsiteY331" fmla="*/ 94741 h 634297"/>
                    <a:gd name="connsiteX332" fmla="*/ 1574549 w 1756397"/>
                    <a:gd name="connsiteY332" fmla="*/ 92641 h 634297"/>
                    <a:gd name="connsiteX333" fmla="*/ 1588848 w 1756397"/>
                    <a:gd name="connsiteY333" fmla="*/ 107161 h 634297"/>
                    <a:gd name="connsiteX334" fmla="*/ 1574549 w 1756397"/>
                    <a:gd name="connsiteY334" fmla="*/ 121681 h 634297"/>
                    <a:gd name="connsiteX335" fmla="*/ 1560250 w 1756397"/>
                    <a:gd name="connsiteY335" fmla="*/ 107161 h 634297"/>
                    <a:gd name="connsiteX336" fmla="*/ 1574549 w 1756397"/>
                    <a:gd name="connsiteY336" fmla="*/ 92641 h 634297"/>
                    <a:gd name="connsiteX337" fmla="*/ 508329 w 1756397"/>
                    <a:gd name="connsiteY337" fmla="*/ 84120 h 634297"/>
                    <a:gd name="connsiteX338" fmla="*/ 522628 w 1756397"/>
                    <a:gd name="connsiteY338" fmla="*/ 98640 h 634297"/>
                    <a:gd name="connsiteX339" fmla="*/ 508329 w 1756397"/>
                    <a:gd name="connsiteY339" fmla="*/ 113160 h 634297"/>
                    <a:gd name="connsiteX340" fmla="*/ 494030 w 1756397"/>
                    <a:gd name="connsiteY340" fmla="*/ 98640 h 634297"/>
                    <a:gd name="connsiteX341" fmla="*/ 508329 w 1756397"/>
                    <a:gd name="connsiteY341" fmla="*/ 84120 h 634297"/>
                    <a:gd name="connsiteX342" fmla="*/ 1309780 w 1756397"/>
                    <a:gd name="connsiteY342" fmla="*/ 73736 h 634297"/>
                    <a:gd name="connsiteX343" fmla="*/ 1324078 w 1756397"/>
                    <a:gd name="connsiteY343" fmla="*/ 88256 h 634297"/>
                    <a:gd name="connsiteX344" fmla="*/ 1309780 w 1756397"/>
                    <a:gd name="connsiteY344" fmla="*/ 102776 h 634297"/>
                    <a:gd name="connsiteX345" fmla="*/ 1295481 w 1756397"/>
                    <a:gd name="connsiteY345" fmla="*/ 88256 h 634297"/>
                    <a:gd name="connsiteX346" fmla="*/ 1309780 w 1756397"/>
                    <a:gd name="connsiteY346" fmla="*/ 73736 h 634297"/>
                    <a:gd name="connsiteX347" fmla="*/ 1233245 w 1756397"/>
                    <a:gd name="connsiteY347" fmla="*/ 73736 h 634297"/>
                    <a:gd name="connsiteX348" fmla="*/ 1247544 w 1756397"/>
                    <a:gd name="connsiteY348" fmla="*/ 88256 h 634297"/>
                    <a:gd name="connsiteX349" fmla="*/ 1233245 w 1756397"/>
                    <a:gd name="connsiteY349" fmla="*/ 102776 h 634297"/>
                    <a:gd name="connsiteX350" fmla="*/ 1218946 w 1756397"/>
                    <a:gd name="connsiteY350" fmla="*/ 88256 h 634297"/>
                    <a:gd name="connsiteX351" fmla="*/ 1233245 w 1756397"/>
                    <a:gd name="connsiteY351" fmla="*/ 73736 h 634297"/>
                    <a:gd name="connsiteX352" fmla="*/ 1011914 w 1756397"/>
                    <a:gd name="connsiteY352" fmla="*/ 71635 h 634297"/>
                    <a:gd name="connsiteX353" fmla="*/ 1026213 w 1756397"/>
                    <a:gd name="connsiteY353" fmla="*/ 86156 h 634297"/>
                    <a:gd name="connsiteX354" fmla="*/ 1011914 w 1756397"/>
                    <a:gd name="connsiteY354" fmla="*/ 100676 h 634297"/>
                    <a:gd name="connsiteX355" fmla="*/ 997615 w 1756397"/>
                    <a:gd name="connsiteY355" fmla="*/ 86156 h 634297"/>
                    <a:gd name="connsiteX356" fmla="*/ 1011914 w 1756397"/>
                    <a:gd name="connsiteY356" fmla="*/ 71635 h 634297"/>
                    <a:gd name="connsiteX357" fmla="*/ 1138093 w 1756397"/>
                    <a:gd name="connsiteY357" fmla="*/ 65334 h 634297"/>
                    <a:gd name="connsiteX358" fmla="*/ 1152392 w 1756397"/>
                    <a:gd name="connsiteY358" fmla="*/ 79854 h 634297"/>
                    <a:gd name="connsiteX359" fmla="*/ 1138093 w 1756397"/>
                    <a:gd name="connsiteY359" fmla="*/ 94374 h 634297"/>
                    <a:gd name="connsiteX360" fmla="*/ 1123794 w 1756397"/>
                    <a:gd name="connsiteY360" fmla="*/ 79854 h 634297"/>
                    <a:gd name="connsiteX361" fmla="*/ 1138093 w 1756397"/>
                    <a:gd name="connsiteY361" fmla="*/ 65334 h 634297"/>
                    <a:gd name="connsiteX362" fmla="*/ 890187 w 1756397"/>
                    <a:gd name="connsiteY362" fmla="*/ 63339 h 634297"/>
                    <a:gd name="connsiteX363" fmla="*/ 895848 w 1756397"/>
                    <a:gd name="connsiteY363" fmla="*/ 63786 h 634297"/>
                    <a:gd name="connsiteX364" fmla="*/ 905695 w 1756397"/>
                    <a:gd name="connsiteY364" fmla="*/ 81722 h 634297"/>
                    <a:gd name="connsiteX365" fmla="*/ 888032 w 1756397"/>
                    <a:gd name="connsiteY365" fmla="*/ 91721 h 634297"/>
                    <a:gd name="connsiteX366" fmla="*/ 878186 w 1756397"/>
                    <a:gd name="connsiteY366" fmla="*/ 73785 h 634297"/>
                    <a:gd name="connsiteX367" fmla="*/ 890187 w 1756397"/>
                    <a:gd name="connsiteY367" fmla="*/ 63339 h 634297"/>
                    <a:gd name="connsiteX368" fmla="*/ 796789 w 1756397"/>
                    <a:gd name="connsiteY368" fmla="*/ 54831 h 634297"/>
                    <a:gd name="connsiteX369" fmla="*/ 811088 w 1756397"/>
                    <a:gd name="connsiteY369" fmla="*/ 69351 h 634297"/>
                    <a:gd name="connsiteX370" fmla="*/ 796789 w 1756397"/>
                    <a:gd name="connsiteY370" fmla="*/ 83871 h 634297"/>
                    <a:gd name="connsiteX371" fmla="*/ 782490 w 1756397"/>
                    <a:gd name="connsiteY371" fmla="*/ 69351 h 634297"/>
                    <a:gd name="connsiteX372" fmla="*/ 796789 w 1756397"/>
                    <a:gd name="connsiteY372" fmla="*/ 54831 h 634297"/>
                    <a:gd name="connsiteX373" fmla="*/ 1520179 w 1756397"/>
                    <a:gd name="connsiteY373" fmla="*/ 52618 h 634297"/>
                    <a:gd name="connsiteX374" fmla="*/ 1534992 w 1756397"/>
                    <a:gd name="connsiteY374" fmla="*/ 54873 h 634297"/>
                    <a:gd name="connsiteX375" fmla="*/ 1535016 w 1756397"/>
                    <a:gd name="connsiteY375" fmla="*/ 54883 h 634297"/>
                    <a:gd name="connsiteX376" fmla="*/ 1539204 w 1756397"/>
                    <a:gd name="connsiteY376" fmla="*/ 65150 h 634297"/>
                    <a:gd name="connsiteX377" fmla="*/ 1524905 w 1756397"/>
                    <a:gd name="connsiteY377" fmla="*/ 79671 h 634297"/>
                    <a:gd name="connsiteX378" fmla="*/ 1510606 w 1756397"/>
                    <a:gd name="connsiteY378" fmla="*/ 65150 h 634297"/>
                    <a:gd name="connsiteX379" fmla="*/ 1514794 w 1756397"/>
                    <a:gd name="connsiteY379" fmla="*/ 54883 h 634297"/>
                    <a:gd name="connsiteX380" fmla="*/ 229080 w 1756397"/>
                    <a:gd name="connsiteY380" fmla="*/ 29506 h 634297"/>
                    <a:gd name="connsiteX381" fmla="*/ 243379 w 1756397"/>
                    <a:gd name="connsiteY381" fmla="*/ 44026 h 634297"/>
                    <a:gd name="connsiteX382" fmla="*/ 229080 w 1756397"/>
                    <a:gd name="connsiteY382" fmla="*/ 58546 h 634297"/>
                    <a:gd name="connsiteX383" fmla="*/ 214781 w 1756397"/>
                    <a:gd name="connsiteY383" fmla="*/ 44026 h 634297"/>
                    <a:gd name="connsiteX384" fmla="*/ 229080 w 1756397"/>
                    <a:gd name="connsiteY384" fmla="*/ 29506 h 634297"/>
                    <a:gd name="connsiteX385" fmla="*/ 334574 w 1756397"/>
                    <a:gd name="connsiteY385" fmla="*/ 25304 h 634297"/>
                    <a:gd name="connsiteX386" fmla="*/ 348873 w 1756397"/>
                    <a:gd name="connsiteY386" fmla="*/ 39824 h 634297"/>
                    <a:gd name="connsiteX387" fmla="*/ 334574 w 1756397"/>
                    <a:gd name="connsiteY387" fmla="*/ 54345 h 634297"/>
                    <a:gd name="connsiteX388" fmla="*/ 320275 w 1756397"/>
                    <a:gd name="connsiteY388" fmla="*/ 39824 h 634297"/>
                    <a:gd name="connsiteX389" fmla="*/ 334574 w 1756397"/>
                    <a:gd name="connsiteY389" fmla="*/ 25304 h 634297"/>
                    <a:gd name="connsiteX390" fmla="*/ 1238640 w 1756397"/>
                    <a:gd name="connsiteY390" fmla="*/ 22105 h 634297"/>
                    <a:gd name="connsiteX391" fmla="*/ 1250392 w 1756397"/>
                    <a:gd name="connsiteY391" fmla="*/ 23064 h 634297"/>
                    <a:gd name="connsiteX392" fmla="*/ 1245656 w 1756397"/>
                    <a:gd name="connsiteY392" fmla="*/ 25056 h 634297"/>
                    <a:gd name="connsiteX393" fmla="*/ 628303 w 1756397"/>
                    <a:gd name="connsiteY393" fmla="*/ 19004 h 634297"/>
                    <a:gd name="connsiteX394" fmla="*/ 642602 w 1756397"/>
                    <a:gd name="connsiteY394" fmla="*/ 33523 h 634297"/>
                    <a:gd name="connsiteX395" fmla="*/ 628303 w 1756397"/>
                    <a:gd name="connsiteY395" fmla="*/ 48043 h 634297"/>
                    <a:gd name="connsiteX396" fmla="*/ 614004 w 1756397"/>
                    <a:gd name="connsiteY396" fmla="*/ 33523 h 634297"/>
                    <a:gd name="connsiteX397" fmla="*/ 628303 w 1756397"/>
                    <a:gd name="connsiteY397" fmla="*/ 19004 h 634297"/>
                    <a:gd name="connsiteX398" fmla="*/ 429725 w 1756397"/>
                    <a:gd name="connsiteY398" fmla="*/ 16902 h 634297"/>
                    <a:gd name="connsiteX399" fmla="*/ 444024 w 1756397"/>
                    <a:gd name="connsiteY399" fmla="*/ 31422 h 634297"/>
                    <a:gd name="connsiteX400" fmla="*/ 429725 w 1756397"/>
                    <a:gd name="connsiteY400" fmla="*/ 45943 h 634297"/>
                    <a:gd name="connsiteX401" fmla="*/ 415427 w 1756397"/>
                    <a:gd name="connsiteY401" fmla="*/ 31422 h 634297"/>
                    <a:gd name="connsiteX402" fmla="*/ 429725 w 1756397"/>
                    <a:gd name="connsiteY402" fmla="*/ 16902 h 634297"/>
                    <a:gd name="connsiteX403" fmla="*/ 520740 w 1756397"/>
                    <a:gd name="connsiteY403" fmla="*/ 6400 h 634297"/>
                    <a:gd name="connsiteX404" fmla="*/ 535039 w 1756397"/>
                    <a:gd name="connsiteY404" fmla="*/ 20920 h 634297"/>
                    <a:gd name="connsiteX405" fmla="*/ 520740 w 1756397"/>
                    <a:gd name="connsiteY405" fmla="*/ 35441 h 634297"/>
                    <a:gd name="connsiteX406" fmla="*/ 506442 w 1756397"/>
                    <a:gd name="connsiteY406" fmla="*/ 20920 h 634297"/>
                    <a:gd name="connsiteX407" fmla="*/ 520740 w 1756397"/>
                    <a:gd name="connsiteY407" fmla="*/ 6400 h 634297"/>
                    <a:gd name="connsiteX408" fmla="*/ 109106 w 1756397"/>
                    <a:gd name="connsiteY408" fmla="*/ 6400 h 634297"/>
                    <a:gd name="connsiteX409" fmla="*/ 123405 w 1756397"/>
                    <a:gd name="connsiteY409" fmla="*/ 20920 h 634297"/>
                    <a:gd name="connsiteX410" fmla="*/ 109106 w 1756397"/>
                    <a:gd name="connsiteY410" fmla="*/ 35441 h 634297"/>
                    <a:gd name="connsiteX411" fmla="*/ 94807 w 1756397"/>
                    <a:gd name="connsiteY411" fmla="*/ 20920 h 634297"/>
                    <a:gd name="connsiteX412" fmla="*/ 109106 w 1756397"/>
                    <a:gd name="connsiteY412" fmla="*/ 6400 h 634297"/>
                    <a:gd name="connsiteX413" fmla="*/ 24998 w 1756397"/>
                    <a:gd name="connsiteY413" fmla="*/ 4539 h 634297"/>
                    <a:gd name="connsiteX414" fmla="*/ 28253 w 1756397"/>
                    <a:gd name="connsiteY414" fmla="*/ 12518 h 634297"/>
                    <a:gd name="connsiteX415" fmla="*/ 26806 w 1756397"/>
                    <a:gd name="connsiteY415" fmla="*/ 16065 h 634297"/>
                    <a:gd name="connsiteX416" fmla="*/ 21550 w 1756397"/>
                    <a:gd name="connsiteY416" fmla="*/ 14228 h 634297"/>
                    <a:gd name="connsiteX417" fmla="*/ 0 w 1756397"/>
                    <a:gd name="connsiteY417" fmla="*/ 11672 h 634297"/>
                    <a:gd name="connsiteX418" fmla="*/ 2126 w 1756397"/>
                    <a:gd name="connsiteY418" fmla="*/ 6462 h 634297"/>
                    <a:gd name="connsiteX419" fmla="*/ 890066 w 1756397"/>
                    <a:gd name="connsiteY419" fmla="*/ 0 h 634297"/>
                    <a:gd name="connsiteX420" fmla="*/ 918344 w 1756397"/>
                    <a:gd name="connsiteY420" fmla="*/ 783 h 634297"/>
                    <a:gd name="connsiteX421" fmla="*/ 914462 w 1756397"/>
                    <a:gd name="connsiteY421" fmla="*/ 10301 h 634297"/>
                    <a:gd name="connsiteX422" fmla="*/ 904351 w 1756397"/>
                    <a:gd name="connsiteY422" fmla="*/ 14553 h 634297"/>
                    <a:gd name="connsiteX423" fmla="*/ 890053 w 1756397"/>
                    <a:gd name="connsiteY423" fmla="*/ 33 h 6342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</a:cxnLst>
                  <a:rect l="l" t="t" r="r" b="b"/>
                  <a:pathLst>
                    <a:path w="1756397" h="634297">
                      <a:moveTo>
                        <a:pt x="541296" y="618190"/>
                      </a:moveTo>
                      <a:cubicBezTo>
                        <a:pt x="545244" y="618190"/>
                        <a:pt x="548819" y="619815"/>
                        <a:pt x="551406" y="622442"/>
                      </a:cubicBezTo>
                      <a:lnTo>
                        <a:pt x="554490" y="630004"/>
                      </a:lnTo>
                      <a:lnTo>
                        <a:pt x="527644" y="634297"/>
                      </a:lnTo>
                      <a:lnTo>
                        <a:pt x="526997" y="632710"/>
                      </a:lnTo>
                      <a:cubicBezTo>
                        <a:pt x="526997" y="624690"/>
                        <a:pt x="533398" y="618190"/>
                        <a:pt x="541296" y="618190"/>
                      </a:cubicBezTo>
                      <a:close/>
                      <a:moveTo>
                        <a:pt x="334806" y="601569"/>
                      </a:moveTo>
                      <a:cubicBezTo>
                        <a:pt x="342703" y="601569"/>
                        <a:pt x="349104" y="608070"/>
                        <a:pt x="349104" y="616089"/>
                      </a:cubicBezTo>
                      <a:cubicBezTo>
                        <a:pt x="349104" y="624109"/>
                        <a:pt x="342703" y="630609"/>
                        <a:pt x="334806" y="630609"/>
                      </a:cubicBezTo>
                      <a:cubicBezTo>
                        <a:pt x="326909" y="630609"/>
                        <a:pt x="320507" y="624109"/>
                        <a:pt x="320507" y="616089"/>
                      </a:cubicBezTo>
                      <a:cubicBezTo>
                        <a:pt x="320507" y="608070"/>
                        <a:pt x="326909" y="601569"/>
                        <a:pt x="334806" y="601569"/>
                      </a:cubicBezTo>
                      <a:close/>
                      <a:moveTo>
                        <a:pt x="202374" y="601491"/>
                      </a:moveTo>
                      <a:cubicBezTo>
                        <a:pt x="204218" y="601259"/>
                        <a:pt x="206136" y="601390"/>
                        <a:pt x="208035" y="601938"/>
                      </a:cubicBezTo>
                      <a:cubicBezTo>
                        <a:pt x="215632" y="604130"/>
                        <a:pt x="220041" y="612160"/>
                        <a:pt x="217882" y="619874"/>
                      </a:cubicBezTo>
                      <a:cubicBezTo>
                        <a:pt x="215724" y="627588"/>
                        <a:pt x="207816" y="632065"/>
                        <a:pt x="200220" y="629873"/>
                      </a:cubicBezTo>
                      <a:cubicBezTo>
                        <a:pt x="192623" y="627681"/>
                        <a:pt x="188215" y="619651"/>
                        <a:pt x="190374" y="611937"/>
                      </a:cubicBezTo>
                      <a:cubicBezTo>
                        <a:pt x="191992" y="606151"/>
                        <a:pt x="196845" y="602187"/>
                        <a:pt x="202374" y="601491"/>
                      </a:cubicBezTo>
                      <a:close/>
                      <a:moveTo>
                        <a:pt x="756421" y="561474"/>
                      </a:moveTo>
                      <a:cubicBezTo>
                        <a:pt x="764318" y="561474"/>
                        <a:pt x="770719" y="567975"/>
                        <a:pt x="770719" y="575995"/>
                      </a:cubicBezTo>
                      <a:cubicBezTo>
                        <a:pt x="770719" y="584015"/>
                        <a:pt x="764318" y="590515"/>
                        <a:pt x="756421" y="590515"/>
                      </a:cubicBezTo>
                      <a:cubicBezTo>
                        <a:pt x="748524" y="590515"/>
                        <a:pt x="742121" y="584015"/>
                        <a:pt x="742121" y="575995"/>
                      </a:cubicBezTo>
                      <a:cubicBezTo>
                        <a:pt x="742121" y="567975"/>
                        <a:pt x="748524" y="561474"/>
                        <a:pt x="756421" y="561474"/>
                      </a:cubicBezTo>
                      <a:close/>
                      <a:moveTo>
                        <a:pt x="879621" y="556846"/>
                      </a:moveTo>
                      <a:cubicBezTo>
                        <a:pt x="883570" y="556846"/>
                        <a:pt x="887144" y="558471"/>
                        <a:pt x="889732" y="561098"/>
                      </a:cubicBezTo>
                      <a:lnTo>
                        <a:pt x="893076" y="569295"/>
                      </a:lnTo>
                      <a:lnTo>
                        <a:pt x="866503" y="574261"/>
                      </a:lnTo>
                      <a:lnTo>
                        <a:pt x="865322" y="571366"/>
                      </a:lnTo>
                      <a:cubicBezTo>
                        <a:pt x="865322" y="563346"/>
                        <a:pt x="871724" y="556846"/>
                        <a:pt x="879621" y="556846"/>
                      </a:cubicBezTo>
                      <a:close/>
                      <a:moveTo>
                        <a:pt x="661269" y="553073"/>
                      </a:moveTo>
                      <a:cubicBezTo>
                        <a:pt x="669166" y="553073"/>
                        <a:pt x="675568" y="559573"/>
                        <a:pt x="675568" y="567593"/>
                      </a:cubicBezTo>
                      <a:cubicBezTo>
                        <a:pt x="675568" y="575612"/>
                        <a:pt x="669166" y="582113"/>
                        <a:pt x="661269" y="582113"/>
                      </a:cubicBezTo>
                      <a:cubicBezTo>
                        <a:pt x="653372" y="582113"/>
                        <a:pt x="646970" y="575612"/>
                        <a:pt x="646970" y="567593"/>
                      </a:cubicBezTo>
                      <a:cubicBezTo>
                        <a:pt x="646970" y="559573"/>
                        <a:pt x="653372" y="553073"/>
                        <a:pt x="661269" y="553073"/>
                      </a:cubicBezTo>
                      <a:close/>
                      <a:moveTo>
                        <a:pt x="448574" y="546771"/>
                      </a:moveTo>
                      <a:cubicBezTo>
                        <a:pt x="456472" y="546771"/>
                        <a:pt x="462873" y="553272"/>
                        <a:pt x="462873" y="561292"/>
                      </a:cubicBezTo>
                      <a:cubicBezTo>
                        <a:pt x="462873" y="569311"/>
                        <a:pt x="456472" y="575812"/>
                        <a:pt x="448574" y="575812"/>
                      </a:cubicBezTo>
                      <a:cubicBezTo>
                        <a:pt x="440677" y="575812"/>
                        <a:pt x="434275" y="569311"/>
                        <a:pt x="434275" y="561292"/>
                      </a:cubicBezTo>
                      <a:cubicBezTo>
                        <a:pt x="434275" y="553272"/>
                        <a:pt x="440677" y="546771"/>
                        <a:pt x="448574" y="546771"/>
                      </a:cubicBezTo>
                      <a:close/>
                      <a:moveTo>
                        <a:pt x="553706" y="540469"/>
                      </a:moveTo>
                      <a:cubicBezTo>
                        <a:pt x="561603" y="540469"/>
                        <a:pt x="568005" y="546970"/>
                        <a:pt x="568005" y="554989"/>
                      </a:cubicBezTo>
                      <a:cubicBezTo>
                        <a:pt x="568005" y="563009"/>
                        <a:pt x="561603" y="569510"/>
                        <a:pt x="553706" y="569510"/>
                      </a:cubicBezTo>
                      <a:cubicBezTo>
                        <a:pt x="545809" y="569510"/>
                        <a:pt x="539408" y="563009"/>
                        <a:pt x="539408" y="554989"/>
                      </a:cubicBezTo>
                      <a:cubicBezTo>
                        <a:pt x="539408" y="546970"/>
                        <a:pt x="545809" y="540469"/>
                        <a:pt x="553706" y="540469"/>
                      </a:cubicBezTo>
                      <a:close/>
                      <a:moveTo>
                        <a:pt x="369609" y="538369"/>
                      </a:moveTo>
                      <a:cubicBezTo>
                        <a:pt x="377506" y="538369"/>
                        <a:pt x="383908" y="544871"/>
                        <a:pt x="383908" y="552889"/>
                      </a:cubicBezTo>
                      <a:cubicBezTo>
                        <a:pt x="383908" y="560909"/>
                        <a:pt x="377506" y="567409"/>
                        <a:pt x="369609" y="567409"/>
                      </a:cubicBezTo>
                      <a:cubicBezTo>
                        <a:pt x="361712" y="567409"/>
                        <a:pt x="355310" y="560909"/>
                        <a:pt x="355310" y="552889"/>
                      </a:cubicBezTo>
                      <a:cubicBezTo>
                        <a:pt x="355310" y="544871"/>
                        <a:pt x="361712" y="538369"/>
                        <a:pt x="369609" y="538369"/>
                      </a:cubicBezTo>
                      <a:close/>
                      <a:moveTo>
                        <a:pt x="272705" y="530073"/>
                      </a:moveTo>
                      <a:cubicBezTo>
                        <a:pt x="274548" y="529840"/>
                        <a:pt x="276466" y="529971"/>
                        <a:pt x="278365" y="530520"/>
                      </a:cubicBezTo>
                      <a:cubicBezTo>
                        <a:pt x="285961" y="532711"/>
                        <a:pt x="290370" y="540742"/>
                        <a:pt x="288212" y="548455"/>
                      </a:cubicBezTo>
                      <a:cubicBezTo>
                        <a:pt x="286054" y="556169"/>
                        <a:pt x="278145" y="560646"/>
                        <a:pt x="270549" y="558454"/>
                      </a:cubicBezTo>
                      <a:cubicBezTo>
                        <a:pt x="262953" y="556263"/>
                        <a:pt x="258544" y="548232"/>
                        <a:pt x="260703" y="540518"/>
                      </a:cubicBezTo>
                      <a:cubicBezTo>
                        <a:pt x="262321" y="534734"/>
                        <a:pt x="267174" y="530768"/>
                        <a:pt x="272705" y="530073"/>
                      </a:cubicBezTo>
                      <a:close/>
                      <a:moveTo>
                        <a:pt x="1185205" y="496487"/>
                      </a:moveTo>
                      <a:cubicBezTo>
                        <a:pt x="1187049" y="496255"/>
                        <a:pt x="1188967" y="496386"/>
                        <a:pt x="1190866" y="496935"/>
                      </a:cubicBezTo>
                      <a:lnTo>
                        <a:pt x="1197545" y="502302"/>
                      </a:lnTo>
                      <a:lnTo>
                        <a:pt x="1173297" y="507748"/>
                      </a:lnTo>
                      <a:lnTo>
                        <a:pt x="1173204" y="506933"/>
                      </a:lnTo>
                      <a:cubicBezTo>
                        <a:pt x="1174823" y="501147"/>
                        <a:pt x="1179676" y="497183"/>
                        <a:pt x="1185205" y="496487"/>
                      </a:cubicBezTo>
                      <a:close/>
                      <a:moveTo>
                        <a:pt x="768832" y="483755"/>
                      </a:moveTo>
                      <a:cubicBezTo>
                        <a:pt x="776729" y="483755"/>
                        <a:pt x="783131" y="490256"/>
                        <a:pt x="783131" y="498275"/>
                      </a:cubicBezTo>
                      <a:cubicBezTo>
                        <a:pt x="783131" y="506294"/>
                        <a:pt x="776729" y="512795"/>
                        <a:pt x="768832" y="512795"/>
                      </a:cubicBezTo>
                      <a:cubicBezTo>
                        <a:pt x="760934" y="512795"/>
                        <a:pt x="754533" y="506294"/>
                        <a:pt x="754533" y="498275"/>
                      </a:cubicBezTo>
                      <a:cubicBezTo>
                        <a:pt x="754533" y="490256"/>
                        <a:pt x="760934" y="483755"/>
                        <a:pt x="768832" y="483755"/>
                      </a:cubicBezTo>
                      <a:close/>
                      <a:moveTo>
                        <a:pt x="944655" y="481655"/>
                      </a:moveTo>
                      <a:cubicBezTo>
                        <a:pt x="952552" y="481655"/>
                        <a:pt x="958954" y="488155"/>
                        <a:pt x="958954" y="496175"/>
                      </a:cubicBezTo>
                      <a:cubicBezTo>
                        <a:pt x="958954" y="504194"/>
                        <a:pt x="952552" y="510695"/>
                        <a:pt x="944655" y="510695"/>
                      </a:cubicBezTo>
                      <a:cubicBezTo>
                        <a:pt x="936758" y="510695"/>
                        <a:pt x="930356" y="504194"/>
                        <a:pt x="930356" y="496175"/>
                      </a:cubicBezTo>
                      <a:cubicBezTo>
                        <a:pt x="930356" y="488155"/>
                        <a:pt x="936758" y="481655"/>
                        <a:pt x="944655" y="481655"/>
                      </a:cubicBezTo>
                      <a:close/>
                      <a:moveTo>
                        <a:pt x="679885" y="462750"/>
                      </a:moveTo>
                      <a:cubicBezTo>
                        <a:pt x="687782" y="462750"/>
                        <a:pt x="694184" y="469251"/>
                        <a:pt x="694184" y="477269"/>
                      </a:cubicBezTo>
                      <a:cubicBezTo>
                        <a:pt x="694184" y="485289"/>
                        <a:pt x="687782" y="491789"/>
                        <a:pt x="679885" y="491789"/>
                      </a:cubicBezTo>
                      <a:cubicBezTo>
                        <a:pt x="671989" y="491789"/>
                        <a:pt x="665587" y="485289"/>
                        <a:pt x="665587" y="477269"/>
                      </a:cubicBezTo>
                      <a:cubicBezTo>
                        <a:pt x="665587" y="469251"/>
                        <a:pt x="671989" y="462750"/>
                        <a:pt x="679885" y="462750"/>
                      </a:cubicBezTo>
                      <a:close/>
                      <a:moveTo>
                        <a:pt x="603351" y="462750"/>
                      </a:moveTo>
                      <a:cubicBezTo>
                        <a:pt x="611248" y="462750"/>
                        <a:pt x="617649" y="469251"/>
                        <a:pt x="617649" y="477269"/>
                      </a:cubicBezTo>
                      <a:cubicBezTo>
                        <a:pt x="617649" y="485289"/>
                        <a:pt x="611248" y="491789"/>
                        <a:pt x="603351" y="491789"/>
                      </a:cubicBezTo>
                      <a:cubicBezTo>
                        <a:pt x="595453" y="491789"/>
                        <a:pt x="589052" y="485289"/>
                        <a:pt x="589052" y="477269"/>
                      </a:cubicBezTo>
                      <a:cubicBezTo>
                        <a:pt x="589052" y="469251"/>
                        <a:pt x="595453" y="462750"/>
                        <a:pt x="603351" y="462750"/>
                      </a:cubicBezTo>
                      <a:close/>
                      <a:moveTo>
                        <a:pt x="382020" y="460649"/>
                      </a:moveTo>
                      <a:cubicBezTo>
                        <a:pt x="389917" y="460649"/>
                        <a:pt x="396318" y="467150"/>
                        <a:pt x="396318" y="475170"/>
                      </a:cubicBezTo>
                      <a:cubicBezTo>
                        <a:pt x="396318" y="483189"/>
                        <a:pt x="389917" y="489690"/>
                        <a:pt x="382020" y="489690"/>
                      </a:cubicBezTo>
                      <a:cubicBezTo>
                        <a:pt x="374123" y="489690"/>
                        <a:pt x="367721" y="483189"/>
                        <a:pt x="367721" y="475170"/>
                      </a:cubicBezTo>
                      <a:cubicBezTo>
                        <a:pt x="367721" y="467150"/>
                        <a:pt x="374123" y="460649"/>
                        <a:pt x="382020" y="460649"/>
                      </a:cubicBezTo>
                      <a:close/>
                      <a:moveTo>
                        <a:pt x="508199" y="454347"/>
                      </a:moveTo>
                      <a:cubicBezTo>
                        <a:pt x="516096" y="454347"/>
                        <a:pt x="522498" y="460848"/>
                        <a:pt x="522498" y="468868"/>
                      </a:cubicBezTo>
                      <a:cubicBezTo>
                        <a:pt x="522498" y="476887"/>
                        <a:pt x="516096" y="483388"/>
                        <a:pt x="508199" y="483388"/>
                      </a:cubicBezTo>
                      <a:cubicBezTo>
                        <a:pt x="500302" y="483388"/>
                        <a:pt x="493901" y="476887"/>
                        <a:pt x="493901" y="468868"/>
                      </a:cubicBezTo>
                      <a:cubicBezTo>
                        <a:pt x="493901" y="460848"/>
                        <a:pt x="500302" y="454347"/>
                        <a:pt x="508199" y="454347"/>
                      </a:cubicBezTo>
                      <a:close/>
                      <a:moveTo>
                        <a:pt x="260293" y="452353"/>
                      </a:moveTo>
                      <a:cubicBezTo>
                        <a:pt x="262136" y="452120"/>
                        <a:pt x="264055" y="452252"/>
                        <a:pt x="265954" y="452799"/>
                      </a:cubicBezTo>
                      <a:cubicBezTo>
                        <a:pt x="273551" y="454991"/>
                        <a:pt x="277959" y="463021"/>
                        <a:pt x="275800" y="470735"/>
                      </a:cubicBezTo>
                      <a:cubicBezTo>
                        <a:pt x="273642" y="478449"/>
                        <a:pt x="265734" y="482926"/>
                        <a:pt x="258139" y="480735"/>
                      </a:cubicBezTo>
                      <a:cubicBezTo>
                        <a:pt x="254340" y="479639"/>
                        <a:pt x="251339" y="477083"/>
                        <a:pt x="249557" y="473837"/>
                      </a:cubicBezTo>
                      <a:lnTo>
                        <a:pt x="249478" y="473145"/>
                      </a:lnTo>
                      <a:lnTo>
                        <a:pt x="250470" y="470715"/>
                      </a:lnTo>
                      <a:lnTo>
                        <a:pt x="251890" y="459666"/>
                      </a:lnTo>
                      <a:close/>
                      <a:moveTo>
                        <a:pt x="895011" y="439643"/>
                      </a:moveTo>
                      <a:cubicBezTo>
                        <a:pt x="902908" y="439643"/>
                        <a:pt x="909310" y="446144"/>
                        <a:pt x="909310" y="454164"/>
                      </a:cubicBezTo>
                      <a:cubicBezTo>
                        <a:pt x="909310" y="462183"/>
                        <a:pt x="902908" y="468684"/>
                        <a:pt x="895011" y="468684"/>
                      </a:cubicBezTo>
                      <a:cubicBezTo>
                        <a:pt x="887114" y="468684"/>
                        <a:pt x="880713" y="462183"/>
                        <a:pt x="880713" y="454164"/>
                      </a:cubicBezTo>
                      <a:cubicBezTo>
                        <a:pt x="880713" y="446144"/>
                        <a:pt x="887114" y="439643"/>
                        <a:pt x="895011" y="439643"/>
                      </a:cubicBezTo>
                      <a:close/>
                      <a:moveTo>
                        <a:pt x="1377262" y="433365"/>
                      </a:moveTo>
                      <a:cubicBezTo>
                        <a:pt x="1381210" y="433365"/>
                        <a:pt x="1384785" y="434990"/>
                        <a:pt x="1387372" y="437618"/>
                      </a:cubicBezTo>
                      <a:lnTo>
                        <a:pt x="1391486" y="447704"/>
                      </a:lnTo>
                      <a:lnTo>
                        <a:pt x="1365850" y="454962"/>
                      </a:lnTo>
                      <a:lnTo>
                        <a:pt x="1362963" y="447885"/>
                      </a:lnTo>
                      <a:cubicBezTo>
                        <a:pt x="1362963" y="439866"/>
                        <a:pt x="1369364" y="433365"/>
                        <a:pt x="1377262" y="433365"/>
                      </a:cubicBezTo>
                      <a:close/>
                      <a:moveTo>
                        <a:pt x="1255535" y="425068"/>
                      </a:moveTo>
                      <a:cubicBezTo>
                        <a:pt x="1257378" y="424836"/>
                        <a:pt x="1259296" y="424967"/>
                        <a:pt x="1261196" y="425515"/>
                      </a:cubicBezTo>
                      <a:cubicBezTo>
                        <a:pt x="1268792" y="427706"/>
                        <a:pt x="1273200" y="435737"/>
                        <a:pt x="1271042" y="443450"/>
                      </a:cubicBezTo>
                      <a:cubicBezTo>
                        <a:pt x="1268884" y="451165"/>
                        <a:pt x="1260976" y="455642"/>
                        <a:pt x="1253380" y="453450"/>
                      </a:cubicBezTo>
                      <a:cubicBezTo>
                        <a:pt x="1245784" y="451258"/>
                        <a:pt x="1241375" y="443228"/>
                        <a:pt x="1243533" y="435514"/>
                      </a:cubicBezTo>
                      <a:cubicBezTo>
                        <a:pt x="1245152" y="429729"/>
                        <a:pt x="1250005" y="425764"/>
                        <a:pt x="1255535" y="425068"/>
                      </a:cubicBezTo>
                      <a:close/>
                      <a:moveTo>
                        <a:pt x="1162136" y="416560"/>
                      </a:moveTo>
                      <a:cubicBezTo>
                        <a:pt x="1170033" y="416560"/>
                        <a:pt x="1176436" y="423061"/>
                        <a:pt x="1176436" y="431081"/>
                      </a:cubicBezTo>
                      <a:cubicBezTo>
                        <a:pt x="1176436" y="439100"/>
                        <a:pt x="1170033" y="445601"/>
                        <a:pt x="1162136" y="445601"/>
                      </a:cubicBezTo>
                      <a:cubicBezTo>
                        <a:pt x="1154239" y="445601"/>
                        <a:pt x="1147838" y="439100"/>
                        <a:pt x="1147838" y="431081"/>
                      </a:cubicBezTo>
                      <a:cubicBezTo>
                        <a:pt x="1147838" y="423061"/>
                        <a:pt x="1154239" y="416560"/>
                        <a:pt x="1162136" y="416560"/>
                      </a:cubicBezTo>
                      <a:close/>
                      <a:moveTo>
                        <a:pt x="615761" y="385030"/>
                      </a:moveTo>
                      <a:cubicBezTo>
                        <a:pt x="623659" y="385030"/>
                        <a:pt x="630060" y="391531"/>
                        <a:pt x="630060" y="399550"/>
                      </a:cubicBezTo>
                      <a:cubicBezTo>
                        <a:pt x="630060" y="407570"/>
                        <a:pt x="623659" y="414070"/>
                        <a:pt x="615761" y="414070"/>
                      </a:cubicBezTo>
                      <a:cubicBezTo>
                        <a:pt x="607865" y="414070"/>
                        <a:pt x="601463" y="407570"/>
                        <a:pt x="601463" y="399550"/>
                      </a:cubicBezTo>
                      <a:cubicBezTo>
                        <a:pt x="601463" y="391531"/>
                        <a:pt x="607865" y="385030"/>
                        <a:pt x="615761" y="385030"/>
                      </a:cubicBezTo>
                      <a:close/>
                      <a:moveTo>
                        <a:pt x="721256" y="380829"/>
                      </a:moveTo>
                      <a:cubicBezTo>
                        <a:pt x="729153" y="380829"/>
                        <a:pt x="735554" y="387330"/>
                        <a:pt x="735554" y="395349"/>
                      </a:cubicBezTo>
                      <a:cubicBezTo>
                        <a:pt x="735554" y="403368"/>
                        <a:pt x="729153" y="409869"/>
                        <a:pt x="721256" y="409869"/>
                      </a:cubicBezTo>
                      <a:cubicBezTo>
                        <a:pt x="713359" y="409869"/>
                        <a:pt x="706957" y="403368"/>
                        <a:pt x="706957" y="395349"/>
                      </a:cubicBezTo>
                      <a:cubicBezTo>
                        <a:pt x="706957" y="387330"/>
                        <a:pt x="713359" y="380829"/>
                        <a:pt x="721256" y="380829"/>
                      </a:cubicBezTo>
                      <a:close/>
                      <a:moveTo>
                        <a:pt x="1014985" y="374527"/>
                      </a:moveTo>
                      <a:cubicBezTo>
                        <a:pt x="1022881" y="374527"/>
                        <a:pt x="1029284" y="381027"/>
                        <a:pt x="1029284" y="389047"/>
                      </a:cubicBezTo>
                      <a:cubicBezTo>
                        <a:pt x="1029284" y="397067"/>
                        <a:pt x="1022881" y="403567"/>
                        <a:pt x="1014985" y="403567"/>
                      </a:cubicBezTo>
                      <a:cubicBezTo>
                        <a:pt x="1007088" y="403567"/>
                        <a:pt x="1000686" y="397067"/>
                        <a:pt x="1000686" y="389047"/>
                      </a:cubicBezTo>
                      <a:cubicBezTo>
                        <a:pt x="1000686" y="381027"/>
                        <a:pt x="1007088" y="374527"/>
                        <a:pt x="1014985" y="374527"/>
                      </a:cubicBezTo>
                      <a:close/>
                      <a:moveTo>
                        <a:pt x="274458" y="374527"/>
                      </a:moveTo>
                      <a:cubicBezTo>
                        <a:pt x="282354" y="374527"/>
                        <a:pt x="288756" y="381027"/>
                        <a:pt x="288756" y="389047"/>
                      </a:cubicBezTo>
                      <a:cubicBezTo>
                        <a:pt x="288756" y="397067"/>
                        <a:pt x="282354" y="403567"/>
                        <a:pt x="274458" y="403567"/>
                      </a:cubicBezTo>
                      <a:cubicBezTo>
                        <a:pt x="270509" y="403567"/>
                        <a:pt x="266934" y="401942"/>
                        <a:pt x="264347" y="399314"/>
                      </a:cubicBezTo>
                      <a:lnTo>
                        <a:pt x="260771" y="390549"/>
                      </a:lnTo>
                      <a:lnTo>
                        <a:pt x="261335" y="386162"/>
                      </a:lnTo>
                      <a:lnTo>
                        <a:pt x="264347" y="378780"/>
                      </a:lnTo>
                      <a:cubicBezTo>
                        <a:pt x="266934" y="376152"/>
                        <a:pt x="270509" y="374527"/>
                        <a:pt x="274458" y="374527"/>
                      </a:cubicBezTo>
                      <a:close/>
                      <a:moveTo>
                        <a:pt x="816407" y="372426"/>
                      </a:moveTo>
                      <a:cubicBezTo>
                        <a:pt x="824304" y="372426"/>
                        <a:pt x="830706" y="378928"/>
                        <a:pt x="830706" y="386947"/>
                      </a:cubicBezTo>
                      <a:cubicBezTo>
                        <a:pt x="830706" y="394966"/>
                        <a:pt x="824304" y="401467"/>
                        <a:pt x="816407" y="401467"/>
                      </a:cubicBezTo>
                      <a:cubicBezTo>
                        <a:pt x="808510" y="401467"/>
                        <a:pt x="802109" y="394966"/>
                        <a:pt x="802109" y="386947"/>
                      </a:cubicBezTo>
                      <a:cubicBezTo>
                        <a:pt x="802109" y="378928"/>
                        <a:pt x="808510" y="372426"/>
                        <a:pt x="816407" y="372426"/>
                      </a:cubicBezTo>
                      <a:close/>
                      <a:moveTo>
                        <a:pt x="907422" y="361923"/>
                      </a:moveTo>
                      <a:cubicBezTo>
                        <a:pt x="915319" y="361923"/>
                        <a:pt x="921721" y="368425"/>
                        <a:pt x="921721" y="376443"/>
                      </a:cubicBezTo>
                      <a:cubicBezTo>
                        <a:pt x="921721" y="384463"/>
                        <a:pt x="915319" y="390964"/>
                        <a:pt x="907422" y="390964"/>
                      </a:cubicBezTo>
                      <a:cubicBezTo>
                        <a:pt x="899525" y="390964"/>
                        <a:pt x="893123" y="384463"/>
                        <a:pt x="893123" y="376443"/>
                      </a:cubicBezTo>
                      <a:cubicBezTo>
                        <a:pt x="893123" y="368425"/>
                        <a:pt x="899525" y="361923"/>
                        <a:pt x="907422" y="361923"/>
                      </a:cubicBezTo>
                      <a:close/>
                      <a:moveTo>
                        <a:pt x="495788" y="361923"/>
                      </a:moveTo>
                      <a:cubicBezTo>
                        <a:pt x="503685" y="361923"/>
                        <a:pt x="510087" y="368425"/>
                        <a:pt x="510087" y="376443"/>
                      </a:cubicBezTo>
                      <a:cubicBezTo>
                        <a:pt x="510087" y="384463"/>
                        <a:pt x="503685" y="390964"/>
                        <a:pt x="495788" y="390964"/>
                      </a:cubicBezTo>
                      <a:cubicBezTo>
                        <a:pt x="487891" y="390964"/>
                        <a:pt x="481489" y="384463"/>
                        <a:pt x="481489" y="376443"/>
                      </a:cubicBezTo>
                      <a:cubicBezTo>
                        <a:pt x="481489" y="368425"/>
                        <a:pt x="487891" y="361923"/>
                        <a:pt x="495788" y="361923"/>
                      </a:cubicBezTo>
                      <a:close/>
                      <a:moveTo>
                        <a:pt x="1611003" y="357746"/>
                      </a:moveTo>
                      <a:cubicBezTo>
                        <a:pt x="1614952" y="357746"/>
                        <a:pt x="1618527" y="359371"/>
                        <a:pt x="1621114" y="361999"/>
                      </a:cubicBezTo>
                      <a:lnTo>
                        <a:pt x="1622025" y="364232"/>
                      </a:lnTo>
                      <a:lnTo>
                        <a:pt x="1597336" y="373813"/>
                      </a:lnTo>
                      <a:lnTo>
                        <a:pt x="1596705" y="372266"/>
                      </a:lnTo>
                      <a:cubicBezTo>
                        <a:pt x="1596705" y="364247"/>
                        <a:pt x="1603106" y="357746"/>
                        <a:pt x="1611003" y="357746"/>
                      </a:cubicBezTo>
                      <a:close/>
                      <a:moveTo>
                        <a:pt x="400636" y="353522"/>
                      </a:moveTo>
                      <a:cubicBezTo>
                        <a:pt x="408533" y="353522"/>
                        <a:pt x="414936" y="360022"/>
                        <a:pt x="414936" y="368042"/>
                      </a:cubicBezTo>
                      <a:cubicBezTo>
                        <a:pt x="414936" y="376061"/>
                        <a:pt x="408533" y="382562"/>
                        <a:pt x="400636" y="382562"/>
                      </a:cubicBezTo>
                      <a:cubicBezTo>
                        <a:pt x="392739" y="382562"/>
                        <a:pt x="386338" y="376061"/>
                        <a:pt x="386338" y="368042"/>
                      </a:cubicBezTo>
                      <a:cubicBezTo>
                        <a:pt x="386338" y="360022"/>
                        <a:pt x="392739" y="353522"/>
                        <a:pt x="400636" y="353522"/>
                      </a:cubicBezTo>
                      <a:close/>
                      <a:moveTo>
                        <a:pt x="1269699" y="347243"/>
                      </a:moveTo>
                      <a:cubicBezTo>
                        <a:pt x="1277596" y="347243"/>
                        <a:pt x="1283998" y="353743"/>
                        <a:pt x="1283998" y="361763"/>
                      </a:cubicBezTo>
                      <a:cubicBezTo>
                        <a:pt x="1283998" y="369781"/>
                        <a:pt x="1277596" y="376283"/>
                        <a:pt x="1269699" y="376283"/>
                      </a:cubicBezTo>
                      <a:cubicBezTo>
                        <a:pt x="1261802" y="376283"/>
                        <a:pt x="1255401" y="369781"/>
                        <a:pt x="1255401" y="361763"/>
                      </a:cubicBezTo>
                      <a:cubicBezTo>
                        <a:pt x="1255401" y="353743"/>
                        <a:pt x="1261802" y="347243"/>
                        <a:pt x="1269699" y="347243"/>
                      </a:cubicBezTo>
                      <a:close/>
                      <a:moveTo>
                        <a:pt x="1491030" y="334639"/>
                      </a:moveTo>
                      <a:cubicBezTo>
                        <a:pt x="1498927" y="334639"/>
                        <a:pt x="1505328" y="341140"/>
                        <a:pt x="1505328" y="349159"/>
                      </a:cubicBezTo>
                      <a:cubicBezTo>
                        <a:pt x="1505328" y="357179"/>
                        <a:pt x="1498927" y="363680"/>
                        <a:pt x="1491030" y="363680"/>
                      </a:cubicBezTo>
                      <a:cubicBezTo>
                        <a:pt x="1483133" y="363680"/>
                        <a:pt x="1476731" y="357179"/>
                        <a:pt x="1476731" y="349159"/>
                      </a:cubicBezTo>
                      <a:cubicBezTo>
                        <a:pt x="1476731" y="341140"/>
                        <a:pt x="1483133" y="334639"/>
                        <a:pt x="1491030" y="334639"/>
                      </a:cubicBezTo>
                      <a:close/>
                      <a:moveTo>
                        <a:pt x="1395878" y="326238"/>
                      </a:moveTo>
                      <a:cubicBezTo>
                        <a:pt x="1403775" y="326238"/>
                        <a:pt x="1410177" y="332738"/>
                        <a:pt x="1410177" y="340758"/>
                      </a:cubicBezTo>
                      <a:cubicBezTo>
                        <a:pt x="1410177" y="348776"/>
                        <a:pt x="1403775" y="355278"/>
                        <a:pt x="1395878" y="355278"/>
                      </a:cubicBezTo>
                      <a:cubicBezTo>
                        <a:pt x="1387981" y="355278"/>
                        <a:pt x="1381579" y="348776"/>
                        <a:pt x="1381579" y="340758"/>
                      </a:cubicBezTo>
                      <a:cubicBezTo>
                        <a:pt x="1381579" y="332738"/>
                        <a:pt x="1387981" y="326238"/>
                        <a:pt x="1395878" y="326238"/>
                      </a:cubicBezTo>
                      <a:close/>
                      <a:moveTo>
                        <a:pt x="508199" y="284204"/>
                      </a:moveTo>
                      <a:cubicBezTo>
                        <a:pt x="516096" y="284204"/>
                        <a:pt x="522498" y="290705"/>
                        <a:pt x="522498" y="298724"/>
                      </a:cubicBezTo>
                      <a:cubicBezTo>
                        <a:pt x="522498" y="306743"/>
                        <a:pt x="516096" y="313244"/>
                        <a:pt x="508199" y="313244"/>
                      </a:cubicBezTo>
                      <a:cubicBezTo>
                        <a:pt x="500302" y="313244"/>
                        <a:pt x="493901" y="306743"/>
                        <a:pt x="493901" y="298724"/>
                      </a:cubicBezTo>
                      <a:cubicBezTo>
                        <a:pt x="493901" y="290705"/>
                        <a:pt x="500302" y="284204"/>
                        <a:pt x="508199" y="284204"/>
                      </a:cubicBezTo>
                      <a:close/>
                      <a:moveTo>
                        <a:pt x="605549" y="268967"/>
                      </a:moveTo>
                      <a:cubicBezTo>
                        <a:pt x="613446" y="268967"/>
                        <a:pt x="619848" y="275468"/>
                        <a:pt x="619848" y="283487"/>
                      </a:cubicBezTo>
                      <a:cubicBezTo>
                        <a:pt x="619848" y="291507"/>
                        <a:pt x="613446" y="298008"/>
                        <a:pt x="605549" y="298008"/>
                      </a:cubicBezTo>
                      <a:cubicBezTo>
                        <a:pt x="597652" y="298008"/>
                        <a:pt x="591251" y="291507"/>
                        <a:pt x="591251" y="283487"/>
                      </a:cubicBezTo>
                      <a:cubicBezTo>
                        <a:pt x="591251" y="275468"/>
                        <a:pt x="597652" y="268967"/>
                        <a:pt x="605549" y="268967"/>
                      </a:cubicBezTo>
                      <a:close/>
                      <a:moveTo>
                        <a:pt x="334574" y="266866"/>
                      </a:moveTo>
                      <a:cubicBezTo>
                        <a:pt x="342471" y="266866"/>
                        <a:pt x="348873" y="273368"/>
                        <a:pt x="348873" y="281386"/>
                      </a:cubicBezTo>
                      <a:cubicBezTo>
                        <a:pt x="348873" y="289406"/>
                        <a:pt x="342471" y="295907"/>
                        <a:pt x="334574" y="295907"/>
                      </a:cubicBezTo>
                      <a:cubicBezTo>
                        <a:pt x="326677" y="295907"/>
                        <a:pt x="320275" y="289406"/>
                        <a:pt x="320275" y="281386"/>
                      </a:cubicBezTo>
                      <a:cubicBezTo>
                        <a:pt x="320275" y="273368"/>
                        <a:pt x="326677" y="266866"/>
                        <a:pt x="334574" y="266866"/>
                      </a:cubicBezTo>
                      <a:close/>
                      <a:moveTo>
                        <a:pt x="1503441" y="256920"/>
                      </a:moveTo>
                      <a:cubicBezTo>
                        <a:pt x="1511338" y="256920"/>
                        <a:pt x="1517740" y="263421"/>
                        <a:pt x="1517740" y="271440"/>
                      </a:cubicBezTo>
                      <a:cubicBezTo>
                        <a:pt x="1517740" y="279459"/>
                        <a:pt x="1511338" y="285959"/>
                        <a:pt x="1503441" y="285959"/>
                      </a:cubicBezTo>
                      <a:cubicBezTo>
                        <a:pt x="1495544" y="285959"/>
                        <a:pt x="1489142" y="279459"/>
                        <a:pt x="1489142" y="271440"/>
                      </a:cubicBezTo>
                      <a:cubicBezTo>
                        <a:pt x="1489142" y="263421"/>
                        <a:pt x="1495544" y="256920"/>
                        <a:pt x="1503441" y="256920"/>
                      </a:cubicBezTo>
                      <a:close/>
                      <a:moveTo>
                        <a:pt x="1622125" y="235477"/>
                      </a:moveTo>
                      <a:cubicBezTo>
                        <a:pt x="1630022" y="235477"/>
                        <a:pt x="1636423" y="241978"/>
                        <a:pt x="1636423" y="249998"/>
                      </a:cubicBezTo>
                      <a:cubicBezTo>
                        <a:pt x="1636423" y="258017"/>
                        <a:pt x="1630022" y="264518"/>
                        <a:pt x="1622125" y="264518"/>
                      </a:cubicBezTo>
                      <a:cubicBezTo>
                        <a:pt x="1614228" y="264518"/>
                        <a:pt x="1607826" y="258017"/>
                        <a:pt x="1607826" y="249998"/>
                      </a:cubicBezTo>
                      <a:cubicBezTo>
                        <a:pt x="1607826" y="241978"/>
                        <a:pt x="1614228" y="235477"/>
                        <a:pt x="1622125" y="235477"/>
                      </a:cubicBezTo>
                      <a:close/>
                      <a:moveTo>
                        <a:pt x="1351150" y="233377"/>
                      </a:moveTo>
                      <a:cubicBezTo>
                        <a:pt x="1359047" y="233377"/>
                        <a:pt x="1365449" y="239878"/>
                        <a:pt x="1365449" y="247897"/>
                      </a:cubicBezTo>
                      <a:cubicBezTo>
                        <a:pt x="1365449" y="255917"/>
                        <a:pt x="1359047" y="262417"/>
                        <a:pt x="1351150" y="262417"/>
                      </a:cubicBezTo>
                      <a:cubicBezTo>
                        <a:pt x="1343253" y="262417"/>
                        <a:pt x="1336851" y="255917"/>
                        <a:pt x="1336851" y="247897"/>
                      </a:cubicBezTo>
                      <a:cubicBezTo>
                        <a:pt x="1336851" y="239878"/>
                        <a:pt x="1343253" y="233377"/>
                        <a:pt x="1351150" y="233377"/>
                      </a:cubicBezTo>
                      <a:close/>
                      <a:moveTo>
                        <a:pt x="1171189" y="229176"/>
                      </a:moveTo>
                      <a:cubicBezTo>
                        <a:pt x="1179086" y="229176"/>
                        <a:pt x="1185488" y="235677"/>
                        <a:pt x="1185488" y="243696"/>
                      </a:cubicBezTo>
                      <a:cubicBezTo>
                        <a:pt x="1185488" y="251716"/>
                        <a:pt x="1179086" y="258217"/>
                        <a:pt x="1171189" y="258217"/>
                      </a:cubicBezTo>
                      <a:cubicBezTo>
                        <a:pt x="1163293" y="258217"/>
                        <a:pt x="1156891" y="251716"/>
                        <a:pt x="1156891" y="243696"/>
                      </a:cubicBezTo>
                      <a:cubicBezTo>
                        <a:pt x="1156891" y="235677"/>
                        <a:pt x="1163293" y="229176"/>
                        <a:pt x="1171189" y="229176"/>
                      </a:cubicBezTo>
                      <a:close/>
                      <a:moveTo>
                        <a:pt x="964700" y="212555"/>
                      </a:moveTo>
                      <a:cubicBezTo>
                        <a:pt x="972597" y="212555"/>
                        <a:pt x="978999" y="219056"/>
                        <a:pt x="978999" y="227075"/>
                      </a:cubicBezTo>
                      <a:cubicBezTo>
                        <a:pt x="978999" y="235094"/>
                        <a:pt x="972597" y="241595"/>
                        <a:pt x="964700" y="241595"/>
                      </a:cubicBezTo>
                      <a:cubicBezTo>
                        <a:pt x="956802" y="241595"/>
                        <a:pt x="950401" y="235094"/>
                        <a:pt x="950401" y="227075"/>
                      </a:cubicBezTo>
                      <a:cubicBezTo>
                        <a:pt x="950401" y="219056"/>
                        <a:pt x="956802" y="212555"/>
                        <a:pt x="964700" y="212555"/>
                      </a:cubicBezTo>
                      <a:close/>
                      <a:moveTo>
                        <a:pt x="832269" y="212477"/>
                      </a:moveTo>
                      <a:cubicBezTo>
                        <a:pt x="834112" y="212246"/>
                        <a:pt x="836031" y="212376"/>
                        <a:pt x="837930" y="212925"/>
                      </a:cubicBezTo>
                      <a:cubicBezTo>
                        <a:pt x="845526" y="215115"/>
                        <a:pt x="849935" y="223146"/>
                        <a:pt x="847776" y="230860"/>
                      </a:cubicBezTo>
                      <a:cubicBezTo>
                        <a:pt x="845618" y="238574"/>
                        <a:pt x="837710" y="243052"/>
                        <a:pt x="830114" y="240859"/>
                      </a:cubicBezTo>
                      <a:cubicBezTo>
                        <a:pt x="822518" y="238668"/>
                        <a:pt x="818109" y="230637"/>
                        <a:pt x="820268" y="222924"/>
                      </a:cubicBezTo>
                      <a:cubicBezTo>
                        <a:pt x="821887" y="217138"/>
                        <a:pt x="826738" y="213174"/>
                        <a:pt x="832269" y="212477"/>
                      </a:cubicBezTo>
                      <a:close/>
                      <a:moveTo>
                        <a:pt x="369739" y="205951"/>
                      </a:moveTo>
                      <a:cubicBezTo>
                        <a:pt x="377636" y="205951"/>
                        <a:pt x="384037" y="212452"/>
                        <a:pt x="384037" y="220471"/>
                      </a:cubicBezTo>
                      <a:cubicBezTo>
                        <a:pt x="384037" y="228490"/>
                        <a:pt x="377636" y="234992"/>
                        <a:pt x="369739" y="234992"/>
                      </a:cubicBezTo>
                      <a:cubicBezTo>
                        <a:pt x="361842" y="234992"/>
                        <a:pt x="355440" y="228490"/>
                        <a:pt x="355440" y="220471"/>
                      </a:cubicBezTo>
                      <a:cubicBezTo>
                        <a:pt x="355440" y="212452"/>
                        <a:pt x="361842" y="205951"/>
                        <a:pt x="369739" y="205951"/>
                      </a:cubicBezTo>
                      <a:close/>
                      <a:moveTo>
                        <a:pt x="725523" y="203850"/>
                      </a:moveTo>
                      <a:cubicBezTo>
                        <a:pt x="733419" y="203850"/>
                        <a:pt x="739822" y="210351"/>
                        <a:pt x="739822" y="218370"/>
                      </a:cubicBezTo>
                      <a:cubicBezTo>
                        <a:pt x="739822" y="226390"/>
                        <a:pt x="733419" y="232891"/>
                        <a:pt x="725523" y="232891"/>
                      </a:cubicBezTo>
                      <a:cubicBezTo>
                        <a:pt x="717625" y="232891"/>
                        <a:pt x="711224" y="226390"/>
                        <a:pt x="711224" y="218370"/>
                      </a:cubicBezTo>
                      <a:cubicBezTo>
                        <a:pt x="711224" y="210351"/>
                        <a:pt x="717625" y="203850"/>
                        <a:pt x="725523" y="203850"/>
                      </a:cubicBezTo>
                      <a:close/>
                      <a:moveTo>
                        <a:pt x="492940" y="201321"/>
                      </a:moveTo>
                      <a:cubicBezTo>
                        <a:pt x="500837" y="201321"/>
                        <a:pt x="507238" y="207823"/>
                        <a:pt x="507238" y="215842"/>
                      </a:cubicBezTo>
                      <a:cubicBezTo>
                        <a:pt x="507238" y="223861"/>
                        <a:pt x="500837" y="230362"/>
                        <a:pt x="492940" y="230362"/>
                      </a:cubicBezTo>
                      <a:cubicBezTo>
                        <a:pt x="485042" y="230362"/>
                        <a:pt x="478641" y="223861"/>
                        <a:pt x="478641" y="215842"/>
                      </a:cubicBezTo>
                      <a:cubicBezTo>
                        <a:pt x="478641" y="207823"/>
                        <a:pt x="485042" y="201321"/>
                        <a:pt x="492940" y="201321"/>
                      </a:cubicBezTo>
                      <a:close/>
                      <a:moveTo>
                        <a:pt x="274587" y="197549"/>
                      </a:moveTo>
                      <a:cubicBezTo>
                        <a:pt x="282484" y="197549"/>
                        <a:pt x="288885" y="204050"/>
                        <a:pt x="288885" y="212069"/>
                      </a:cubicBezTo>
                      <a:cubicBezTo>
                        <a:pt x="288885" y="220088"/>
                        <a:pt x="282484" y="226589"/>
                        <a:pt x="274587" y="226589"/>
                      </a:cubicBezTo>
                      <a:cubicBezTo>
                        <a:pt x="266690" y="226589"/>
                        <a:pt x="260288" y="220088"/>
                        <a:pt x="260288" y="212069"/>
                      </a:cubicBezTo>
                      <a:cubicBezTo>
                        <a:pt x="260288" y="204050"/>
                        <a:pt x="266690" y="197549"/>
                        <a:pt x="274587" y="197549"/>
                      </a:cubicBezTo>
                      <a:close/>
                      <a:moveTo>
                        <a:pt x="617960" y="191247"/>
                      </a:moveTo>
                      <a:cubicBezTo>
                        <a:pt x="625857" y="191247"/>
                        <a:pt x="632259" y="197748"/>
                        <a:pt x="632259" y="205767"/>
                      </a:cubicBezTo>
                      <a:cubicBezTo>
                        <a:pt x="632259" y="213786"/>
                        <a:pt x="625857" y="220287"/>
                        <a:pt x="617960" y="220287"/>
                      </a:cubicBezTo>
                      <a:cubicBezTo>
                        <a:pt x="610063" y="220287"/>
                        <a:pt x="603661" y="213786"/>
                        <a:pt x="603661" y="205767"/>
                      </a:cubicBezTo>
                      <a:cubicBezTo>
                        <a:pt x="603661" y="197748"/>
                        <a:pt x="610063" y="191247"/>
                        <a:pt x="617960" y="191247"/>
                      </a:cubicBezTo>
                      <a:close/>
                      <a:moveTo>
                        <a:pt x="1386314" y="172462"/>
                      </a:moveTo>
                      <a:cubicBezTo>
                        <a:pt x="1394212" y="172462"/>
                        <a:pt x="1400613" y="178963"/>
                        <a:pt x="1400613" y="186982"/>
                      </a:cubicBezTo>
                      <a:cubicBezTo>
                        <a:pt x="1400613" y="195001"/>
                        <a:pt x="1394212" y="201502"/>
                        <a:pt x="1386314" y="201502"/>
                      </a:cubicBezTo>
                      <a:cubicBezTo>
                        <a:pt x="1378418" y="201502"/>
                        <a:pt x="1372016" y="195001"/>
                        <a:pt x="1372016" y="186982"/>
                      </a:cubicBezTo>
                      <a:cubicBezTo>
                        <a:pt x="1372016" y="178963"/>
                        <a:pt x="1378418" y="172462"/>
                        <a:pt x="1386314" y="172462"/>
                      </a:cubicBezTo>
                      <a:close/>
                      <a:moveTo>
                        <a:pt x="1742099" y="170361"/>
                      </a:moveTo>
                      <a:cubicBezTo>
                        <a:pt x="1749996" y="170361"/>
                        <a:pt x="1756397" y="176861"/>
                        <a:pt x="1756397" y="184881"/>
                      </a:cubicBezTo>
                      <a:cubicBezTo>
                        <a:pt x="1756397" y="192900"/>
                        <a:pt x="1749996" y="199401"/>
                        <a:pt x="1742099" y="199401"/>
                      </a:cubicBezTo>
                      <a:cubicBezTo>
                        <a:pt x="1734201" y="199401"/>
                        <a:pt x="1727800" y="192900"/>
                        <a:pt x="1727800" y="184881"/>
                      </a:cubicBezTo>
                      <a:cubicBezTo>
                        <a:pt x="1727800" y="176861"/>
                        <a:pt x="1734201" y="170361"/>
                        <a:pt x="1742099" y="170361"/>
                      </a:cubicBezTo>
                      <a:close/>
                      <a:moveTo>
                        <a:pt x="1509516" y="167831"/>
                      </a:moveTo>
                      <a:cubicBezTo>
                        <a:pt x="1517413" y="167831"/>
                        <a:pt x="1523814" y="174333"/>
                        <a:pt x="1523814" y="182352"/>
                      </a:cubicBezTo>
                      <a:cubicBezTo>
                        <a:pt x="1523814" y="190371"/>
                        <a:pt x="1517413" y="196872"/>
                        <a:pt x="1509516" y="196872"/>
                      </a:cubicBezTo>
                      <a:cubicBezTo>
                        <a:pt x="1501618" y="196872"/>
                        <a:pt x="1495216" y="190371"/>
                        <a:pt x="1495216" y="182352"/>
                      </a:cubicBezTo>
                      <a:cubicBezTo>
                        <a:pt x="1495216" y="174333"/>
                        <a:pt x="1501618" y="167831"/>
                        <a:pt x="1509516" y="167831"/>
                      </a:cubicBezTo>
                      <a:close/>
                      <a:moveTo>
                        <a:pt x="1291163" y="164059"/>
                      </a:moveTo>
                      <a:cubicBezTo>
                        <a:pt x="1299060" y="164059"/>
                        <a:pt x="1305461" y="170560"/>
                        <a:pt x="1305461" y="178579"/>
                      </a:cubicBezTo>
                      <a:cubicBezTo>
                        <a:pt x="1305461" y="186599"/>
                        <a:pt x="1299060" y="193100"/>
                        <a:pt x="1291163" y="193100"/>
                      </a:cubicBezTo>
                      <a:cubicBezTo>
                        <a:pt x="1283266" y="193100"/>
                        <a:pt x="1276864" y="186599"/>
                        <a:pt x="1276864" y="178579"/>
                      </a:cubicBezTo>
                      <a:cubicBezTo>
                        <a:pt x="1276864" y="170560"/>
                        <a:pt x="1283266" y="164059"/>
                        <a:pt x="1291163" y="164059"/>
                      </a:cubicBezTo>
                      <a:close/>
                      <a:moveTo>
                        <a:pt x="1634536" y="157757"/>
                      </a:moveTo>
                      <a:cubicBezTo>
                        <a:pt x="1642433" y="157757"/>
                        <a:pt x="1648835" y="164259"/>
                        <a:pt x="1648835" y="172278"/>
                      </a:cubicBezTo>
                      <a:cubicBezTo>
                        <a:pt x="1648835" y="180297"/>
                        <a:pt x="1642433" y="186798"/>
                        <a:pt x="1634536" y="186798"/>
                      </a:cubicBezTo>
                      <a:cubicBezTo>
                        <a:pt x="1626639" y="186798"/>
                        <a:pt x="1620237" y="180297"/>
                        <a:pt x="1620237" y="172278"/>
                      </a:cubicBezTo>
                      <a:cubicBezTo>
                        <a:pt x="1620237" y="164259"/>
                        <a:pt x="1626639" y="157757"/>
                        <a:pt x="1634536" y="157757"/>
                      </a:cubicBezTo>
                      <a:close/>
                      <a:moveTo>
                        <a:pt x="1078468" y="157757"/>
                      </a:moveTo>
                      <a:cubicBezTo>
                        <a:pt x="1086366" y="157757"/>
                        <a:pt x="1092767" y="164259"/>
                        <a:pt x="1092767" y="172278"/>
                      </a:cubicBezTo>
                      <a:cubicBezTo>
                        <a:pt x="1092767" y="180297"/>
                        <a:pt x="1086366" y="186798"/>
                        <a:pt x="1078468" y="186798"/>
                      </a:cubicBezTo>
                      <a:cubicBezTo>
                        <a:pt x="1070571" y="186798"/>
                        <a:pt x="1064170" y="180297"/>
                        <a:pt x="1064170" y="172278"/>
                      </a:cubicBezTo>
                      <a:cubicBezTo>
                        <a:pt x="1064170" y="164259"/>
                        <a:pt x="1070571" y="157757"/>
                        <a:pt x="1078468" y="157757"/>
                      </a:cubicBezTo>
                      <a:close/>
                      <a:moveTo>
                        <a:pt x="1183601" y="151456"/>
                      </a:moveTo>
                      <a:cubicBezTo>
                        <a:pt x="1191497" y="151456"/>
                        <a:pt x="1197899" y="157957"/>
                        <a:pt x="1197899" y="165976"/>
                      </a:cubicBezTo>
                      <a:cubicBezTo>
                        <a:pt x="1197899" y="173995"/>
                        <a:pt x="1191497" y="180496"/>
                        <a:pt x="1183601" y="180496"/>
                      </a:cubicBezTo>
                      <a:cubicBezTo>
                        <a:pt x="1175703" y="180496"/>
                        <a:pt x="1169302" y="173995"/>
                        <a:pt x="1169302" y="165976"/>
                      </a:cubicBezTo>
                      <a:cubicBezTo>
                        <a:pt x="1169302" y="157957"/>
                        <a:pt x="1175703" y="151456"/>
                        <a:pt x="1183601" y="151456"/>
                      </a:cubicBezTo>
                      <a:close/>
                      <a:moveTo>
                        <a:pt x="999502" y="149356"/>
                      </a:moveTo>
                      <a:cubicBezTo>
                        <a:pt x="1007400" y="149356"/>
                        <a:pt x="1013801" y="155856"/>
                        <a:pt x="1013801" y="163876"/>
                      </a:cubicBezTo>
                      <a:cubicBezTo>
                        <a:pt x="1013801" y="171895"/>
                        <a:pt x="1007400" y="178396"/>
                        <a:pt x="999502" y="178396"/>
                      </a:cubicBezTo>
                      <a:cubicBezTo>
                        <a:pt x="991606" y="178396"/>
                        <a:pt x="985204" y="171895"/>
                        <a:pt x="985204" y="163876"/>
                      </a:cubicBezTo>
                      <a:cubicBezTo>
                        <a:pt x="985204" y="155856"/>
                        <a:pt x="991606" y="149356"/>
                        <a:pt x="999502" y="149356"/>
                      </a:cubicBezTo>
                      <a:close/>
                      <a:moveTo>
                        <a:pt x="902598" y="141059"/>
                      </a:moveTo>
                      <a:cubicBezTo>
                        <a:pt x="904441" y="140826"/>
                        <a:pt x="906360" y="140959"/>
                        <a:pt x="908259" y="141506"/>
                      </a:cubicBezTo>
                      <a:cubicBezTo>
                        <a:pt x="915856" y="143698"/>
                        <a:pt x="920264" y="151728"/>
                        <a:pt x="918105" y="159442"/>
                      </a:cubicBezTo>
                      <a:cubicBezTo>
                        <a:pt x="915947" y="167156"/>
                        <a:pt x="908040" y="171632"/>
                        <a:pt x="900444" y="169441"/>
                      </a:cubicBezTo>
                      <a:cubicBezTo>
                        <a:pt x="892847" y="167248"/>
                        <a:pt x="888438" y="159219"/>
                        <a:pt x="890597" y="151504"/>
                      </a:cubicBezTo>
                      <a:cubicBezTo>
                        <a:pt x="892216" y="145719"/>
                        <a:pt x="897069" y="141755"/>
                        <a:pt x="902598" y="141059"/>
                      </a:cubicBezTo>
                      <a:close/>
                      <a:moveTo>
                        <a:pt x="819858" y="134758"/>
                      </a:moveTo>
                      <a:cubicBezTo>
                        <a:pt x="821701" y="134525"/>
                        <a:pt x="823619" y="134657"/>
                        <a:pt x="825518" y="135204"/>
                      </a:cubicBezTo>
                      <a:cubicBezTo>
                        <a:pt x="833115" y="137396"/>
                        <a:pt x="837523" y="145426"/>
                        <a:pt x="835365" y="153141"/>
                      </a:cubicBezTo>
                      <a:cubicBezTo>
                        <a:pt x="833207" y="160855"/>
                        <a:pt x="825299" y="165331"/>
                        <a:pt x="817702" y="163139"/>
                      </a:cubicBezTo>
                      <a:cubicBezTo>
                        <a:pt x="810107" y="160947"/>
                        <a:pt x="805698" y="152918"/>
                        <a:pt x="807856" y="145203"/>
                      </a:cubicBezTo>
                      <a:cubicBezTo>
                        <a:pt x="809475" y="139418"/>
                        <a:pt x="814328" y="135453"/>
                        <a:pt x="819858" y="134758"/>
                      </a:cubicBezTo>
                      <a:close/>
                      <a:moveTo>
                        <a:pt x="382150" y="128231"/>
                      </a:moveTo>
                      <a:cubicBezTo>
                        <a:pt x="390047" y="128231"/>
                        <a:pt x="396449" y="134732"/>
                        <a:pt x="396449" y="142751"/>
                      </a:cubicBezTo>
                      <a:cubicBezTo>
                        <a:pt x="396449" y="150771"/>
                        <a:pt x="390047" y="157271"/>
                        <a:pt x="382150" y="157271"/>
                      </a:cubicBezTo>
                      <a:cubicBezTo>
                        <a:pt x="374253" y="157271"/>
                        <a:pt x="367851" y="150771"/>
                        <a:pt x="367851" y="142751"/>
                      </a:cubicBezTo>
                      <a:cubicBezTo>
                        <a:pt x="367851" y="134732"/>
                        <a:pt x="374253" y="128231"/>
                        <a:pt x="382150" y="128231"/>
                      </a:cubicBezTo>
                      <a:close/>
                      <a:moveTo>
                        <a:pt x="557974" y="126131"/>
                      </a:moveTo>
                      <a:cubicBezTo>
                        <a:pt x="565871" y="126131"/>
                        <a:pt x="572272" y="132631"/>
                        <a:pt x="572272" y="140651"/>
                      </a:cubicBezTo>
                      <a:cubicBezTo>
                        <a:pt x="572272" y="148669"/>
                        <a:pt x="565871" y="155171"/>
                        <a:pt x="557974" y="155171"/>
                      </a:cubicBezTo>
                      <a:cubicBezTo>
                        <a:pt x="550076" y="155171"/>
                        <a:pt x="543674" y="148669"/>
                        <a:pt x="543674" y="140651"/>
                      </a:cubicBezTo>
                      <a:cubicBezTo>
                        <a:pt x="543674" y="132631"/>
                        <a:pt x="550076" y="126131"/>
                        <a:pt x="557974" y="126131"/>
                      </a:cubicBezTo>
                      <a:close/>
                      <a:moveTo>
                        <a:pt x="293204" y="107226"/>
                      </a:moveTo>
                      <a:cubicBezTo>
                        <a:pt x="301100" y="107226"/>
                        <a:pt x="307503" y="113726"/>
                        <a:pt x="307503" y="121746"/>
                      </a:cubicBezTo>
                      <a:cubicBezTo>
                        <a:pt x="307503" y="129766"/>
                        <a:pt x="301100" y="136266"/>
                        <a:pt x="293204" y="136266"/>
                      </a:cubicBezTo>
                      <a:cubicBezTo>
                        <a:pt x="285306" y="136266"/>
                        <a:pt x="278905" y="129766"/>
                        <a:pt x="278905" y="121746"/>
                      </a:cubicBezTo>
                      <a:cubicBezTo>
                        <a:pt x="278905" y="113726"/>
                        <a:pt x="285306" y="107226"/>
                        <a:pt x="293204" y="107226"/>
                      </a:cubicBezTo>
                      <a:close/>
                      <a:moveTo>
                        <a:pt x="216669" y="107226"/>
                      </a:moveTo>
                      <a:cubicBezTo>
                        <a:pt x="224565" y="107226"/>
                        <a:pt x="230968" y="113726"/>
                        <a:pt x="230968" y="121746"/>
                      </a:cubicBezTo>
                      <a:cubicBezTo>
                        <a:pt x="230968" y="129766"/>
                        <a:pt x="224565" y="136266"/>
                        <a:pt x="216669" y="136266"/>
                      </a:cubicBezTo>
                      <a:cubicBezTo>
                        <a:pt x="208772" y="136266"/>
                        <a:pt x="202370" y="129766"/>
                        <a:pt x="202370" y="121746"/>
                      </a:cubicBezTo>
                      <a:cubicBezTo>
                        <a:pt x="202370" y="113726"/>
                        <a:pt x="208772" y="107226"/>
                        <a:pt x="216669" y="107226"/>
                      </a:cubicBezTo>
                      <a:close/>
                      <a:moveTo>
                        <a:pt x="1398726" y="94741"/>
                      </a:moveTo>
                      <a:cubicBezTo>
                        <a:pt x="1406622" y="94741"/>
                        <a:pt x="1413025" y="101242"/>
                        <a:pt x="1413025" y="109261"/>
                      </a:cubicBezTo>
                      <a:cubicBezTo>
                        <a:pt x="1413025" y="117281"/>
                        <a:pt x="1406622" y="123782"/>
                        <a:pt x="1398726" y="123782"/>
                      </a:cubicBezTo>
                      <a:cubicBezTo>
                        <a:pt x="1390829" y="123782"/>
                        <a:pt x="1384427" y="117281"/>
                        <a:pt x="1384427" y="109261"/>
                      </a:cubicBezTo>
                      <a:cubicBezTo>
                        <a:pt x="1384427" y="101242"/>
                        <a:pt x="1390829" y="94741"/>
                        <a:pt x="1398726" y="94741"/>
                      </a:cubicBezTo>
                      <a:close/>
                      <a:moveTo>
                        <a:pt x="1574549" y="92641"/>
                      </a:moveTo>
                      <a:cubicBezTo>
                        <a:pt x="1582446" y="92641"/>
                        <a:pt x="1588848" y="99142"/>
                        <a:pt x="1588848" y="107161"/>
                      </a:cubicBezTo>
                      <a:cubicBezTo>
                        <a:pt x="1588848" y="115180"/>
                        <a:pt x="1582446" y="121681"/>
                        <a:pt x="1574549" y="121681"/>
                      </a:cubicBezTo>
                      <a:cubicBezTo>
                        <a:pt x="1566652" y="121681"/>
                        <a:pt x="1560250" y="115180"/>
                        <a:pt x="1560250" y="107161"/>
                      </a:cubicBezTo>
                      <a:cubicBezTo>
                        <a:pt x="1560250" y="99142"/>
                        <a:pt x="1566652" y="92641"/>
                        <a:pt x="1574549" y="92641"/>
                      </a:cubicBezTo>
                      <a:close/>
                      <a:moveTo>
                        <a:pt x="508329" y="84120"/>
                      </a:moveTo>
                      <a:cubicBezTo>
                        <a:pt x="516226" y="84120"/>
                        <a:pt x="522628" y="90621"/>
                        <a:pt x="522628" y="98640"/>
                      </a:cubicBezTo>
                      <a:cubicBezTo>
                        <a:pt x="522628" y="106659"/>
                        <a:pt x="516226" y="113160"/>
                        <a:pt x="508329" y="113160"/>
                      </a:cubicBezTo>
                      <a:cubicBezTo>
                        <a:pt x="500432" y="113160"/>
                        <a:pt x="494030" y="106659"/>
                        <a:pt x="494030" y="98640"/>
                      </a:cubicBezTo>
                      <a:cubicBezTo>
                        <a:pt x="494030" y="90621"/>
                        <a:pt x="500432" y="84120"/>
                        <a:pt x="508329" y="84120"/>
                      </a:cubicBezTo>
                      <a:close/>
                      <a:moveTo>
                        <a:pt x="1309780" y="73736"/>
                      </a:moveTo>
                      <a:cubicBezTo>
                        <a:pt x="1317676" y="73736"/>
                        <a:pt x="1324078" y="80237"/>
                        <a:pt x="1324078" y="88256"/>
                      </a:cubicBezTo>
                      <a:cubicBezTo>
                        <a:pt x="1324078" y="96276"/>
                        <a:pt x="1317676" y="102776"/>
                        <a:pt x="1309780" y="102776"/>
                      </a:cubicBezTo>
                      <a:cubicBezTo>
                        <a:pt x="1301882" y="102776"/>
                        <a:pt x="1295481" y="96276"/>
                        <a:pt x="1295481" y="88256"/>
                      </a:cubicBezTo>
                      <a:cubicBezTo>
                        <a:pt x="1295481" y="80237"/>
                        <a:pt x="1301882" y="73736"/>
                        <a:pt x="1309780" y="73736"/>
                      </a:cubicBezTo>
                      <a:close/>
                      <a:moveTo>
                        <a:pt x="1233245" y="73736"/>
                      </a:moveTo>
                      <a:cubicBezTo>
                        <a:pt x="1241141" y="73736"/>
                        <a:pt x="1247544" y="80237"/>
                        <a:pt x="1247544" y="88256"/>
                      </a:cubicBezTo>
                      <a:cubicBezTo>
                        <a:pt x="1247544" y="96276"/>
                        <a:pt x="1241141" y="102776"/>
                        <a:pt x="1233245" y="102776"/>
                      </a:cubicBezTo>
                      <a:cubicBezTo>
                        <a:pt x="1225347" y="102776"/>
                        <a:pt x="1218946" y="96276"/>
                        <a:pt x="1218946" y="88256"/>
                      </a:cubicBezTo>
                      <a:cubicBezTo>
                        <a:pt x="1218946" y="80237"/>
                        <a:pt x="1225347" y="73736"/>
                        <a:pt x="1233245" y="73736"/>
                      </a:cubicBezTo>
                      <a:close/>
                      <a:moveTo>
                        <a:pt x="1011914" y="71635"/>
                      </a:moveTo>
                      <a:cubicBezTo>
                        <a:pt x="1019810" y="71635"/>
                        <a:pt x="1026213" y="78137"/>
                        <a:pt x="1026213" y="86156"/>
                      </a:cubicBezTo>
                      <a:cubicBezTo>
                        <a:pt x="1026213" y="94175"/>
                        <a:pt x="1019810" y="100676"/>
                        <a:pt x="1011914" y="100676"/>
                      </a:cubicBezTo>
                      <a:cubicBezTo>
                        <a:pt x="1004017" y="100676"/>
                        <a:pt x="997615" y="94175"/>
                        <a:pt x="997615" y="86156"/>
                      </a:cubicBezTo>
                      <a:cubicBezTo>
                        <a:pt x="997615" y="78137"/>
                        <a:pt x="1004017" y="71635"/>
                        <a:pt x="1011914" y="71635"/>
                      </a:cubicBezTo>
                      <a:close/>
                      <a:moveTo>
                        <a:pt x="1138093" y="65334"/>
                      </a:moveTo>
                      <a:cubicBezTo>
                        <a:pt x="1145990" y="65334"/>
                        <a:pt x="1152392" y="71835"/>
                        <a:pt x="1152392" y="79854"/>
                      </a:cubicBezTo>
                      <a:cubicBezTo>
                        <a:pt x="1152392" y="87873"/>
                        <a:pt x="1145990" y="94374"/>
                        <a:pt x="1138093" y="94374"/>
                      </a:cubicBezTo>
                      <a:cubicBezTo>
                        <a:pt x="1130197" y="94374"/>
                        <a:pt x="1123794" y="87873"/>
                        <a:pt x="1123794" y="79854"/>
                      </a:cubicBezTo>
                      <a:cubicBezTo>
                        <a:pt x="1123794" y="71835"/>
                        <a:pt x="1130197" y="65334"/>
                        <a:pt x="1138093" y="65334"/>
                      </a:cubicBezTo>
                      <a:close/>
                      <a:moveTo>
                        <a:pt x="890187" y="63339"/>
                      </a:moveTo>
                      <a:cubicBezTo>
                        <a:pt x="892031" y="63107"/>
                        <a:pt x="893949" y="63238"/>
                        <a:pt x="895848" y="63786"/>
                      </a:cubicBezTo>
                      <a:cubicBezTo>
                        <a:pt x="903444" y="65978"/>
                        <a:pt x="907853" y="74008"/>
                        <a:pt x="905695" y="81722"/>
                      </a:cubicBezTo>
                      <a:cubicBezTo>
                        <a:pt x="903537" y="89435"/>
                        <a:pt x="895629" y="93913"/>
                        <a:pt x="888032" y="91721"/>
                      </a:cubicBezTo>
                      <a:cubicBezTo>
                        <a:pt x="880436" y="89529"/>
                        <a:pt x="876028" y="81499"/>
                        <a:pt x="878186" y="73785"/>
                      </a:cubicBezTo>
                      <a:cubicBezTo>
                        <a:pt x="879804" y="68000"/>
                        <a:pt x="884657" y="64035"/>
                        <a:pt x="890187" y="63339"/>
                      </a:cubicBezTo>
                      <a:close/>
                      <a:moveTo>
                        <a:pt x="796789" y="54831"/>
                      </a:moveTo>
                      <a:cubicBezTo>
                        <a:pt x="804686" y="54831"/>
                        <a:pt x="811088" y="61332"/>
                        <a:pt x="811088" y="69351"/>
                      </a:cubicBezTo>
                      <a:cubicBezTo>
                        <a:pt x="811088" y="77371"/>
                        <a:pt x="804686" y="83871"/>
                        <a:pt x="796789" y="83871"/>
                      </a:cubicBezTo>
                      <a:cubicBezTo>
                        <a:pt x="788892" y="83871"/>
                        <a:pt x="782490" y="77371"/>
                        <a:pt x="782490" y="69351"/>
                      </a:cubicBezTo>
                      <a:cubicBezTo>
                        <a:pt x="782490" y="61332"/>
                        <a:pt x="788892" y="54831"/>
                        <a:pt x="796789" y="54831"/>
                      </a:cubicBezTo>
                      <a:close/>
                      <a:moveTo>
                        <a:pt x="1520179" y="52618"/>
                      </a:moveTo>
                      <a:lnTo>
                        <a:pt x="1534992" y="54873"/>
                      </a:lnTo>
                      <a:lnTo>
                        <a:pt x="1535016" y="54883"/>
                      </a:lnTo>
                      <a:cubicBezTo>
                        <a:pt x="1537603" y="57511"/>
                        <a:pt x="1539204" y="61141"/>
                        <a:pt x="1539204" y="65150"/>
                      </a:cubicBezTo>
                      <a:cubicBezTo>
                        <a:pt x="1539204" y="73170"/>
                        <a:pt x="1532802" y="79671"/>
                        <a:pt x="1524905" y="79671"/>
                      </a:cubicBezTo>
                      <a:cubicBezTo>
                        <a:pt x="1517008" y="79671"/>
                        <a:pt x="1510606" y="73170"/>
                        <a:pt x="1510606" y="65150"/>
                      </a:cubicBezTo>
                      <a:cubicBezTo>
                        <a:pt x="1510606" y="61141"/>
                        <a:pt x="1512207" y="57511"/>
                        <a:pt x="1514794" y="54883"/>
                      </a:cubicBezTo>
                      <a:close/>
                      <a:moveTo>
                        <a:pt x="229080" y="29506"/>
                      </a:moveTo>
                      <a:cubicBezTo>
                        <a:pt x="236977" y="29506"/>
                        <a:pt x="243379" y="36006"/>
                        <a:pt x="243379" y="44026"/>
                      </a:cubicBezTo>
                      <a:cubicBezTo>
                        <a:pt x="243379" y="52045"/>
                        <a:pt x="236977" y="58546"/>
                        <a:pt x="229080" y="58546"/>
                      </a:cubicBezTo>
                      <a:cubicBezTo>
                        <a:pt x="221183" y="58546"/>
                        <a:pt x="214781" y="52045"/>
                        <a:pt x="214781" y="44026"/>
                      </a:cubicBezTo>
                      <a:cubicBezTo>
                        <a:pt x="214781" y="36006"/>
                        <a:pt x="221183" y="29506"/>
                        <a:pt x="229080" y="29506"/>
                      </a:cubicBezTo>
                      <a:close/>
                      <a:moveTo>
                        <a:pt x="334574" y="25304"/>
                      </a:moveTo>
                      <a:cubicBezTo>
                        <a:pt x="342471" y="25304"/>
                        <a:pt x="348873" y="31806"/>
                        <a:pt x="348873" y="39824"/>
                      </a:cubicBezTo>
                      <a:cubicBezTo>
                        <a:pt x="348873" y="47844"/>
                        <a:pt x="342471" y="54345"/>
                        <a:pt x="334574" y="54345"/>
                      </a:cubicBezTo>
                      <a:cubicBezTo>
                        <a:pt x="326677" y="54345"/>
                        <a:pt x="320275" y="47844"/>
                        <a:pt x="320275" y="39824"/>
                      </a:cubicBezTo>
                      <a:cubicBezTo>
                        <a:pt x="320275" y="31806"/>
                        <a:pt x="326677" y="25304"/>
                        <a:pt x="334574" y="25304"/>
                      </a:cubicBezTo>
                      <a:close/>
                      <a:moveTo>
                        <a:pt x="1238640" y="22105"/>
                      </a:moveTo>
                      <a:lnTo>
                        <a:pt x="1250392" y="23064"/>
                      </a:lnTo>
                      <a:lnTo>
                        <a:pt x="1245656" y="25056"/>
                      </a:lnTo>
                      <a:close/>
                      <a:moveTo>
                        <a:pt x="628303" y="19004"/>
                      </a:moveTo>
                      <a:cubicBezTo>
                        <a:pt x="636200" y="19004"/>
                        <a:pt x="642602" y="25504"/>
                        <a:pt x="642602" y="33523"/>
                      </a:cubicBezTo>
                      <a:cubicBezTo>
                        <a:pt x="642602" y="41542"/>
                        <a:pt x="636200" y="48043"/>
                        <a:pt x="628303" y="48043"/>
                      </a:cubicBezTo>
                      <a:cubicBezTo>
                        <a:pt x="620406" y="48043"/>
                        <a:pt x="614004" y="41542"/>
                        <a:pt x="614004" y="33523"/>
                      </a:cubicBezTo>
                      <a:cubicBezTo>
                        <a:pt x="614004" y="25504"/>
                        <a:pt x="620406" y="19004"/>
                        <a:pt x="628303" y="19004"/>
                      </a:cubicBezTo>
                      <a:close/>
                      <a:moveTo>
                        <a:pt x="429725" y="16902"/>
                      </a:moveTo>
                      <a:cubicBezTo>
                        <a:pt x="437623" y="16902"/>
                        <a:pt x="444024" y="23403"/>
                        <a:pt x="444024" y="31422"/>
                      </a:cubicBezTo>
                      <a:cubicBezTo>
                        <a:pt x="444024" y="39442"/>
                        <a:pt x="437623" y="45943"/>
                        <a:pt x="429725" y="45943"/>
                      </a:cubicBezTo>
                      <a:cubicBezTo>
                        <a:pt x="421829" y="45943"/>
                        <a:pt x="415427" y="39442"/>
                        <a:pt x="415427" y="31422"/>
                      </a:cubicBezTo>
                      <a:cubicBezTo>
                        <a:pt x="415427" y="23403"/>
                        <a:pt x="421829" y="16902"/>
                        <a:pt x="429725" y="16902"/>
                      </a:cubicBezTo>
                      <a:close/>
                      <a:moveTo>
                        <a:pt x="520740" y="6400"/>
                      </a:moveTo>
                      <a:cubicBezTo>
                        <a:pt x="528637" y="6400"/>
                        <a:pt x="535039" y="12901"/>
                        <a:pt x="535039" y="20920"/>
                      </a:cubicBezTo>
                      <a:cubicBezTo>
                        <a:pt x="535039" y="28940"/>
                        <a:pt x="528637" y="35441"/>
                        <a:pt x="520740" y="35441"/>
                      </a:cubicBezTo>
                      <a:cubicBezTo>
                        <a:pt x="512843" y="35441"/>
                        <a:pt x="506442" y="28940"/>
                        <a:pt x="506442" y="20920"/>
                      </a:cubicBezTo>
                      <a:cubicBezTo>
                        <a:pt x="506442" y="12901"/>
                        <a:pt x="512843" y="6400"/>
                        <a:pt x="520740" y="6400"/>
                      </a:cubicBezTo>
                      <a:close/>
                      <a:moveTo>
                        <a:pt x="109106" y="6400"/>
                      </a:moveTo>
                      <a:cubicBezTo>
                        <a:pt x="117003" y="6400"/>
                        <a:pt x="123405" y="12901"/>
                        <a:pt x="123405" y="20920"/>
                      </a:cubicBezTo>
                      <a:cubicBezTo>
                        <a:pt x="123405" y="28940"/>
                        <a:pt x="117003" y="35441"/>
                        <a:pt x="109106" y="35441"/>
                      </a:cubicBezTo>
                      <a:cubicBezTo>
                        <a:pt x="101209" y="35441"/>
                        <a:pt x="94807" y="28940"/>
                        <a:pt x="94807" y="20920"/>
                      </a:cubicBezTo>
                      <a:cubicBezTo>
                        <a:pt x="94807" y="12901"/>
                        <a:pt x="101209" y="6400"/>
                        <a:pt x="109106" y="6400"/>
                      </a:cubicBezTo>
                      <a:close/>
                      <a:moveTo>
                        <a:pt x="24998" y="4539"/>
                      </a:moveTo>
                      <a:lnTo>
                        <a:pt x="28253" y="12518"/>
                      </a:lnTo>
                      <a:lnTo>
                        <a:pt x="26806" y="16065"/>
                      </a:lnTo>
                      <a:lnTo>
                        <a:pt x="21550" y="14228"/>
                      </a:lnTo>
                      <a:lnTo>
                        <a:pt x="0" y="11672"/>
                      </a:lnTo>
                      <a:lnTo>
                        <a:pt x="2126" y="6462"/>
                      </a:lnTo>
                      <a:close/>
                      <a:moveTo>
                        <a:pt x="890066" y="0"/>
                      </a:moveTo>
                      <a:lnTo>
                        <a:pt x="918344" y="783"/>
                      </a:lnTo>
                      <a:lnTo>
                        <a:pt x="914462" y="10301"/>
                      </a:lnTo>
                      <a:cubicBezTo>
                        <a:pt x="911874" y="12928"/>
                        <a:pt x="908300" y="14553"/>
                        <a:pt x="904351" y="14553"/>
                      </a:cubicBezTo>
                      <a:cubicBezTo>
                        <a:pt x="896455" y="14553"/>
                        <a:pt x="890053" y="8053"/>
                        <a:pt x="890053" y="33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C09FC2DB-6BBA-4E9D-B927-F6B4F4BA31F1}"/>
                    </a:ext>
                  </a:extLst>
                </p:cNvPr>
                <p:cNvSpPr/>
                <p:nvPr/>
              </p:nvSpPr>
              <p:spPr>
                <a:xfrm>
                  <a:off x="2705329" y="4905503"/>
                  <a:ext cx="640495" cy="71108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B60BB668-20C0-42AA-BFC6-40C5F2E1B8B5}"/>
              </a:ext>
            </a:extLst>
          </p:cNvPr>
          <p:cNvGrpSpPr/>
          <p:nvPr/>
        </p:nvGrpSpPr>
        <p:grpSpPr>
          <a:xfrm>
            <a:off x="3687838" y="1255774"/>
            <a:ext cx="2562286" cy="1982922"/>
            <a:chOff x="6106832" y="5016076"/>
            <a:chExt cx="2562286" cy="1982922"/>
          </a:xfrm>
        </p:grpSpPr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FC791A03-EF7A-4D4B-8761-DD51380900A6}"/>
                </a:ext>
              </a:extLst>
            </p:cNvPr>
            <p:cNvGrpSpPr/>
            <p:nvPr/>
          </p:nvGrpSpPr>
          <p:grpSpPr>
            <a:xfrm>
              <a:off x="6106832" y="5462299"/>
              <a:ext cx="2562286" cy="1536699"/>
              <a:chOff x="746064" y="1894185"/>
              <a:chExt cx="2562286" cy="1536699"/>
            </a:xfrm>
          </p:grpSpPr>
          <p:grpSp>
            <p:nvGrpSpPr>
              <p:cNvPr id="259" name="グループ化 258">
                <a:extLst>
                  <a:ext uri="{FF2B5EF4-FFF2-40B4-BE49-F238E27FC236}">
                    <a16:creationId xmlns:a16="http://schemas.microsoft.com/office/drawing/2014/main" id="{548495B4-2850-4C46-A4CD-EA6434C94CF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17CC35C4-6C2A-4095-BFEE-6BC1A705973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085D11FC-8454-40FF-AD3E-FAE81B5859B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002F8A10-373E-4D03-B64C-D715760D20FF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5D747DA3-E925-4BC5-A089-CDAC67FCD4B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252DBF-4072-4BD0-A2D8-B466E4A49D61}"/>
                </a:ext>
              </a:extLst>
            </p:cNvPr>
            <p:cNvGrpSpPr/>
            <p:nvPr/>
          </p:nvGrpSpPr>
          <p:grpSpPr>
            <a:xfrm rot="20972371">
              <a:off x="6670556" y="5016076"/>
              <a:ext cx="932705" cy="959300"/>
              <a:chOff x="561151" y="3098800"/>
              <a:chExt cx="3959830" cy="4072737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58BBB382-6E2D-47AC-B74E-13D99C5AD471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BF97DD3E-C023-4D2F-A48F-36ACB148B46B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月 257">
                <a:extLst>
                  <a:ext uri="{FF2B5EF4-FFF2-40B4-BE49-F238E27FC236}">
                    <a16:creationId xmlns:a16="http://schemas.microsoft.com/office/drawing/2014/main" id="{D8AE377F-ADEF-40C1-9631-6D37FB90F60B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DEEC4AE7-7099-4A55-ABAB-F66B223CACDE}"/>
                </a:ext>
              </a:extLst>
            </p:cNvPr>
            <p:cNvGrpSpPr/>
            <p:nvPr/>
          </p:nvGrpSpPr>
          <p:grpSpPr>
            <a:xfrm>
              <a:off x="7455760" y="5110931"/>
              <a:ext cx="932705" cy="959300"/>
              <a:chOff x="561151" y="3098800"/>
              <a:chExt cx="3959830" cy="4072737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66E25F2-68E0-41E5-97AC-B1B919D2B08F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387F9081-8065-4CCD-B5F3-B4F22B58EC29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月 254">
                <a:extLst>
                  <a:ext uri="{FF2B5EF4-FFF2-40B4-BE49-F238E27FC236}">
                    <a16:creationId xmlns:a16="http://schemas.microsoft.com/office/drawing/2014/main" id="{B6525560-6C30-4189-BE01-B7E71E2D3719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E43A5135-EC74-4D29-983C-1F1A29533931}"/>
                </a:ext>
              </a:extLst>
            </p:cNvPr>
            <p:cNvGrpSpPr/>
            <p:nvPr/>
          </p:nvGrpSpPr>
          <p:grpSpPr>
            <a:xfrm>
              <a:off x="6186733" y="5411736"/>
              <a:ext cx="932705" cy="959300"/>
              <a:chOff x="561151" y="3098800"/>
              <a:chExt cx="3959830" cy="4072737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48C3ED2C-5B50-4748-BABB-D0DCCAE6F4B5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F689D2D-66C2-4930-B642-DE15CFE2D1A7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月 251">
                <a:extLst>
                  <a:ext uri="{FF2B5EF4-FFF2-40B4-BE49-F238E27FC236}">
                    <a16:creationId xmlns:a16="http://schemas.microsoft.com/office/drawing/2014/main" id="{8AD00EFC-F05C-476B-B23C-C2B55E28C09E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58BF8B32-A921-4964-B670-F422B40B6D13}"/>
                </a:ext>
              </a:extLst>
            </p:cNvPr>
            <p:cNvGrpSpPr/>
            <p:nvPr/>
          </p:nvGrpSpPr>
          <p:grpSpPr>
            <a:xfrm rot="20947209">
              <a:off x="6708755" y="5658297"/>
              <a:ext cx="932705" cy="959300"/>
              <a:chOff x="561151" y="3098800"/>
              <a:chExt cx="3959830" cy="4072737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09887DE-3A37-4E18-B812-4E19CF261E09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8FCD406D-A047-4E47-B532-671F39D6A975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月 248">
                <a:extLst>
                  <a:ext uri="{FF2B5EF4-FFF2-40B4-BE49-F238E27FC236}">
                    <a16:creationId xmlns:a16="http://schemas.microsoft.com/office/drawing/2014/main" id="{AB3183FE-42D4-4CE2-B252-A5CD49D99077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C9D04F59-8AB5-4664-BC9D-F56FD57D0438}"/>
                </a:ext>
              </a:extLst>
            </p:cNvPr>
            <p:cNvGrpSpPr/>
            <p:nvPr/>
          </p:nvGrpSpPr>
          <p:grpSpPr>
            <a:xfrm rot="1009453">
              <a:off x="7451264" y="5622278"/>
              <a:ext cx="932705" cy="959300"/>
              <a:chOff x="561151" y="3098800"/>
              <a:chExt cx="3959830" cy="4072737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1A0713C1-B968-40BD-A155-5BEC435A4B0B}"/>
                  </a:ext>
                </a:extLst>
              </p:cNvPr>
              <p:cNvSpPr/>
              <p:nvPr/>
            </p:nvSpPr>
            <p:spPr>
              <a:xfrm>
                <a:off x="561151" y="3535994"/>
                <a:ext cx="3959830" cy="3635543"/>
              </a:xfrm>
              <a:custGeom>
                <a:avLst/>
                <a:gdLst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67580 w 1337157"/>
                  <a:gd name="connsiteY6" fmla="*/ 1220105 h 1228759"/>
                  <a:gd name="connsiteX7" fmla="*/ 558630 w 1337157"/>
                  <a:gd name="connsiteY7" fmla="*/ 1226588 h 1228759"/>
                  <a:gd name="connsiteX8" fmla="*/ 554736 w 1337157"/>
                  <a:gd name="connsiteY8" fmla="*/ 1226265 h 1228759"/>
                  <a:gd name="connsiteX9" fmla="*/ 63 w 1337157"/>
                  <a:gd name="connsiteY9" fmla="*/ 391985 h 1228759"/>
                  <a:gd name="connsiteX10" fmla="*/ 674960 w 1337157"/>
                  <a:gd name="connsiteY10" fmla="*/ 54582 h 1228759"/>
                  <a:gd name="connsiteX11" fmla="*/ 979738 w 1337157"/>
                  <a:gd name="connsiteY11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760656 w 1337157"/>
                  <a:gd name="connsiteY4" fmla="*/ 1220105 h 1228759"/>
                  <a:gd name="connsiteX5" fmla="*/ 664118 w 1337157"/>
                  <a:gd name="connsiteY5" fmla="*/ 1200576 h 1228759"/>
                  <a:gd name="connsiteX6" fmla="*/ 558630 w 1337157"/>
                  <a:gd name="connsiteY6" fmla="*/ 1226588 h 1228759"/>
                  <a:gd name="connsiteX7" fmla="*/ 554736 w 1337157"/>
                  <a:gd name="connsiteY7" fmla="*/ 1226265 h 1228759"/>
                  <a:gd name="connsiteX8" fmla="*/ 63 w 1337157"/>
                  <a:gd name="connsiteY8" fmla="*/ 391985 h 1228759"/>
                  <a:gd name="connsiteX9" fmla="*/ 674960 w 1337157"/>
                  <a:gd name="connsiteY9" fmla="*/ 54582 h 1228759"/>
                  <a:gd name="connsiteX10" fmla="*/ 979738 w 1337157"/>
                  <a:gd name="connsiteY10" fmla="*/ 315 h 1228759"/>
                  <a:gd name="connsiteX0" fmla="*/ 979738 w 1337157"/>
                  <a:gd name="connsiteY0" fmla="*/ 315 h 1228759"/>
                  <a:gd name="connsiteX1" fmla="*/ 1337157 w 1337157"/>
                  <a:gd name="connsiteY1" fmla="*/ 391985 h 1228759"/>
                  <a:gd name="connsiteX2" fmla="*/ 859484 w 1337157"/>
                  <a:gd name="connsiteY2" fmla="*/ 1212917 h 1228759"/>
                  <a:gd name="connsiteX3" fmla="*/ 772603 w 1337157"/>
                  <a:gd name="connsiteY3" fmla="*/ 1228759 h 1228759"/>
                  <a:gd name="connsiteX4" fmla="*/ 664118 w 1337157"/>
                  <a:gd name="connsiteY4" fmla="*/ 1200576 h 1228759"/>
                  <a:gd name="connsiteX5" fmla="*/ 558630 w 1337157"/>
                  <a:gd name="connsiteY5" fmla="*/ 1226588 h 1228759"/>
                  <a:gd name="connsiteX6" fmla="*/ 554736 w 1337157"/>
                  <a:gd name="connsiteY6" fmla="*/ 1226265 h 1228759"/>
                  <a:gd name="connsiteX7" fmla="*/ 63 w 1337157"/>
                  <a:gd name="connsiteY7" fmla="*/ 391985 h 1228759"/>
                  <a:gd name="connsiteX8" fmla="*/ 674960 w 1337157"/>
                  <a:gd name="connsiteY8" fmla="*/ 54582 h 1228759"/>
                  <a:gd name="connsiteX9" fmla="*/ 979738 w 1337157"/>
                  <a:gd name="connsiteY9" fmla="*/ 315 h 1228759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73120 w 1337157"/>
                  <a:gd name="connsiteY4" fmla="*/ 1222021 h 1226588"/>
                  <a:gd name="connsiteX5" fmla="*/ 558630 w 1337157"/>
                  <a:gd name="connsiteY5" fmla="*/ 1226588 h 1226588"/>
                  <a:gd name="connsiteX6" fmla="*/ 554736 w 1337157"/>
                  <a:gd name="connsiteY6" fmla="*/ 1226265 h 1226588"/>
                  <a:gd name="connsiteX7" fmla="*/ 63 w 1337157"/>
                  <a:gd name="connsiteY7" fmla="*/ 391985 h 1226588"/>
                  <a:gd name="connsiteX8" fmla="*/ 674960 w 1337157"/>
                  <a:gd name="connsiteY8" fmla="*/ 54582 h 1226588"/>
                  <a:gd name="connsiteX9" fmla="*/ 979738 w 1337157"/>
                  <a:gd name="connsiteY9" fmla="*/ 315 h 1226588"/>
                  <a:gd name="connsiteX0" fmla="*/ 979738 w 1337157"/>
                  <a:gd name="connsiteY0" fmla="*/ 315 h 1271607"/>
                  <a:gd name="connsiteX1" fmla="*/ 1337157 w 1337157"/>
                  <a:gd name="connsiteY1" fmla="*/ 391985 h 1271607"/>
                  <a:gd name="connsiteX2" fmla="*/ 859484 w 1337157"/>
                  <a:gd name="connsiteY2" fmla="*/ 1212917 h 1271607"/>
                  <a:gd name="connsiteX3" fmla="*/ 664118 w 1337157"/>
                  <a:gd name="connsiteY3" fmla="*/ 1200576 h 1271607"/>
                  <a:gd name="connsiteX4" fmla="*/ 609573 w 1337157"/>
                  <a:gd name="connsiteY4" fmla="*/ 1271340 h 1271607"/>
                  <a:gd name="connsiteX5" fmla="*/ 558630 w 1337157"/>
                  <a:gd name="connsiteY5" fmla="*/ 1226588 h 1271607"/>
                  <a:gd name="connsiteX6" fmla="*/ 554736 w 1337157"/>
                  <a:gd name="connsiteY6" fmla="*/ 1226265 h 1271607"/>
                  <a:gd name="connsiteX7" fmla="*/ 63 w 1337157"/>
                  <a:gd name="connsiteY7" fmla="*/ 391985 h 1271607"/>
                  <a:gd name="connsiteX8" fmla="*/ 674960 w 1337157"/>
                  <a:gd name="connsiteY8" fmla="*/ 54582 h 1271607"/>
                  <a:gd name="connsiteX9" fmla="*/ 979738 w 1337157"/>
                  <a:gd name="connsiteY9" fmla="*/ 315 h 1271607"/>
                  <a:gd name="connsiteX0" fmla="*/ 979738 w 1337157"/>
                  <a:gd name="connsiteY0" fmla="*/ 315 h 1226588"/>
                  <a:gd name="connsiteX1" fmla="*/ 1337157 w 1337157"/>
                  <a:gd name="connsiteY1" fmla="*/ 391985 h 1226588"/>
                  <a:gd name="connsiteX2" fmla="*/ 859484 w 1337157"/>
                  <a:gd name="connsiteY2" fmla="*/ 1212917 h 1226588"/>
                  <a:gd name="connsiteX3" fmla="*/ 664118 w 1337157"/>
                  <a:gd name="connsiteY3" fmla="*/ 1200576 h 1226588"/>
                  <a:gd name="connsiteX4" fmla="*/ 558630 w 1337157"/>
                  <a:gd name="connsiteY4" fmla="*/ 1226588 h 1226588"/>
                  <a:gd name="connsiteX5" fmla="*/ 554736 w 1337157"/>
                  <a:gd name="connsiteY5" fmla="*/ 1226265 h 1226588"/>
                  <a:gd name="connsiteX6" fmla="*/ 63 w 1337157"/>
                  <a:gd name="connsiteY6" fmla="*/ 391985 h 1226588"/>
                  <a:gd name="connsiteX7" fmla="*/ 674960 w 1337157"/>
                  <a:gd name="connsiteY7" fmla="*/ 54582 h 1226588"/>
                  <a:gd name="connsiteX8" fmla="*/ 979738 w 1337157"/>
                  <a:gd name="connsiteY8" fmla="*/ 315 h 1226588"/>
                  <a:gd name="connsiteX0" fmla="*/ 979738 w 1337157"/>
                  <a:gd name="connsiteY0" fmla="*/ 315 h 1254464"/>
                  <a:gd name="connsiteX1" fmla="*/ 1337157 w 1337157"/>
                  <a:gd name="connsiteY1" fmla="*/ 391985 h 1254464"/>
                  <a:gd name="connsiteX2" fmla="*/ 859484 w 1337157"/>
                  <a:gd name="connsiteY2" fmla="*/ 1212917 h 1254464"/>
                  <a:gd name="connsiteX3" fmla="*/ 664118 w 1337157"/>
                  <a:gd name="connsiteY3" fmla="*/ 1200576 h 1254464"/>
                  <a:gd name="connsiteX4" fmla="*/ 627247 w 1337157"/>
                  <a:gd name="connsiteY4" fmla="*/ 1254464 h 1254464"/>
                  <a:gd name="connsiteX5" fmla="*/ 554736 w 1337157"/>
                  <a:gd name="connsiteY5" fmla="*/ 1226265 h 1254464"/>
                  <a:gd name="connsiteX6" fmla="*/ 63 w 1337157"/>
                  <a:gd name="connsiteY6" fmla="*/ 391985 h 1254464"/>
                  <a:gd name="connsiteX7" fmla="*/ 674960 w 1337157"/>
                  <a:gd name="connsiteY7" fmla="*/ 54582 h 1254464"/>
                  <a:gd name="connsiteX8" fmla="*/ 979738 w 1337157"/>
                  <a:gd name="connsiteY8" fmla="*/ 315 h 1254464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80569"/>
                  <a:gd name="connsiteX1" fmla="*/ 1337157 w 1337157"/>
                  <a:gd name="connsiteY1" fmla="*/ 391985 h 1280569"/>
                  <a:gd name="connsiteX2" fmla="*/ 859484 w 1337157"/>
                  <a:gd name="connsiteY2" fmla="*/ 1212917 h 1280569"/>
                  <a:gd name="connsiteX3" fmla="*/ 664118 w 1337157"/>
                  <a:gd name="connsiteY3" fmla="*/ 1200576 h 1280569"/>
                  <a:gd name="connsiteX4" fmla="*/ 554736 w 1337157"/>
                  <a:gd name="connsiteY4" fmla="*/ 1226265 h 1280569"/>
                  <a:gd name="connsiteX5" fmla="*/ 63 w 1337157"/>
                  <a:gd name="connsiteY5" fmla="*/ 391985 h 1280569"/>
                  <a:gd name="connsiteX6" fmla="*/ 674960 w 1337157"/>
                  <a:gd name="connsiteY6" fmla="*/ 54582 h 1280569"/>
                  <a:gd name="connsiteX7" fmla="*/ 979738 w 1337157"/>
                  <a:gd name="connsiteY7" fmla="*/ 315 h 1280569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664118 w 1337157"/>
                  <a:gd name="connsiteY3" fmla="*/ 1200576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6265"/>
                  <a:gd name="connsiteX1" fmla="*/ 1337157 w 1337157"/>
                  <a:gd name="connsiteY1" fmla="*/ 391985 h 1226265"/>
                  <a:gd name="connsiteX2" fmla="*/ 859484 w 1337157"/>
                  <a:gd name="connsiteY2" fmla="*/ 1212917 h 1226265"/>
                  <a:gd name="connsiteX3" fmla="*/ 700571 w 1337157"/>
                  <a:gd name="connsiteY3" fmla="*/ 1196287 h 1226265"/>
                  <a:gd name="connsiteX4" fmla="*/ 554736 w 1337157"/>
                  <a:gd name="connsiteY4" fmla="*/ 1226265 h 1226265"/>
                  <a:gd name="connsiteX5" fmla="*/ 63 w 1337157"/>
                  <a:gd name="connsiteY5" fmla="*/ 391985 h 1226265"/>
                  <a:gd name="connsiteX6" fmla="*/ 674960 w 1337157"/>
                  <a:gd name="connsiteY6" fmla="*/ 54582 h 1226265"/>
                  <a:gd name="connsiteX7" fmla="*/ 979738 w 1337157"/>
                  <a:gd name="connsiteY7" fmla="*/ 315 h 1226265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  <a:gd name="connsiteX0" fmla="*/ 979738 w 1337157"/>
                  <a:gd name="connsiteY0" fmla="*/ 315 h 1227654"/>
                  <a:gd name="connsiteX1" fmla="*/ 1337157 w 1337157"/>
                  <a:gd name="connsiteY1" fmla="*/ 391985 h 1227654"/>
                  <a:gd name="connsiteX2" fmla="*/ 859484 w 1337157"/>
                  <a:gd name="connsiteY2" fmla="*/ 1212917 h 1227654"/>
                  <a:gd name="connsiteX3" fmla="*/ 700571 w 1337157"/>
                  <a:gd name="connsiteY3" fmla="*/ 1196287 h 1227654"/>
                  <a:gd name="connsiteX4" fmla="*/ 554736 w 1337157"/>
                  <a:gd name="connsiteY4" fmla="*/ 1226265 h 1227654"/>
                  <a:gd name="connsiteX5" fmla="*/ 63 w 1337157"/>
                  <a:gd name="connsiteY5" fmla="*/ 391985 h 1227654"/>
                  <a:gd name="connsiteX6" fmla="*/ 674960 w 1337157"/>
                  <a:gd name="connsiteY6" fmla="*/ 54582 h 1227654"/>
                  <a:gd name="connsiteX7" fmla="*/ 979738 w 1337157"/>
                  <a:gd name="connsiteY7" fmla="*/ 315 h 1227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337157" h="1227654">
                    <a:moveTo>
                      <a:pt x="979738" y="315"/>
                    </a:moveTo>
                    <a:cubicBezTo>
                      <a:pt x="1233084" y="6197"/>
                      <a:pt x="1337157" y="178581"/>
                      <a:pt x="1337157" y="391985"/>
                    </a:cubicBezTo>
                    <a:cubicBezTo>
                      <a:pt x="1337157" y="640957"/>
                      <a:pt x="1273106" y="1106260"/>
                      <a:pt x="859484" y="1212917"/>
                    </a:cubicBezTo>
                    <a:cubicBezTo>
                      <a:pt x="765772" y="1235249"/>
                      <a:pt x="781417" y="1197542"/>
                      <a:pt x="700571" y="1196287"/>
                    </a:cubicBezTo>
                    <a:cubicBezTo>
                      <a:pt x="619725" y="1195032"/>
                      <a:pt x="641945" y="1235570"/>
                      <a:pt x="554736" y="1226265"/>
                    </a:cubicBezTo>
                    <a:cubicBezTo>
                      <a:pt x="58134" y="1148382"/>
                      <a:pt x="-2277" y="576424"/>
                      <a:pt x="63" y="391985"/>
                    </a:cubicBezTo>
                    <a:cubicBezTo>
                      <a:pt x="2559" y="195250"/>
                      <a:pt x="172382" y="-129568"/>
                      <a:pt x="674960" y="54582"/>
                    </a:cubicBezTo>
                    <a:cubicBezTo>
                      <a:pt x="794255" y="14895"/>
                      <a:pt x="895289" y="-1645"/>
                      <a:pt x="979738" y="315"/>
                    </a:cubicBezTo>
                    <a:close/>
                  </a:path>
                </a:pathLst>
              </a:custGeom>
              <a:gradFill>
                <a:gsLst>
                  <a:gs pos="30000">
                    <a:srgbClr val="00FF00"/>
                  </a:gs>
                  <a:gs pos="0">
                    <a:srgbClr val="00B050"/>
                  </a:gs>
                  <a:gs pos="100000">
                    <a:srgbClr val="92D050"/>
                  </a:gs>
                </a:gsLst>
                <a:lin ang="162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9918B94-F4F4-439E-8CE5-63E5EA507FD7}"/>
                  </a:ext>
                </a:extLst>
              </p:cNvPr>
              <p:cNvSpPr/>
              <p:nvPr/>
            </p:nvSpPr>
            <p:spPr>
              <a:xfrm rot="16200000">
                <a:off x="2206874" y="3356644"/>
                <a:ext cx="749720" cy="234032"/>
              </a:xfrm>
              <a:custGeom>
                <a:avLst/>
                <a:gdLst>
                  <a:gd name="connsiteX0" fmla="*/ 791417 w 791944"/>
                  <a:gd name="connsiteY0" fmla="*/ 67522 h 272580"/>
                  <a:gd name="connsiteX1" fmla="*/ 764786 w 791944"/>
                  <a:gd name="connsiteY1" fmla="*/ 236494 h 272580"/>
                  <a:gd name="connsiteX2" fmla="*/ 715921 w 791944"/>
                  <a:gd name="connsiteY2" fmla="*/ 272053 h 272580"/>
                  <a:gd name="connsiteX3" fmla="*/ 715921 w 791944"/>
                  <a:gd name="connsiteY3" fmla="*/ 272052 h 272580"/>
                  <a:gd name="connsiteX4" fmla="*/ 680362 w 791944"/>
                  <a:gd name="connsiteY4" fmla="*/ 223187 h 272580"/>
                  <a:gd name="connsiteX5" fmla="*/ 681759 w 791944"/>
                  <a:gd name="connsiteY5" fmla="*/ 214322 h 272580"/>
                  <a:gd name="connsiteX6" fmla="*/ 496993 w 791944"/>
                  <a:gd name="connsiteY6" fmla="*/ 171543 h 272580"/>
                  <a:gd name="connsiteX7" fmla="*/ 94621 w 791944"/>
                  <a:gd name="connsiteY7" fmla="*/ 162291 h 272580"/>
                  <a:gd name="connsiteX8" fmla="*/ 7502 w 791944"/>
                  <a:gd name="connsiteY8" fmla="*/ 177161 h 272580"/>
                  <a:gd name="connsiteX9" fmla="*/ 0 w 791944"/>
                  <a:gd name="connsiteY9" fmla="*/ 70187 h 272580"/>
                  <a:gd name="connsiteX10" fmla="*/ 1299 w 791944"/>
                  <a:gd name="connsiteY10" fmla="*/ 51668 h 272580"/>
                  <a:gd name="connsiteX11" fmla="*/ 20678 w 791944"/>
                  <a:gd name="connsiteY11" fmla="*/ 43383 h 272580"/>
                  <a:gd name="connsiteX12" fmla="*/ 521906 w 791944"/>
                  <a:gd name="connsiteY12" fmla="*/ 16727 h 272580"/>
                  <a:gd name="connsiteX13" fmla="*/ 658797 w 791944"/>
                  <a:gd name="connsiteY13" fmla="*/ 46201 h 272580"/>
                  <a:gd name="connsiteX14" fmla="*/ 705803 w 791944"/>
                  <a:gd name="connsiteY14" fmla="*/ 61779 h 272580"/>
                  <a:gd name="connsiteX15" fmla="*/ 706994 w 791944"/>
                  <a:gd name="connsiteY15" fmla="*/ 54216 h 272580"/>
                  <a:gd name="connsiteX16" fmla="*/ 724062 w 791944"/>
                  <a:gd name="connsiteY16" fmla="*/ 26316 h 272580"/>
                  <a:gd name="connsiteX17" fmla="*/ 755858 w 791944"/>
                  <a:gd name="connsiteY17" fmla="*/ 18657 h 272580"/>
                  <a:gd name="connsiteX18" fmla="*/ 783758 w 791944"/>
                  <a:gd name="connsiteY18" fmla="*/ 35725 h 272580"/>
                  <a:gd name="connsiteX19" fmla="*/ 791417 w 791944"/>
                  <a:gd name="connsiteY19" fmla="*/ 67522 h 272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91944" h="272580">
                    <a:moveTo>
                      <a:pt x="791417" y="67522"/>
                    </a:moveTo>
                    <a:lnTo>
                      <a:pt x="764786" y="236494"/>
                    </a:lnTo>
                    <a:cubicBezTo>
                      <a:pt x="761111" y="259807"/>
                      <a:pt x="739234" y="275727"/>
                      <a:pt x="715921" y="272053"/>
                    </a:cubicBezTo>
                    <a:lnTo>
                      <a:pt x="715921" y="272052"/>
                    </a:lnTo>
                    <a:cubicBezTo>
                      <a:pt x="692608" y="268377"/>
                      <a:pt x="676688" y="246500"/>
                      <a:pt x="680362" y="223187"/>
                    </a:cubicBezTo>
                    <a:lnTo>
                      <a:pt x="681759" y="214322"/>
                    </a:lnTo>
                    <a:lnTo>
                      <a:pt x="496993" y="171543"/>
                    </a:lnTo>
                    <a:cubicBezTo>
                      <a:pt x="356654" y="148959"/>
                      <a:pt x="218375" y="146408"/>
                      <a:pt x="94621" y="162291"/>
                    </a:cubicBezTo>
                    <a:lnTo>
                      <a:pt x="7502" y="177161"/>
                    </a:lnTo>
                    <a:lnTo>
                      <a:pt x="0" y="70187"/>
                    </a:lnTo>
                    <a:lnTo>
                      <a:pt x="1299" y="51668"/>
                    </a:lnTo>
                    <a:lnTo>
                      <a:pt x="20678" y="43383"/>
                    </a:lnTo>
                    <a:cubicBezTo>
                      <a:pt x="155046" y="-1300"/>
                      <a:pt x="332739" y="-13715"/>
                      <a:pt x="521906" y="16727"/>
                    </a:cubicBezTo>
                    <a:cubicBezTo>
                      <a:pt x="569198" y="24337"/>
                      <a:pt x="614969" y="34267"/>
                      <a:pt x="658797" y="46201"/>
                    </a:cubicBezTo>
                    <a:lnTo>
                      <a:pt x="705803" y="61779"/>
                    </a:lnTo>
                    <a:lnTo>
                      <a:pt x="706994" y="54216"/>
                    </a:lnTo>
                    <a:cubicBezTo>
                      <a:pt x="708832" y="42560"/>
                      <a:pt x="715220" y="32751"/>
                      <a:pt x="724062" y="26316"/>
                    </a:cubicBezTo>
                    <a:lnTo>
                      <a:pt x="755858" y="18657"/>
                    </a:lnTo>
                    <a:lnTo>
                      <a:pt x="783758" y="35725"/>
                    </a:lnTo>
                    <a:cubicBezTo>
                      <a:pt x="790193" y="44567"/>
                      <a:pt x="793254" y="55866"/>
                      <a:pt x="791417" y="67522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月 245">
                <a:extLst>
                  <a:ext uri="{FF2B5EF4-FFF2-40B4-BE49-F238E27FC236}">
                    <a16:creationId xmlns:a16="http://schemas.microsoft.com/office/drawing/2014/main" id="{B1AD3ED3-E3C5-4923-B27E-C70855404088}"/>
                  </a:ext>
                </a:extLst>
              </p:cNvPr>
              <p:cNvSpPr/>
              <p:nvPr/>
            </p:nvSpPr>
            <p:spPr>
              <a:xfrm rot="16200000">
                <a:off x="2410164" y="3418545"/>
                <a:ext cx="223634" cy="747240"/>
              </a:xfrm>
              <a:prstGeom prst="moon">
                <a:avLst>
                  <a:gd name="adj" fmla="val 3580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5115C7F7-830D-4FA7-AF61-6AB3044FA549}"/>
              </a:ext>
            </a:extLst>
          </p:cNvPr>
          <p:cNvGrpSpPr/>
          <p:nvPr/>
        </p:nvGrpSpPr>
        <p:grpSpPr>
          <a:xfrm>
            <a:off x="722128" y="4365072"/>
            <a:ext cx="2562286" cy="1536699"/>
            <a:chOff x="3715324" y="3466445"/>
            <a:chExt cx="2562286" cy="1536699"/>
          </a:xfrm>
        </p:grpSpPr>
        <p:grpSp>
          <p:nvGrpSpPr>
            <p:cNvPr id="265" name="グループ化 264">
              <a:extLst>
                <a:ext uri="{FF2B5EF4-FFF2-40B4-BE49-F238E27FC236}">
                  <a16:creationId xmlns:a16="http://schemas.microsoft.com/office/drawing/2014/main" id="{B3459111-3DA5-4649-BB45-3513FEADE4CA}"/>
                </a:ext>
              </a:extLst>
            </p:cNvPr>
            <p:cNvGrpSpPr/>
            <p:nvPr/>
          </p:nvGrpSpPr>
          <p:grpSpPr>
            <a:xfrm>
              <a:off x="3715324" y="3466445"/>
              <a:ext cx="2562286" cy="1536699"/>
              <a:chOff x="746064" y="1894185"/>
              <a:chExt cx="2562286" cy="1536699"/>
            </a:xfrm>
          </p:grpSpPr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04290769-2964-4BD6-9DD8-662A9915650C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E11836B6-D9EE-4FF9-9D24-FBE60295C65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6AD32BBD-690B-4EB2-94CF-AC04B0B4F58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AED1DEDA-E43B-4BDB-9263-18CBB7D3A4E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chemeClr val="tx1">
                      <a:alpha val="0"/>
                    </a:schemeClr>
                  </a:gs>
                  <a:gs pos="100000">
                    <a:schemeClr val="tx1">
                      <a:alpha val="50000"/>
                    </a:schemeClr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6C704B2E-21E1-46B9-8570-FA97F203C8BF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chemeClr val="accent4">
                    <a:lumMod val="60000"/>
                    <a:lumOff val="40000"/>
                  </a:schemeClr>
                </a:fgClr>
                <a:bgClr>
                  <a:schemeClr val="accent4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090CC591-4DDA-48C0-91BE-759C12B895CA}"/>
                </a:ext>
              </a:extLst>
            </p:cNvPr>
            <p:cNvGrpSpPr/>
            <p:nvPr/>
          </p:nvGrpSpPr>
          <p:grpSpPr>
            <a:xfrm rot="3600000">
              <a:off x="4898685" y="3110508"/>
              <a:ext cx="162422" cy="1877131"/>
              <a:chOff x="2702749" y="2939735"/>
              <a:chExt cx="158471" cy="1743732"/>
            </a:xfrm>
          </p:grpSpPr>
          <p:sp>
            <p:nvSpPr>
              <p:cNvPr id="282" name="台形 281">
                <a:extLst>
                  <a:ext uri="{FF2B5EF4-FFF2-40B4-BE49-F238E27FC236}">
                    <a16:creationId xmlns:a16="http://schemas.microsoft.com/office/drawing/2014/main" id="{9C44DD15-17A4-4D03-9141-A6EA947C50AB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B257B23-795F-4664-B444-D49056464B5F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7" name="グループ化 266">
              <a:extLst>
                <a:ext uri="{FF2B5EF4-FFF2-40B4-BE49-F238E27FC236}">
                  <a16:creationId xmlns:a16="http://schemas.microsoft.com/office/drawing/2014/main" id="{8569B081-57BE-4007-BDAC-A8C004433BD3}"/>
                </a:ext>
              </a:extLst>
            </p:cNvPr>
            <p:cNvGrpSpPr/>
            <p:nvPr/>
          </p:nvGrpSpPr>
          <p:grpSpPr>
            <a:xfrm rot="3323726">
              <a:off x="4732851" y="2969174"/>
              <a:ext cx="162422" cy="1877131"/>
              <a:chOff x="2702749" y="2939735"/>
              <a:chExt cx="158471" cy="1743732"/>
            </a:xfrm>
          </p:grpSpPr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307FF762-AF58-4706-8DD0-2351FACB791B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E1A76FE0-49C4-4BD7-AE12-55F616004EED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CAF52917-CE69-4DDF-B87B-09E115AF030C}"/>
                </a:ext>
              </a:extLst>
            </p:cNvPr>
            <p:cNvGrpSpPr/>
            <p:nvPr/>
          </p:nvGrpSpPr>
          <p:grpSpPr>
            <a:xfrm rot="3876274" flipH="1">
              <a:off x="5088532" y="3220199"/>
              <a:ext cx="162422" cy="1877131"/>
              <a:chOff x="2702749" y="2939735"/>
              <a:chExt cx="158471" cy="1743732"/>
            </a:xfrm>
          </p:grpSpPr>
          <p:sp>
            <p:nvSpPr>
              <p:cNvPr id="278" name="台形 277">
                <a:extLst>
                  <a:ext uri="{FF2B5EF4-FFF2-40B4-BE49-F238E27FC236}">
                    <a16:creationId xmlns:a16="http://schemas.microsoft.com/office/drawing/2014/main" id="{EEFFBA53-87F2-4FB0-896C-C288651A3D22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B1998059-56EE-4F27-86E9-48C0A3D4C4F4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CBAE5D8-2323-42BB-BAE8-786116650FB5}"/>
                </a:ext>
              </a:extLst>
            </p:cNvPr>
            <p:cNvGrpSpPr/>
            <p:nvPr/>
          </p:nvGrpSpPr>
          <p:grpSpPr>
            <a:xfrm rot="3003361">
              <a:off x="4597603" y="2828103"/>
              <a:ext cx="162422" cy="1877131"/>
              <a:chOff x="2702749" y="2939735"/>
              <a:chExt cx="158471" cy="1743732"/>
            </a:xfrm>
          </p:grpSpPr>
          <p:sp>
            <p:nvSpPr>
              <p:cNvPr id="276" name="台形 275">
                <a:extLst>
                  <a:ext uri="{FF2B5EF4-FFF2-40B4-BE49-F238E27FC236}">
                    <a16:creationId xmlns:a16="http://schemas.microsoft.com/office/drawing/2014/main" id="{57335207-2BDD-44E3-A3D5-B15A44603E4E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8EB50E94-5054-42B7-89F5-7A7E6EEC6F88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4DFF9E6D-9BDC-4B95-80CB-9ADD53B04885}"/>
                </a:ext>
              </a:extLst>
            </p:cNvPr>
            <p:cNvGrpSpPr/>
            <p:nvPr/>
          </p:nvGrpSpPr>
          <p:grpSpPr>
            <a:xfrm rot="4196639" flipH="1">
              <a:off x="5257356" y="3325489"/>
              <a:ext cx="162422" cy="1877131"/>
              <a:chOff x="2702749" y="2939735"/>
              <a:chExt cx="158471" cy="1743732"/>
            </a:xfrm>
          </p:grpSpPr>
          <p:sp>
            <p:nvSpPr>
              <p:cNvPr id="274" name="台形 273">
                <a:extLst>
                  <a:ext uri="{FF2B5EF4-FFF2-40B4-BE49-F238E27FC236}">
                    <a16:creationId xmlns:a16="http://schemas.microsoft.com/office/drawing/2014/main" id="{7FD45B85-6CAD-4026-A339-BD9F85994F39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7F54C579-224D-432E-809F-0E274FEDF295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1" name="グループ化 270">
              <a:extLst>
                <a:ext uri="{FF2B5EF4-FFF2-40B4-BE49-F238E27FC236}">
                  <a16:creationId xmlns:a16="http://schemas.microsoft.com/office/drawing/2014/main" id="{6D1E0B54-CCEB-4989-B497-C50A9974DA14}"/>
                </a:ext>
              </a:extLst>
            </p:cNvPr>
            <p:cNvGrpSpPr/>
            <p:nvPr/>
          </p:nvGrpSpPr>
          <p:grpSpPr>
            <a:xfrm rot="4551813" flipH="1">
              <a:off x="5210721" y="3463995"/>
              <a:ext cx="162422" cy="1877131"/>
              <a:chOff x="2702749" y="2939735"/>
              <a:chExt cx="158471" cy="1743732"/>
            </a:xfrm>
          </p:grpSpPr>
          <p:sp>
            <p:nvSpPr>
              <p:cNvPr id="272" name="台形 271">
                <a:extLst>
                  <a:ext uri="{FF2B5EF4-FFF2-40B4-BE49-F238E27FC236}">
                    <a16:creationId xmlns:a16="http://schemas.microsoft.com/office/drawing/2014/main" id="{BE7E0284-FB52-4480-A8FB-D0FC8478FD25}"/>
                  </a:ext>
                </a:extLst>
              </p:cNvPr>
              <p:cNvSpPr/>
              <p:nvPr/>
            </p:nvSpPr>
            <p:spPr bwMode="auto">
              <a:xfrm rot="10800000">
                <a:off x="2702749" y="2939735"/>
                <a:ext cx="158471" cy="1743732"/>
              </a:xfrm>
              <a:prstGeom prst="trapezoid">
                <a:avLst>
                  <a:gd name="adj" fmla="val 32514"/>
                </a:avLst>
              </a:prstGeom>
              <a:solidFill>
                <a:srgbClr val="FF99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0BD80D7-42B2-438B-ADE9-7B4186B71620}"/>
                  </a:ext>
                </a:extLst>
              </p:cNvPr>
              <p:cNvSpPr/>
              <p:nvPr/>
            </p:nvSpPr>
            <p:spPr bwMode="auto">
              <a:xfrm>
                <a:off x="2710580" y="2981024"/>
                <a:ext cx="136337" cy="1338360"/>
              </a:xfrm>
              <a:custGeom>
                <a:avLst/>
                <a:gdLst>
                  <a:gd name="connsiteX0" fmla="*/ 70985 w 136337"/>
                  <a:gd name="connsiteY0" fmla="*/ 1315432 h 1338360"/>
                  <a:gd name="connsiteX1" fmla="*/ 99088 w 136337"/>
                  <a:gd name="connsiteY1" fmla="*/ 1326896 h 1338360"/>
                  <a:gd name="connsiteX2" fmla="*/ 70985 w 136337"/>
                  <a:gd name="connsiteY2" fmla="*/ 1338360 h 1338360"/>
                  <a:gd name="connsiteX3" fmla="*/ 42882 w 136337"/>
                  <a:gd name="connsiteY3" fmla="*/ 1326896 h 1338360"/>
                  <a:gd name="connsiteX4" fmla="*/ 70985 w 136337"/>
                  <a:gd name="connsiteY4" fmla="*/ 1315432 h 1338360"/>
                  <a:gd name="connsiteX5" fmla="*/ 79281 w 136337"/>
                  <a:gd name="connsiteY5" fmla="*/ 1268670 h 1338360"/>
                  <a:gd name="connsiteX6" fmla="*/ 107384 w 136337"/>
                  <a:gd name="connsiteY6" fmla="*/ 1280134 h 1338360"/>
                  <a:gd name="connsiteX7" fmla="*/ 79281 w 136337"/>
                  <a:gd name="connsiteY7" fmla="*/ 1291598 h 1338360"/>
                  <a:gd name="connsiteX8" fmla="*/ 51178 w 136337"/>
                  <a:gd name="connsiteY8" fmla="*/ 1280134 h 1338360"/>
                  <a:gd name="connsiteX9" fmla="*/ 79281 w 136337"/>
                  <a:gd name="connsiteY9" fmla="*/ 1268670 h 1338360"/>
                  <a:gd name="connsiteX10" fmla="*/ 80174 w 136337"/>
                  <a:gd name="connsiteY10" fmla="*/ 1196952 h 1338360"/>
                  <a:gd name="connsiteX11" fmla="*/ 108277 w 136337"/>
                  <a:gd name="connsiteY11" fmla="*/ 1208416 h 1338360"/>
                  <a:gd name="connsiteX12" fmla="*/ 80174 w 136337"/>
                  <a:gd name="connsiteY12" fmla="*/ 1219880 h 1338360"/>
                  <a:gd name="connsiteX13" fmla="*/ 52071 w 136337"/>
                  <a:gd name="connsiteY13" fmla="*/ 1208416 h 1338360"/>
                  <a:gd name="connsiteX14" fmla="*/ 80174 w 136337"/>
                  <a:gd name="connsiteY14" fmla="*/ 1196952 h 1338360"/>
                  <a:gd name="connsiteX15" fmla="*/ 84850 w 136337"/>
                  <a:gd name="connsiteY15" fmla="*/ 1107041 h 1338360"/>
                  <a:gd name="connsiteX16" fmla="*/ 112953 w 136337"/>
                  <a:gd name="connsiteY16" fmla="*/ 1118505 h 1338360"/>
                  <a:gd name="connsiteX17" fmla="*/ 84850 w 136337"/>
                  <a:gd name="connsiteY17" fmla="*/ 1129969 h 1338360"/>
                  <a:gd name="connsiteX18" fmla="*/ 56747 w 136337"/>
                  <a:gd name="connsiteY18" fmla="*/ 1118505 h 1338360"/>
                  <a:gd name="connsiteX19" fmla="*/ 84850 w 136337"/>
                  <a:gd name="connsiteY19" fmla="*/ 1107041 h 1338360"/>
                  <a:gd name="connsiteX20" fmla="*/ 56206 w 136337"/>
                  <a:gd name="connsiteY20" fmla="*/ 1056415 h 1338360"/>
                  <a:gd name="connsiteX21" fmla="*/ 84309 w 136337"/>
                  <a:gd name="connsiteY21" fmla="*/ 1067879 h 1338360"/>
                  <a:gd name="connsiteX22" fmla="*/ 56206 w 136337"/>
                  <a:gd name="connsiteY22" fmla="*/ 1079343 h 1338360"/>
                  <a:gd name="connsiteX23" fmla="*/ 28103 w 136337"/>
                  <a:gd name="connsiteY23" fmla="*/ 1067879 h 1338360"/>
                  <a:gd name="connsiteX24" fmla="*/ 56206 w 136337"/>
                  <a:gd name="connsiteY24" fmla="*/ 1056415 h 1338360"/>
                  <a:gd name="connsiteX25" fmla="*/ 64426 w 136337"/>
                  <a:gd name="connsiteY25" fmla="*/ 1008232 h 1338360"/>
                  <a:gd name="connsiteX26" fmla="*/ 92529 w 136337"/>
                  <a:gd name="connsiteY26" fmla="*/ 1019696 h 1338360"/>
                  <a:gd name="connsiteX27" fmla="*/ 64426 w 136337"/>
                  <a:gd name="connsiteY27" fmla="*/ 1031160 h 1338360"/>
                  <a:gd name="connsiteX28" fmla="*/ 36323 w 136337"/>
                  <a:gd name="connsiteY28" fmla="*/ 1019696 h 1338360"/>
                  <a:gd name="connsiteX29" fmla="*/ 64426 w 136337"/>
                  <a:gd name="connsiteY29" fmla="*/ 1008232 h 1338360"/>
                  <a:gd name="connsiteX30" fmla="*/ 72356 w 136337"/>
                  <a:gd name="connsiteY30" fmla="*/ 969722 h 1338360"/>
                  <a:gd name="connsiteX31" fmla="*/ 100459 w 136337"/>
                  <a:gd name="connsiteY31" fmla="*/ 981186 h 1338360"/>
                  <a:gd name="connsiteX32" fmla="*/ 72356 w 136337"/>
                  <a:gd name="connsiteY32" fmla="*/ 992650 h 1338360"/>
                  <a:gd name="connsiteX33" fmla="*/ 44253 w 136337"/>
                  <a:gd name="connsiteY33" fmla="*/ 981186 h 1338360"/>
                  <a:gd name="connsiteX34" fmla="*/ 72356 w 136337"/>
                  <a:gd name="connsiteY34" fmla="*/ 969722 h 1338360"/>
                  <a:gd name="connsiteX35" fmla="*/ 93178 w 136337"/>
                  <a:gd name="connsiteY35" fmla="*/ 932359 h 1338360"/>
                  <a:gd name="connsiteX36" fmla="*/ 121281 w 136337"/>
                  <a:gd name="connsiteY36" fmla="*/ 943823 h 1338360"/>
                  <a:gd name="connsiteX37" fmla="*/ 93178 w 136337"/>
                  <a:gd name="connsiteY37" fmla="*/ 955287 h 1338360"/>
                  <a:gd name="connsiteX38" fmla="*/ 65075 w 136337"/>
                  <a:gd name="connsiteY38" fmla="*/ 943823 h 1338360"/>
                  <a:gd name="connsiteX39" fmla="*/ 93178 w 136337"/>
                  <a:gd name="connsiteY39" fmla="*/ 932359 h 1338360"/>
                  <a:gd name="connsiteX40" fmla="*/ 92529 w 136337"/>
                  <a:gd name="connsiteY40" fmla="*/ 879159 h 1338360"/>
                  <a:gd name="connsiteX41" fmla="*/ 120632 w 136337"/>
                  <a:gd name="connsiteY41" fmla="*/ 890623 h 1338360"/>
                  <a:gd name="connsiteX42" fmla="*/ 92529 w 136337"/>
                  <a:gd name="connsiteY42" fmla="*/ 902087 h 1338360"/>
                  <a:gd name="connsiteX43" fmla="*/ 64426 w 136337"/>
                  <a:gd name="connsiteY43" fmla="*/ 890623 h 1338360"/>
                  <a:gd name="connsiteX44" fmla="*/ 92529 w 136337"/>
                  <a:gd name="connsiteY44" fmla="*/ 879159 h 1338360"/>
                  <a:gd name="connsiteX45" fmla="*/ 65075 w 136337"/>
                  <a:gd name="connsiteY45" fmla="*/ 838205 h 1338360"/>
                  <a:gd name="connsiteX46" fmla="*/ 93178 w 136337"/>
                  <a:gd name="connsiteY46" fmla="*/ 849669 h 1338360"/>
                  <a:gd name="connsiteX47" fmla="*/ 65075 w 136337"/>
                  <a:gd name="connsiteY47" fmla="*/ 861133 h 1338360"/>
                  <a:gd name="connsiteX48" fmla="*/ 36972 w 136337"/>
                  <a:gd name="connsiteY48" fmla="*/ 849669 h 1338360"/>
                  <a:gd name="connsiteX49" fmla="*/ 65075 w 136337"/>
                  <a:gd name="connsiteY49" fmla="*/ 838205 h 1338360"/>
                  <a:gd name="connsiteX50" fmla="*/ 69158 w 136337"/>
                  <a:gd name="connsiteY50" fmla="*/ 782093 h 1338360"/>
                  <a:gd name="connsiteX51" fmla="*/ 97261 w 136337"/>
                  <a:gd name="connsiteY51" fmla="*/ 793557 h 1338360"/>
                  <a:gd name="connsiteX52" fmla="*/ 69158 w 136337"/>
                  <a:gd name="connsiteY52" fmla="*/ 805021 h 1338360"/>
                  <a:gd name="connsiteX53" fmla="*/ 41055 w 136337"/>
                  <a:gd name="connsiteY53" fmla="*/ 793557 h 1338360"/>
                  <a:gd name="connsiteX54" fmla="*/ 69158 w 136337"/>
                  <a:gd name="connsiteY54" fmla="*/ 782093 h 1338360"/>
                  <a:gd name="connsiteX55" fmla="*/ 93178 w 136337"/>
                  <a:gd name="connsiteY55" fmla="*/ 732586 h 1338360"/>
                  <a:gd name="connsiteX56" fmla="*/ 121281 w 136337"/>
                  <a:gd name="connsiteY56" fmla="*/ 744050 h 1338360"/>
                  <a:gd name="connsiteX57" fmla="*/ 93178 w 136337"/>
                  <a:gd name="connsiteY57" fmla="*/ 755514 h 1338360"/>
                  <a:gd name="connsiteX58" fmla="*/ 65075 w 136337"/>
                  <a:gd name="connsiteY58" fmla="*/ 744050 h 1338360"/>
                  <a:gd name="connsiteX59" fmla="*/ 93178 w 136337"/>
                  <a:gd name="connsiteY59" fmla="*/ 732586 h 1338360"/>
                  <a:gd name="connsiteX60" fmla="*/ 97987 w 136337"/>
                  <a:gd name="connsiteY60" fmla="*/ 695983 h 1338360"/>
                  <a:gd name="connsiteX61" fmla="*/ 126090 w 136337"/>
                  <a:gd name="connsiteY61" fmla="*/ 707447 h 1338360"/>
                  <a:gd name="connsiteX62" fmla="*/ 97987 w 136337"/>
                  <a:gd name="connsiteY62" fmla="*/ 718911 h 1338360"/>
                  <a:gd name="connsiteX63" fmla="*/ 69884 w 136337"/>
                  <a:gd name="connsiteY63" fmla="*/ 707447 h 1338360"/>
                  <a:gd name="connsiteX64" fmla="*/ 97987 w 136337"/>
                  <a:gd name="connsiteY64" fmla="*/ 695983 h 1338360"/>
                  <a:gd name="connsiteX65" fmla="*/ 56535 w 136337"/>
                  <a:gd name="connsiteY65" fmla="*/ 656347 h 1338360"/>
                  <a:gd name="connsiteX66" fmla="*/ 84638 w 136337"/>
                  <a:gd name="connsiteY66" fmla="*/ 667811 h 1338360"/>
                  <a:gd name="connsiteX67" fmla="*/ 56535 w 136337"/>
                  <a:gd name="connsiteY67" fmla="*/ 679275 h 1338360"/>
                  <a:gd name="connsiteX68" fmla="*/ 28432 w 136337"/>
                  <a:gd name="connsiteY68" fmla="*/ 667811 h 1338360"/>
                  <a:gd name="connsiteX69" fmla="*/ 56535 w 136337"/>
                  <a:gd name="connsiteY69" fmla="*/ 656347 h 1338360"/>
                  <a:gd name="connsiteX70" fmla="*/ 56206 w 136337"/>
                  <a:gd name="connsiteY70" fmla="*/ 583912 h 1338360"/>
                  <a:gd name="connsiteX71" fmla="*/ 84309 w 136337"/>
                  <a:gd name="connsiteY71" fmla="*/ 595376 h 1338360"/>
                  <a:gd name="connsiteX72" fmla="*/ 56206 w 136337"/>
                  <a:gd name="connsiteY72" fmla="*/ 606840 h 1338360"/>
                  <a:gd name="connsiteX73" fmla="*/ 28103 w 136337"/>
                  <a:gd name="connsiteY73" fmla="*/ 595376 h 1338360"/>
                  <a:gd name="connsiteX74" fmla="*/ 56206 w 136337"/>
                  <a:gd name="connsiteY74" fmla="*/ 583912 h 1338360"/>
                  <a:gd name="connsiteX75" fmla="*/ 64502 w 136337"/>
                  <a:gd name="connsiteY75" fmla="*/ 537150 h 1338360"/>
                  <a:gd name="connsiteX76" fmla="*/ 92605 w 136337"/>
                  <a:gd name="connsiteY76" fmla="*/ 548614 h 1338360"/>
                  <a:gd name="connsiteX77" fmla="*/ 64502 w 136337"/>
                  <a:gd name="connsiteY77" fmla="*/ 560078 h 1338360"/>
                  <a:gd name="connsiteX78" fmla="*/ 36399 w 136337"/>
                  <a:gd name="connsiteY78" fmla="*/ 548614 h 1338360"/>
                  <a:gd name="connsiteX79" fmla="*/ 64502 w 136337"/>
                  <a:gd name="connsiteY79" fmla="*/ 537150 h 1338360"/>
                  <a:gd name="connsiteX80" fmla="*/ 96811 w 136337"/>
                  <a:gd name="connsiteY80" fmla="*/ 491789 h 1338360"/>
                  <a:gd name="connsiteX81" fmla="*/ 124914 w 136337"/>
                  <a:gd name="connsiteY81" fmla="*/ 503253 h 1338360"/>
                  <a:gd name="connsiteX82" fmla="*/ 96811 w 136337"/>
                  <a:gd name="connsiteY82" fmla="*/ 514717 h 1338360"/>
                  <a:gd name="connsiteX83" fmla="*/ 68708 w 136337"/>
                  <a:gd name="connsiteY83" fmla="*/ 503253 h 1338360"/>
                  <a:gd name="connsiteX84" fmla="*/ 96811 w 136337"/>
                  <a:gd name="connsiteY84" fmla="*/ 491789 h 1338360"/>
                  <a:gd name="connsiteX85" fmla="*/ 56823 w 136337"/>
                  <a:gd name="connsiteY85" fmla="*/ 450826 h 1338360"/>
                  <a:gd name="connsiteX86" fmla="*/ 84926 w 136337"/>
                  <a:gd name="connsiteY86" fmla="*/ 462290 h 1338360"/>
                  <a:gd name="connsiteX87" fmla="*/ 56823 w 136337"/>
                  <a:gd name="connsiteY87" fmla="*/ 473754 h 1338360"/>
                  <a:gd name="connsiteX88" fmla="*/ 28720 w 136337"/>
                  <a:gd name="connsiteY88" fmla="*/ 462290 h 1338360"/>
                  <a:gd name="connsiteX89" fmla="*/ 56823 w 136337"/>
                  <a:gd name="connsiteY89" fmla="*/ 450826 h 1338360"/>
                  <a:gd name="connsiteX90" fmla="*/ 71061 w 136337"/>
                  <a:gd name="connsiteY90" fmla="*/ 398608 h 1338360"/>
                  <a:gd name="connsiteX91" fmla="*/ 99164 w 136337"/>
                  <a:gd name="connsiteY91" fmla="*/ 410072 h 1338360"/>
                  <a:gd name="connsiteX92" fmla="*/ 71061 w 136337"/>
                  <a:gd name="connsiteY92" fmla="*/ 421536 h 1338360"/>
                  <a:gd name="connsiteX93" fmla="*/ 42958 w 136337"/>
                  <a:gd name="connsiteY93" fmla="*/ 410072 h 1338360"/>
                  <a:gd name="connsiteX94" fmla="*/ 71061 w 136337"/>
                  <a:gd name="connsiteY94" fmla="*/ 398608 h 1338360"/>
                  <a:gd name="connsiteX95" fmla="*/ 36399 w 136337"/>
                  <a:gd name="connsiteY95" fmla="*/ 352017 h 1338360"/>
                  <a:gd name="connsiteX96" fmla="*/ 64502 w 136337"/>
                  <a:gd name="connsiteY96" fmla="*/ 363481 h 1338360"/>
                  <a:gd name="connsiteX97" fmla="*/ 36399 w 136337"/>
                  <a:gd name="connsiteY97" fmla="*/ 374945 h 1338360"/>
                  <a:gd name="connsiteX98" fmla="*/ 8296 w 136337"/>
                  <a:gd name="connsiteY98" fmla="*/ 363481 h 1338360"/>
                  <a:gd name="connsiteX99" fmla="*/ 36399 w 136337"/>
                  <a:gd name="connsiteY99" fmla="*/ 352017 h 1338360"/>
                  <a:gd name="connsiteX100" fmla="*/ 101847 w 136337"/>
                  <a:gd name="connsiteY100" fmla="*/ 307679 h 1338360"/>
                  <a:gd name="connsiteX101" fmla="*/ 129950 w 136337"/>
                  <a:gd name="connsiteY101" fmla="*/ 319143 h 1338360"/>
                  <a:gd name="connsiteX102" fmla="*/ 101847 w 136337"/>
                  <a:gd name="connsiteY102" fmla="*/ 330607 h 1338360"/>
                  <a:gd name="connsiteX103" fmla="*/ 73744 w 136337"/>
                  <a:gd name="connsiteY103" fmla="*/ 319143 h 1338360"/>
                  <a:gd name="connsiteX104" fmla="*/ 101847 w 136337"/>
                  <a:gd name="connsiteY104" fmla="*/ 307679 h 1338360"/>
                  <a:gd name="connsiteX105" fmla="*/ 48494 w 136337"/>
                  <a:gd name="connsiteY105" fmla="*/ 275936 h 1338360"/>
                  <a:gd name="connsiteX106" fmla="*/ 76597 w 136337"/>
                  <a:gd name="connsiteY106" fmla="*/ 287400 h 1338360"/>
                  <a:gd name="connsiteX107" fmla="*/ 48494 w 136337"/>
                  <a:gd name="connsiteY107" fmla="*/ 298864 h 1338360"/>
                  <a:gd name="connsiteX108" fmla="*/ 20391 w 136337"/>
                  <a:gd name="connsiteY108" fmla="*/ 287400 h 1338360"/>
                  <a:gd name="connsiteX109" fmla="*/ 48494 w 136337"/>
                  <a:gd name="connsiteY109" fmla="*/ 275936 h 1338360"/>
                  <a:gd name="connsiteX110" fmla="*/ 92529 w 136337"/>
                  <a:gd name="connsiteY110" fmla="*/ 211161 h 1338360"/>
                  <a:gd name="connsiteX111" fmla="*/ 120632 w 136337"/>
                  <a:gd name="connsiteY111" fmla="*/ 222625 h 1338360"/>
                  <a:gd name="connsiteX112" fmla="*/ 92529 w 136337"/>
                  <a:gd name="connsiteY112" fmla="*/ 234089 h 1338360"/>
                  <a:gd name="connsiteX113" fmla="*/ 64426 w 136337"/>
                  <a:gd name="connsiteY113" fmla="*/ 222625 h 1338360"/>
                  <a:gd name="connsiteX114" fmla="*/ 92529 w 136337"/>
                  <a:gd name="connsiteY114" fmla="*/ 211161 h 1338360"/>
                  <a:gd name="connsiteX115" fmla="*/ 36323 w 136337"/>
                  <a:gd name="connsiteY115" fmla="*/ 181831 h 1338360"/>
                  <a:gd name="connsiteX116" fmla="*/ 64426 w 136337"/>
                  <a:gd name="connsiteY116" fmla="*/ 193295 h 1338360"/>
                  <a:gd name="connsiteX117" fmla="*/ 36323 w 136337"/>
                  <a:gd name="connsiteY117" fmla="*/ 204759 h 1338360"/>
                  <a:gd name="connsiteX118" fmla="*/ 8220 w 136337"/>
                  <a:gd name="connsiteY118" fmla="*/ 193295 h 1338360"/>
                  <a:gd name="connsiteX119" fmla="*/ 36323 w 136337"/>
                  <a:gd name="connsiteY119" fmla="*/ 181831 h 1338360"/>
                  <a:gd name="connsiteX120" fmla="*/ 108234 w 136337"/>
                  <a:gd name="connsiteY120" fmla="*/ 126574 h 1338360"/>
                  <a:gd name="connsiteX121" fmla="*/ 136337 w 136337"/>
                  <a:gd name="connsiteY121" fmla="*/ 138038 h 1338360"/>
                  <a:gd name="connsiteX122" fmla="*/ 108234 w 136337"/>
                  <a:gd name="connsiteY122" fmla="*/ 149502 h 1338360"/>
                  <a:gd name="connsiteX123" fmla="*/ 80131 w 136337"/>
                  <a:gd name="connsiteY123" fmla="*/ 138038 h 1338360"/>
                  <a:gd name="connsiteX124" fmla="*/ 108234 w 136337"/>
                  <a:gd name="connsiteY124" fmla="*/ 126574 h 1338360"/>
                  <a:gd name="connsiteX125" fmla="*/ 41724 w 136337"/>
                  <a:gd name="connsiteY125" fmla="*/ 83330 h 1338360"/>
                  <a:gd name="connsiteX126" fmla="*/ 69827 w 136337"/>
                  <a:gd name="connsiteY126" fmla="*/ 94794 h 1338360"/>
                  <a:gd name="connsiteX127" fmla="*/ 41724 w 136337"/>
                  <a:gd name="connsiteY127" fmla="*/ 106258 h 1338360"/>
                  <a:gd name="connsiteX128" fmla="*/ 13621 w 136337"/>
                  <a:gd name="connsiteY128" fmla="*/ 94794 h 1338360"/>
                  <a:gd name="connsiteX129" fmla="*/ 41724 w 136337"/>
                  <a:gd name="connsiteY129" fmla="*/ 83330 h 1338360"/>
                  <a:gd name="connsiteX130" fmla="*/ 84309 w 136337"/>
                  <a:gd name="connsiteY130" fmla="*/ 40975 h 1338360"/>
                  <a:gd name="connsiteX131" fmla="*/ 112412 w 136337"/>
                  <a:gd name="connsiteY131" fmla="*/ 52439 h 1338360"/>
                  <a:gd name="connsiteX132" fmla="*/ 84309 w 136337"/>
                  <a:gd name="connsiteY132" fmla="*/ 63903 h 1338360"/>
                  <a:gd name="connsiteX133" fmla="*/ 56206 w 136337"/>
                  <a:gd name="connsiteY133" fmla="*/ 52439 h 1338360"/>
                  <a:gd name="connsiteX134" fmla="*/ 84309 w 136337"/>
                  <a:gd name="connsiteY134" fmla="*/ 40975 h 1338360"/>
                  <a:gd name="connsiteX135" fmla="*/ 28103 w 136337"/>
                  <a:gd name="connsiteY135" fmla="*/ 0 h 1338360"/>
                  <a:gd name="connsiteX136" fmla="*/ 56206 w 136337"/>
                  <a:gd name="connsiteY136" fmla="*/ 11464 h 1338360"/>
                  <a:gd name="connsiteX137" fmla="*/ 28103 w 136337"/>
                  <a:gd name="connsiteY137" fmla="*/ 22928 h 1338360"/>
                  <a:gd name="connsiteX138" fmla="*/ 0 w 136337"/>
                  <a:gd name="connsiteY138" fmla="*/ 11464 h 1338360"/>
                  <a:gd name="connsiteX139" fmla="*/ 28103 w 136337"/>
                  <a:gd name="connsiteY139" fmla="*/ 0 h 133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</a:cxnLst>
                <a:rect l="l" t="t" r="r" b="b"/>
                <a:pathLst>
                  <a:path w="136337" h="1338360">
                    <a:moveTo>
                      <a:pt x="70985" y="1315432"/>
                    </a:moveTo>
                    <a:cubicBezTo>
                      <a:pt x="86506" y="1315432"/>
                      <a:pt x="99088" y="1320565"/>
                      <a:pt x="99088" y="1326896"/>
                    </a:cubicBezTo>
                    <a:cubicBezTo>
                      <a:pt x="99088" y="1333227"/>
                      <a:pt x="86506" y="1338360"/>
                      <a:pt x="70985" y="1338360"/>
                    </a:cubicBezTo>
                    <a:cubicBezTo>
                      <a:pt x="55464" y="1338360"/>
                      <a:pt x="42882" y="1333227"/>
                      <a:pt x="42882" y="1326896"/>
                    </a:cubicBezTo>
                    <a:cubicBezTo>
                      <a:pt x="42882" y="1320565"/>
                      <a:pt x="55464" y="1315432"/>
                      <a:pt x="70985" y="1315432"/>
                    </a:cubicBezTo>
                    <a:close/>
                    <a:moveTo>
                      <a:pt x="79281" y="1268670"/>
                    </a:moveTo>
                    <a:cubicBezTo>
                      <a:pt x="94802" y="1268670"/>
                      <a:pt x="107384" y="1273803"/>
                      <a:pt x="107384" y="1280134"/>
                    </a:cubicBezTo>
                    <a:cubicBezTo>
                      <a:pt x="107384" y="1286465"/>
                      <a:pt x="94802" y="1291598"/>
                      <a:pt x="79281" y="1291598"/>
                    </a:cubicBezTo>
                    <a:cubicBezTo>
                      <a:pt x="63760" y="1291598"/>
                      <a:pt x="51178" y="1286465"/>
                      <a:pt x="51178" y="1280134"/>
                    </a:cubicBezTo>
                    <a:cubicBezTo>
                      <a:pt x="51178" y="1273803"/>
                      <a:pt x="63760" y="1268670"/>
                      <a:pt x="79281" y="1268670"/>
                    </a:cubicBezTo>
                    <a:close/>
                    <a:moveTo>
                      <a:pt x="80174" y="1196952"/>
                    </a:moveTo>
                    <a:cubicBezTo>
                      <a:pt x="95695" y="1196952"/>
                      <a:pt x="108277" y="1202085"/>
                      <a:pt x="108277" y="1208416"/>
                    </a:cubicBezTo>
                    <a:cubicBezTo>
                      <a:pt x="108277" y="1214747"/>
                      <a:pt x="95695" y="1219880"/>
                      <a:pt x="80174" y="1219880"/>
                    </a:cubicBezTo>
                    <a:cubicBezTo>
                      <a:pt x="64653" y="1219880"/>
                      <a:pt x="52071" y="1214747"/>
                      <a:pt x="52071" y="1208416"/>
                    </a:cubicBezTo>
                    <a:cubicBezTo>
                      <a:pt x="52071" y="1202085"/>
                      <a:pt x="64653" y="1196952"/>
                      <a:pt x="80174" y="1196952"/>
                    </a:cubicBezTo>
                    <a:close/>
                    <a:moveTo>
                      <a:pt x="84850" y="1107041"/>
                    </a:moveTo>
                    <a:cubicBezTo>
                      <a:pt x="100371" y="1107041"/>
                      <a:pt x="112953" y="1112174"/>
                      <a:pt x="112953" y="1118505"/>
                    </a:cubicBezTo>
                    <a:cubicBezTo>
                      <a:pt x="112953" y="1124836"/>
                      <a:pt x="100371" y="1129969"/>
                      <a:pt x="84850" y="1129969"/>
                    </a:cubicBezTo>
                    <a:cubicBezTo>
                      <a:pt x="69329" y="1129969"/>
                      <a:pt x="56747" y="1124836"/>
                      <a:pt x="56747" y="1118505"/>
                    </a:cubicBezTo>
                    <a:cubicBezTo>
                      <a:pt x="56747" y="1112174"/>
                      <a:pt x="69329" y="1107041"/>
                      <a:pt x="84850" y="1107041"/>
                    </a:cubicBezTo>
                    <a:close/>
                    <a:moveTo>
                      <a:pt x="56206" y="1056415"/>
                    </a:moveTo>
                    <a:cubicBezTo>
                      <a:pt x="71727" y="1056415"/>
                      <a:pt x="84309" y="1061548"/>
                      <a:pt x="84309" y="1067879"/>
                    </a:cubicBezTo>
                    <a:cubicBezTo>
                      <a:pt x="84309" y="1074210"/>
                      <a:pt x="71727" y="1079343"/>
                      <a:pt x="56206" y="1079343"/>
                    </a:cubicBezTo>
                    <a:cubicBezTo>
                      <a:pt x="40685" y="1079343"/>
                      <a:pt x="28103" y="1074210"/>
                      <a:pt x="28103" y="1067879"/>
                    </a:cubicBezTo>
                    <a:cubicBezTo>
                      <a:pt x="28103" y="1061548"/>
                      <a:pt x="40685" y="1056415"/>
                      <a:pt x="56206" y="1056415"/>
                    </a:cubicBezTo>
                    <a:close/>
                    <a:moveTo>
                      <a:pt x="64426" y="1008232"/>
                    </a:moveTo>
                    <a:cubicBezTo>
                      <a:pt x="79947" y="1008232"/>
                      <a:pt x="92529" y="1013365"/>
                      <a:pt x="92529" y="1019696"/>
                    </a:cubicBezTo>
                    <a:cubicBezTo>
                      <a:pt x="92529" y="1026027"/>
                      <a:pt x="79947" y="1031160"/>
                      <a:pt x="64426" y="1031160"/>
                    </a:cubicBezTo>
                    <a:cubicBezTo>
                      <a:pt x="48905" y="1031160"/>
                      <a:pt x="36323" y="1026027"/>
                      <a:pt x="36323" y="1019696"/>
                    </a:cubicBezTo>
                    <a:cubicBezTo>
                      <a:pt x="36323" y="1013365"/>
                      <a:pt x="48905" y="1008232"/>
                      <a:pt x="64426" y="1008232"/>
                    </a:cubicBezTo>
                    <a:close/>
                    <a:moveTo>
                      <a:pt x="72356" y="969722"/>
                    </a:moveTo>
                    <a:cubicBezTo>
                      <a:pt x="87877" y="969722"/>
                      <a:pt x="100459" y="974855"/>
                      <a:pt x="100459" y="981186"/>
                    </a:cubicBezTo>
                    <a:cubicBezTo>
                      <a:pt x="100459" y="987517"/>
                      <a:pt x="87877" y="992650"/>
                      <a:pt x="72356" y="992650"/>
                    </a:cubicBezTo>
                    <a:cubicBezTo>
                      <a:pt x="56835" y="992650"/>
                      <a:pt x="44253" y="987517"/>
                      <a:pt x="44253" y="981186"/>
                    </a:cubicBezTo>
                    <a:cubicBezTo>
                      <a:pt x="44253" y="974855"/>
                      <a:pt x="56835" y="969722"/>
                      <a:pt x="72356" y="969722"/>
                    </a:cubicBezTo>
                    <a:close/>
                    <a:moveTo>
                      <a:pt x="93178" y="932359"/>
                    </a:moveTo>
                    <a:cubicBezTo>
                      <a:pt x="108699" y="932359"/>
                      <a:pt x="121281" y="937492"/>
                      <a:pt x="121281" y="943823"/>
                    </a:cubicBezTo>
                    <a:cubicBezTo>
                      <a:pt x="121281" y="950154"/>
                      <a:pt x="108699" y="955287"/>
                      <a:pt x="93178" y="955287"/>
                    </a:cubicBezTo>
                    <a:cubicBezTo>
                      <a:pt x="77657" y="955287"/>
                      <a:pt x="65075" y="950154"/>
                      <a:pt x="65075" y="943823"/>
                    </a:cubicBezTo>
                    <a:cubicBezTo>
                      <a:pt x="65075" y="937492"/>
                      <a:pt x="77657" y="932359"/>
                      <a:pt x="93178" y="932359"/>
                    </a:cubicBezTo>
                    <a:close/>
                    <a:moveTo>
                      <a:pt x="92529" y="879159"/>
                    </a:moveTo>
                    <a:cubicBezTo>
                      <a:pt x="108050" y="879159"/>
                      <a:pt x="120632" y="884292"/>
                      <a:pt x="120632" y="890623"/>
                    </a:cubicBezTo>
                    <a:cubicBezTo>
                      <a:pt x="120632" y="896954"/>
                      <a:pt x="108050" y="902087"/>
                      <a:pt x="92529" y="902087"/>
                    </a:cubicBezTo>
                    <a:cubicBezTo>
                      <a:pt x="77008" y="902087"/>
                      <a:pt x="64426" y="896954"/>
                      <a:pt x="64426" y="890623"/>
                    </a:cubicBezTo>
                    <a:cubicBezTo>
                      <a:pt x="64426" y="884292"/>
                      <a:pt x="77008" y="879159"/>
                      <a:pt x="92529" y="879159"/>
                    </a:cubicBezTo>
                    <a:close/>
                    <a:moveTo>
                      <a:pt x="65075" y="838205"/>
                    </a:moveTo>
                    <a:cubicBezTo>
                      <a:pt x="80596" y="838205"/>
                      <a:pt x="93178" y="843338"/>
                      <a:pt x="93178" y="849669"/>
                    </a:cubicBezTo>
                    <a:cubicBezTo>
                      <a:pt x="93178" y="856000"/>
                      <a:pt x="80596" y="861133"/>
                      <a:pt x="65075" y="861133"/>
                    </a:cubicBezTo>
                    <a:cubicBezTo>
                      <a:pt x="49554" y="861133"/>
                      <a:pt x="36972" y="856000"/>
                      <a:pt x="36972" y="849669"/>
                    </a:cubicBezTo>
                    <a:cubicBezTo>
                      <a:pt x="36972" y="843338"/>
                      <a:pt x="49554" y="838205"/>
                      <a:pt x="65075" y="838205"/>
                    </a:cubicBezTo>
                    <a:close/>
                    <a:moveTo>
                      <a:pt x="69158" y="782093"/>
                    </a:moveTo>
                    <a:cubicBezTo>
                      <a:pt x="84679" y="782093"/>
                      <a:pt x="97261" y="787226"/>
                      <a:pt x="97261" y="793557"/>
                    </a:cubicBezTo>
                    <a:cubicBezTo>
                      <a:pt x="97261" y="799888"/>
                      <a:pt x="84679" y="805021"/>
                      <a:pt x="69158" y="805021"/>
                    </a:cubicBezTo>
                    <a:cubicBezTo>
                      <a:pt x="53637" y="805021"/>
                      <a:pt x="41055" y="799888"/>
                      <a:pt x="41055" y="793557"/>
                    </a:cubicBezTo>
                    <a:cubicBezTo>
                      <a:pt x="41055" y="787226"/>
                      <a:pt x="53637" y="782093"/>
                      <a:pt x="69158" y="782093"/>
                    </a:cubicBezTo>
                    <a:close/>
                    <a:moveTo>
                      <a:pt x="93178" y="732586"/>
                    </a:moveTo>
                    <a:cubicBezTo>
                      <a:pt x="108699" y="732586"/>
                      <a:pt x="121281" y="737719"/>
                      <a:pt x="121281" y="744050"/>
                    </a:cubicBezTo>
                    <a:cubicBezTo>
                      <a:pt x="121281" y="750381"/>
                      <a:pt x="108699" y="755514"/>
                      <a:pt x="93178" y="755514"/>
                    </a:cubicBezTo>
                    <a:cubicBezTo>
                      <a:pt x="77657" y="755514"/>
                      <a:pt x="65075" y="750381"/>
                      <a:pt x="65075" y="744050"/>
                    </a:cubicBezTo>
                    <a:cubicBezTo>
                      <a:pt x="65075" y="737719"/>
                      <a:pt x="77657" y="732586"/>
                      <a:pt x="93178" y="732586"/>
                    </a:cubicBezTo>
                    <a:close/>
                    <a:moveTo>
                      <a:pt x="97987" y="695983"/>
                    </a:moveTo>
                    <a:cubicBezTo>
                      <a:pt x="113508" y="695983"/>
                      <a:pt x="126090" y="701116"/>
                      <a:pt x="126090" y="707447"/>
                    </a:cubicBezTo>
                    <a:cubicBezTo>
                      <a:pt x="126090" y="713778"/>
                      <a:pt x="113508" y="718911"/>
                      <a:pt x="97987" y="718911"/>
                    </a:cubicBezTo>
                    <a:cubicBezTo>
                      <a:pt x="82466" y="718911"/>
                      <a:pt x="69884" y="713778"/>
                      <a:pt x="69884" y="707447"/>
                    </a:cubicBezTo>
                    <a:cubicBezTo>
                      <a:pt x="69884" y="701116"/>
                      <a:pt x="82466" y="695983"/>
                      <a:pt x="97987" y="695983"/>
                    </a:cubicBezTo>
                    <a:close/>
                    <a:moveTo>
                      <a:pt x="56535" y="656347"/>
                    </a:moveTo>
                    <a:cubicBezTo>
                      <a:pt x="72056" y="656347"/>
                      <a:pt x="84638" y="661480"/>
                      <a:pt x="84638" y="667811"/>
                    </a:cubicBezTo>
                    <a:cubicBezTo>
                      <a:pt x="84638" y="674142"/>
                      <a:pt x="72056" y="679275"/>
                      <a:pt x="56535" y="679275"/>
                    </a:cubicBezTo>
                    <a:cubicBezTo>
                      <a:pt x="41014" y="679275"/>
                      <a:pt x="28432" y="674142"/>
                      <a:pt x="28432" y="667811"/>
                    </a:cubicBezTo>
                    <a:cubicBezTo>
                      <a:pt x="28432" y="661480"/>
                      <a:pt x="41014" y="656347"/>
                      <a:pt x="56535" y="656347"/>
                    </a:cubicBezTo>
                    <a:close/>
                    <a:moveTo>
                      <a:pt x="56206" y="583912"/>
                    </a:moveTo>
                    <a:cubicBezTo>
                      <a:pt x="71727" y="583912"/>
                      <a:pt x="84309" y="589045"/>
                      <a:pt x="84309" y="595376"/>
                    </a:cubicBezTo>
                    <a:cubicBezTo>
                      <a:pt x="84309" y="601707"/>
                      <a:pt x="71727" y="606840"/>
                      <a:pt x="56206" y="606840"/>
                    </a:cubicBezTo>
                    <a:cubicBezTo>
                      <a:pt x="40685" y="606840"/>
                      <a:pt x="28103" y="601707"/>
                      <a:pt x="28103" y="595376"/>
                    </a:cubicBezTo>
                    <a:cubicBezTo>
                      <a:pt x="28103" y="589045"/>
                      <a:pt x="40685" y="583912"/>
                      <a:pt x="56206" y="583912"/>
                    </a:cubicBezTo>
                    <a:close/>
                    <a:moveTo>
                      <a:pt x="64502" y="537150"/>
                    </a:moveTo>
                    <a:cubicBezTo>
                      <a:pt x="80023" y="537150"/>
                      <a:pt x="92605" y="542283"/>
                      <a:pt x="92605" y="548614"/>
                    </a:cubicBezTo>
                    <a:cubicBezTo>
                      <a:pt x="92605" y="554945"/>
                      <a:pt x="80023" y="560078"/>
                      <a:pt x="64502" y="560078"/>
                    </a:cubicBezTo>
                    <a:cubicBezTo>
                      <a:pt x="48981" y="560078"/>
                      <a:pt x="36399" y="554945"/>
                      <a:pt x="36399" y="548614"/>
                    </a:cubicBezTo>
                    <a:cubicBezTo>
                      <a:pt x="36399" y="542283"/>
                      <a:pt x="48981" y="537150"/>
                      <a:pt x="64502" y="537150"/>
                    </a:cubicBezTo>
                    <a:close/>
                    <a:moveTo>
                      <a:pt x="96811" y="491789"/>
                    </a:moveTo>
                    <a:cubicBezTo>
                      <a:pt x="112332" y="491789"/>
                      <a:pt x="124914" y="496922"/>
                      <a:pt x="124914" y="503253"/>
                    </a:cubicBezTo>
                    <a:cubicBezTo>
                      <a:pt x="124914" y="509584"/>
                      <a:pt x="112332" y="514717"/>
                      <a:pt x="96811" y="514717"/>
                    </a:cubicBezTo>
                    <a:cubicBezTo>
                      <a:pt x="81290" y="514717"/>
                      <a:pt x="68708" y="509584"/>
                      <a:pt x="68708" y="503253"/>
                    </a:cubicBezTo>
                    <a:cubicBezTo>
                      <a:pt x="68708" y="496922"/>
                      <a:pt x="81290" y="491789"/>
                      <a:pt x="96811" y="491789"/>
                    </a:cubicBezTo>
                    <a:close/>
                    <a:moveTo>
                      <a:pt x="56823" y="450826"/>
                    </a:moveTo>
                    <a:cubicBezTo>
                      <a:pt x="72344" y="450826"/>
                      <a:pt x="84926" y="455959"/>
                      <a:pt x="84926" y="462290"/>
                    </a:cubicBezTo>
                    <a:cubicBezTo>
                      <a:pt x="84926" y="468621"/>
                      <a:pt x="72344" y="473754"/>
                      <a:pt x="56823" y="473754"/>
                    </a:cubicBezTo>
                    <a:cubicBezTo>
                      <a:pt x="41302" y="473754"/>
                      <a:pt x="28720" y="468621"/>
                      <a:pt x="28720" y="462290"/>
                    </a:cubicBezTo>
                    <a:cubicBezTo>
                      <a:pt x="28720" y="455959"/>
                      <a:pt x="41302" y="450826"/>
                      <a:pt x="56823" y="450826"/>
                    </a:cubicBezTo>
                    <a:close/>
                    <a:moveTo>
                      <a:pt x="71061" y="398608"/>
                    </a:moveTo>
                    <a:cubicBezTo>
                      <a:pt x="86582" y="398608"/>
                      <a:pt x="99164" y="403741"/>
                      <a:pt x="99164" y="410072"/>
                    </a:cubicBezTo>
                    <a:cubicBezTo>
                      <a:pt x="99164" y="416403"/>
                      <a:pt x="86582" y="421536"/>
                      <a:pt x="71061" y="421536"/>
                    </a:cubicBezTo>
                    <a:cubicBezTo>
                      <a:pt x="55540" y="421536"/>
                      <a:pt x="42958" y="416403"/>
                      <a:pt x="42958" y="410072"/>
                    </a:cubicBezTo>
                    <a:cubicBezTo>
                      <a:pt x="42958" y="403741"/>
                      <a:pt x="55540" y="398608"/>
                      <a:pt x="71061" y="398608"/>
                    </a:cubicBezTo>
                    <a:close/>
                    <a:moveTo>
                      <a:pt x="36399" y="352017"/>
                    </a:moveTo>
                    <a:cubicBezTo>
                      <a:pt x="51920" y="352017"/>
                      <a:pt x="64502" y="357150"/>
                      <a:pt x="64502" y="363481"/>
                    </a:cubicBezTo>
                    <a:cubicBezTo>
                      <a:pt x="64502" y="369812"/>
                      <a:pt x="51920" y="374945"/>
                      <a:pt x="36399" y="374945"/>
                    </a:cubicBezTo>
                    <a:cubicBezTo>
                      <a:pt x="20878" y="374945"/>
                      <a:pt x="8296" y="369812"/>
                      <a:pt x="8296" y="363481"/>
                    </a:cubicBezTo>
                    <a:cubicBezTo>
                      <a:pt x="8296" y="357150"/>
                      <a:pt x="20878" y="352017"/>
                      <a:pt x="36399" y="352017"/>
                    </a:cubicBezTo>
                    <a:close/>
                    <a:moveTo>
                      <a:pt x="101847" y="307679"/>
                    </a:moveTo>
                    <a:cubicBezTo>
                      <a:pt x="117368" y="307679"/>
                      <a:pt x="129950" y="312812"/>
                      <a:pt x="129950" y="319143"/>
                    </a:cubicBezTo>
                    <a:cubicBezTo>
                      <a:pt x="129950" y="325474"/>
                      <a:pt x="117368" y="330607"/>
                      <a:pt x="101847" y="330607"/>
                    </a:cubicBezTo>
                    <a:cubicBezTo>
                      <a:pt x="86326" y="330607"/>
                      <a:pt x="73744" y="325474"/>
                      <a:pt x="73744" y="319143"/>
                    </a:cubicBezTo>
                    <a:cubicBezTo>
                      <a:pt x="73744" y="312812"/>
                      <a:pt x="86326" y="307679"/>
                      <a:pt x="101847" y="307679"/>
                    </a:cubicBezTo>
                    <a:close/>
                    <a:moveTo>
                      <a:pt x="48494" y="275936"/>
                    </a:moveTo>
                    <a:cubicBezTo>
                      <a:pt x="64015" y="275936"/>
                      <a:pt x="76597" y="281069"/>
                      <a:pt x="76597" y="287400"/>
                    </a:cubicBezTo>
                    <a:cubicBezTo>
                      <a:pt x="76597" y="293731"/>
                      <a:pt x="64015" y="298864"/>
                      <a:pt x="48494" y="298864"/>
                    </a:cubicBezTo>
                    <a:cubicBezTo>
                      <a:pt x="32973" y="298864"/>
                      <a:pt x="20391" y="293731"/>
                      <a:pt x="20391" y="287400"/>
                    </a:cubicBezTo>
                    <a:cubicBezTo>
                      <a:pt x="20391" y="281069"/>
                      <a:pt x="32973" y="275936"/>
                      <a:pt x="48494" y="275936"/>
                    </a:cubicBezTo>
                    <a:close/>
                    <a:moveTo>
                      <a:pt x="92529" y="211161"/>
                    </a:moveTo>
                    <a:cubicBezTo>
                      <a:pt x="108050" y="211161"/>
                      <a:pt x="120632" y="216294"/>
                      <a:pt x="120632" y="222625"/>
                    </a:cubicBezTo>
                    <a:cubicBezTo>
                      <a:pt x="120632" y="228956"/>
                      <a:pt x="108050" y="234089"/>
                      <a:pt x="92529" y="234089"/>
                    </a:cubicBezTo>
                    <a:cubicBezTo>
                      <a:pt x="77008" y="234089"/>
                      <a:pt x="64426" y="228956"/>
                      <a:pt x="64426" y="222625"/>
                    </a:cubicBezTo>
                    <a:cubicBezTo>
                      <a:pt x="64426" y="216294"/>
                      <a:pt x="77008" y="211161"/>
                      <a:pt x="92529" y="211161"/>
                    </a:cubicBezTo>
                    <a:close/>
                    <a:moveTo>
                      <a:pt x="36323" y="181831"/>
                    </a:moveTo>
                    <a:cubicBezTo>
                      <a:pt x="51844" y="181831"/>
                      <a:pt x="64426" y="186964"/>
                      <a:pt x="64426" y="193295"/>
                    </a:cubicBezTo>
                    <a:cubicBezTo>
                      <a:pt x="64426" y="199626"/>
                      <a:pt x="51844" y="204759"/>
                      <a:pt x="36323" y="204759"/>
                    </a:cubicBezTo>
                    <a:cubicBezTo>
                      <a:pt x="20802" y="204759"/>
                      <a:pt x="8220" y="199626"/>
                      <a:pt x="8220" y="193295"/>
                    </a:cubicBezTo>
                    <a:cubicBezTo>
                      <a:pt x="8220" y="186964"/>
                      <a:pt x="20802" y="181831"/>
                      <a:pt x="36323" y="181831"/>
                    </a:cubicBezTo>
                    <a:close/>
                    <a:moveTo>
                      <a:pt x="108234" y="126574"/>
                    </a:moveTo>
                    <a:cubicBezTo>
                      <a:pt x="123755" y="126574"/>
                      <a:pt x="136337" y="131707"/>
                      <a:pt x="136337" y="138038"/>
                    </a:cubicBezTo>
                    <a:cubicBezTo>
                      <a:pt x="136337" y="144369"/>
                      <a:pt x="123755" y="149502"/>
                      <a:pt x="108234" y="149502"/>
                    </a:cubicBezTo>
                    <a:cubicBezTo>
                      <a:pt x="92713" y="149502"/>
                      <a:pt x="80131" y="144369"/>
                      <a:pt x="80131" y="138038"/>
                    </a:cubicBezTo>
                    <a:cubicBezTo>
                      <a:pt x="80131" y="131707"/>
                      <a:pt x="92713" y="126574"/>
                      <a:pt x="108234" y="126574"/>
                    </a:cubicBezTo>
                    <a:close/>
                    <a:moveTo>
                      <a:pt x="41724" y="83330"/>
                    </a:moveTo>
                    <a:cubicBezTo>
                      <a:pt x="57245" y="83330"/>
                      <a:pt x="69827" y="88463"/>
                      <a:pt x="69827" y="94794"/>
                    </a:cubicBezTo>
                    <a:cubicBezTo>
                      <a:pt x="69827" y="101125"/>
                      <a:pt x="57245" y="106258"/>
                      <a:pt x="41724" y="106258"/>
                    </a:cubicBezTo>
                    <a:cubicBezTo>
                      <a:pt x="26203" y="106258"/>
                      <a:pt x="13621" y="101125"/>
                      <a:pt x="13621" y="94794"/>
                    </a:cubicBezTo>
                    <a:cubicBezTo>
                      <a:pt x="13621" y="88463"/>
                      <a:pt x="26203" y="83330"/>
                      <a:pt x="41724" y="83330"/>
                    </a:cubicBezTo>
                    <a:close/>
                    <a:moveTo>
                      <a:pt x="84309" y="40975"/>
                    </a:moveTo>
                    <a:cubicBezTo>
                      <a:pt x="99830" y="40975"/>
                      <a:pt x="112412" y="46108"/>
                      <a:pt x="112412" y="52439"/>
                    </a:cubicBezTo>
                    <a:cubicBezTo>
                      <a:pt x="112412" y="58770"/>
                      <a:pt x="99830" y="63903"/>
                      <a:pt x="84309" y="63903"/>
                    </a:cubicBezTo>
                    <a:cubicBezTo>
                      <a:pt x="68788" y="63903"/>
                      <a:pt x="56206" y="58770"/>
                      <a:pt x="56206" y="52439"/>
                    </a:cubicBezTo>
                    <a:cubicBezTo>
                      <a:pt x="56206" y="46108"/>
                      <a:pt x="68788" y="40975"/>
                      <a:pt x="84309" y="40975"/>
                    </a:cubicBezTo>
                    <a:close/>
                    <a:moveTo>
                      <a:pt x="28103" y="0"/>
                    </a:moveTo>
                    <a:cubicBezTo>
                      <a:pt x="43624" y="0"/>
                      <a:pt x="56206" y="5133"/>
                      <a:pt x="56206" y="11464"/>
                    </a:cubicBezTo>
                    <a:cubicBezTo>
                      <a:pt x="56206" y="17795"/>
                      <a:pt x="43624" y="22928"/>
                      <a:pt x="28103" y="22928"/>
                    </a:cubicBezTo>
                    <a:cubicBezTo>
                      <a:pt x="12582" y="22928"/>
                      <a:pt x="0" y="17795"/>
                      <a:pt x="0" y="11464"/>
                    </a:cubicBezTo>
                    <a:cubicBezTo>
                      <a:pt x="0" y="5133"/>
                      <a:pt x="12582" y="0"/>
                      <a:pt x="28103" y="0"/>
                    </a:cubicBezTo>
                    <a:close/>
                  </a:path>
                </a:pathLst>
              </a:cu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青森県と言えば・・・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八幡馬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弘前城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青函トンネル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A3E44B-165A-43E8-981B-9835D48618F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せんべい汁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43876E07-49E4-4954-89B1-A767B067303F}"/>
              </a:ext>
            </a:extLst>
          </p:cNvPr>
          <p:cNvGrpSpPr/>
          <p:nvPr/>
        </p:nvGrpSpPr>
        <p:grpSpPr>
          <a:xfrm>
            <a:off x="873344" y="1057711"/>
            <a:ext cx="2291912" cy="2310504"/>
            <a:chOff x="1490958" y="2382261"/>
            <a:chExt cx="1608608" cy="1621657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7D86AAF7-57E1-4402-A43A-D2F0DEAC5B1A}"/>
                </a:ext>
              </a:extLst>
            </p:cNvPr>
            <p:cNvGrpSpPr/>
            <p:nvPr/>
          </p:nvGrpSpPr>
          <p:grpSpPr>
            <a:xfrm>
              <a:off x="1490958" y="2382261"/>
              <a:ext cx="1351044" cy="1317339"/>
              <a:chOff x="2436731" y="1504950"/>
              <a:chExt cx="2250802" cy="2194650"/>
            </a:xfrm>
            <a:solidFill>
              <a:srgbClr val="FF0000"/>
            </a:solidFill>
          </p:grpSpPr>
          <p:sp>
            <p:nvSpPr>
              <p:cNvPr id="132" name="台形 131">
                <a:extLst>
                  <a:ext uri="{FF2B5EF4-FFF2-40B4-BE49-F238E27FC236}">
                    <a16:creationId xmlns:a16="http://schemas.microsoft.com/office/drawing/2014/main" id="{D7592077-B9B9-41B8-9167-E46BC53E1F08}"/>
                  </a:ext>
                </a:extLst>
              </p:cNvPr>
              <p:cNvSpPr/>
              <p:nvPr/>
            </p:nvSpPr>
            <p:spPr>
              <a:xfrm rot="11700000">
                <a:off x="4506889" y="2136868"/>
                <a:ext cx="180644" cy="639529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台形 132">
                <a:extLst>
                  <a:ext uri="{FF2B5EF4-FFF2-40B4-BE49-F238E27FC236}">
                    <a16:creationId xmlns:a16="http://schemas.microsoft.com/office/drawing/2014/main" id="{25C68691-76E0-4691-8C59-95852C0668E7}"/>
                  </a:ext>
                </a:extLst>
              </p:cNvPr>
              <p:cNvSpPr/>
              <p:nvPr/>
            </p:nvSpPr>
            <p:spPr>
              <a:xfrm rot="10800000">
                <a:off x="2863638" y="1504950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台形 133">
                <a:extLst>
                  <a:ext uri="{FF2B5EF4-FFF2-40B4-BE49-F238E27FC236}">
                    <a16:creationId xmlns:a16="http://schemas.microsoft.com/office/drawing/2014/main" id="{69A38AB0-F7D7-4846-81AE-DA74B7E5F688}"/>
                  </a:ext>
                </a:extLst>
              </p:cNvPr>
              <p:cNvSpPr/>
              <p:nvPr/>
            </p:nvSpPr>
            <p:spPr>
              <a:xfrm rot="11700000">
                <a:off x="3142836" y="1764507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台形 134">
                <a:extLst>
                  <a:ext uri="{FF2B5EF4-FFF2-40B4-BE49-F238E27FC236}">
                    <a16:creationId xmlns:a16="http://schemas.microsoft.com/office/drawing/2014/main" id="{3D036AE7-299D-47D1-8975-11C6AD9A7FDF}"/>
                  </a:ext>
                </a:extLst>
              </p:cNvPr>
              <p:cNvSpPr/>
              <p:nvPr/>
            </p:nvSpPr>
            <p:spPr>
              <a:xfrm rot="13500000">
                <a:off x="3342239" y="1990858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6D7F8A5-6107-4008-BAD1-8827E7AE64C6}"/>
                  </a:ext>
                </a:extLst>
              </p:cNvPr>
              <p:cNvSpPr/>
              <p:nvPr/>
            </p:nvSpPr>
            <p:spPr>
              <a:xfrm rot="10800000" flipV="1">
                <a:off x="2436731" y="1814967"/>
                <a:ext cx="2164212" cy="1884633"/>
              </a:xfrm>
              <a:custGeom>
                <a:avLst/>
                <a:gdLst>
                  <a:gd name="connsiteX0" fmla="*/ 1714175 w 2164212"/>
                  <a:gd name="connsiteY0" fmla="*/ 0 h 1884633"/>
                  <a:gd name="connsiteX1" fmla="*/ 1591874 w 2164212"/>
                  <a:gd name="connsiteY1" fmla="*/ 0 h 1884633"/>
                  <a:gd name="connsiteX2" fmla="*/ 1530511 w 2164212"/>
                  <a:gd name="connsiteY2" fmla="*/ 285360 h 1884633"/>
                  <a:gd name="connsiteX3" fmla="*/ 1289050 w 2164212"/>
                  <a:gd name="connsiteY3" fmla="*/ 285360 h 1884633"/>
                  <a:gd name="connsiteX4" fmla="*/ 1206500 w 2164212"/>
                  <a:gd name="connsiteY4" fmla="*/ 875980 h 1884633"/>
                  <a:gd name="connsiteX5" fmla="*/ 178780 w 2164212"/>
                  <a:gd name="connsiteY5" fmla="*/ 875981 h 1884633"/>
                  <a:gd name="connsiteX6" fmla="*/ 0 w 2164212"/>
                  <a:gd name="connsiteY6" fmla="*/ 1054761 h 1884633"/>
                  <a:gd name="connsiteX7" fmla="*/ 0 w 2164212"/>
                  <a:gd name="connsiteY7" fmla="*/ 1884633 h 1884633"/>
                  <a:gd name="connsiteX8" fmla="*/ 501162 w 2164212"/>
                  <a:gd name="connsiteY8" fmla="*/ 1884633 h 1884633"/>
                  <a:gd name="connsiteX9" fmla="*/ 501162 w 2164212"/>
                  <a:gd name="connsiteY9" fmla="*/ 1614034 h 1884633"/>
                  <a:gd name="connsiteX10" fmla="*/ 1206500 w 2164212"/>
                  <a:gd name="connsiteY10" fmla="*/ 1614034 h 1884633"/>
                  <a:gd name="connsiteX11" fmla="*/ 1206500 w 2164212"/>
                  <a:gd name="connsiteY11" fmla="*/ 1884632 h 1884633"/>
                  <a:gd name="connsiteX12" fmla="*/ 1707662 w 2164212"/>
                  <a:gd name="connsiteY12" fmla="*/ 1884632 h 1884633"/>
                  <a:gd name="connsiteX13" fmla="*/ 1707662 w 2164212"/>
                  <a:gd name="connsiteY13" fmla="*/ 855008 h 1884633"/>
                  <a:gd name="connsiteX14" fmla="*/ 2164212 w 2164212"/>
                  <a:gd name="connsiteY14" fmla="*/ 855008 h 1884633"/>
                  <a:gd name="connsiteX15" fmla="*/ 2164212 w 2164212"/>
                  <a:gd name="connsiteY15" fmla="*/ 735893 h 1884633"/>
                  <a:gd name="connsiteX16" fmla="*/ 1981521 w 2164212"/>
                  <a:gd name="connsiteY16" fmla="*/ 696545 h 1884633"/>
                  <a:gd name="connsiteX17" fmla="*/ 1981521 w 2164212"/>
                  <a:gd name="connsiteY17" fmla="*/ 678484 h 1884633"/>
                  <a:gd name="connsiteX18" fmla="*/ 2164212 w 2164212"/>
                  <a:gd name="connsiteY18" fmla="*/ 639136 h 1884633"/>
                  <a:gd name="connsiteX19" fmla="*/ 2164212 w 2164212"/>
                  <a:gd name="connsiteY19" fmla="*/ 285360 h 1884633"/>
                  <a:gd name="connsiteX20" fmla="*/ 1775538 w 2164212"/>
                  <a:gd name="connsiteY20" fmla="*/ 285360 h 188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64212" h="1884633">
                    <a:moveTo>
                      <a:pt x="1714175" y="0"/>
                    </a:moveTo>
                    <a:lnTo>
                      <a:pt x="1591874" y="0"/>
                    </a:lnTo>
                    <a:lnTo>
                      <a:pt x="1530511" y="285360"/>
                    </a:lnTo>
                    <a:lnTo>
                      <a:pt x="1289050" y="285360"/>
                    </a:lnTo>
                    <a:lnTo>
                      <a:pt x="1206500" y="875980"/>
                    </a:lnTo>
                    <a:lnTo>
                      <a:pt x="178780" y="875981"/>
                    </a:lnTo>
                    <a:cubicBezTo>
                      <a:pt x="80043" y="875981"/>
                      <a:pt x="0" y="956024"/>
                      <a:pt x="0" y="1054761"/>
                    </a:cubicBezTo>
                    <a:lnTo>
                      <a:pt x="0" y="1884633"/>
                    </a:lnTo>
                    <a:lnTo>
                      <a:pt x="501162" y="1884633"/>
                    </a:lnTo>
                    <a:lnTo>
                      <a:pt x="501162" y="1614034"/>
                    </a:lnTo>
                    <a:lnTo>
                      <a:pt x="1206500" y="1614034"/>
                    </a:lnTo>
                    <a:lnTo>
                      <a:pt x="1206500" y="1884632"/>
                    </a:lnTo>
                    <a:lnTo>
                      <a:pt x="1707662" y="1884632"/>
                    </a:lnTo>
                    <a:lnTo>
                      <a:pt x="1707662" y="855008"/>
                    </a:lnTo>
                    <a:lnTo>
                      <a:pt x="2164212" y="855008"/>
                    </a:lnTo>
                    <a:lnTo>
                      <a:pt x="2164212" y="735893"/>
                    </a:lnTo>
                    <a:lnTo>
                      <a:pt x="1981521" y="696545"/>
                    </a:lnTo>
                    <a:lnTo>
                      <a:pt x="1981521" y="678484"/>
                    </a:lnTo>
                    <a:lnTo>
                      <a:pt x="2164212" y="639136"/>
                    </a:lnTo>
                    <a:lnTo>
                      <a:pt x="2164212" y="285360"/>
                    </a:lnTo>
                    <a:lnTo>
                      <a:pt x="1775538" y="28536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>
                      <a:lumMod val="50000"/>
                      <a:lumOff val="50000"/>
                    </a:schemeClr>
                  </a:gs>
                  <a:gs pos="0">
                    <a:schemeClr val="tx1"/>
                  </a:gs>
                </a:gsLst>
                <a:lin ang="189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A12471CB-DCD4-4F62-B32C-87CD5673E3CE}"/>
                  </a:ext>
                </a:extLst>
              </p:cNvPr>
              <p:cNvSpPr/>
              <p:nvPr/>
            </p:nvSpPr>
            <p:spPr>
              <a:xfrm flipV="1">
                <a:off x="3514514" y="2692671"/>
                <a:ext cx="562654" cy="391681"/>
              </a:xfrm>
              <a:prstGeom prst="trapezoid">
                <a:avLst>
                  <a:gd name="adj" fmla="val 31319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9D0C233A-8F8A-4ABC-9C42-23A7592A5506}"/>
                  </a:ext>
                </a:extLst>
              </p:cNvPr>
              <p:cNvSpPr/>
              <p:nvPr/>
            </p:nvSpPr>
            <p:spPr>
              <a:xfrm>
                <a:off x="3393245" y="2461228"/>
                <a:ext cx="805192" cy="623124"/>
              </a:xfrm>
              <a:custGeom>
                <a:avLst/>
                <a:gdLst>
                  <a:gd name="connsiteX0" fmla="*/ 680986 w 805192"/>
                  <a:gd name="connsiteY0" fmla="*/ 0 h 623124"/>
                  <a:gd name="connsiteX1" fmla="*/ 805192 w 805192"/>
                  <a:gd name="connsiteY1" fmla="*/ 33281 h 623124"/>
                  <a:gd name="connsiteX2" fmla="*/ 618105 w 805192"/>
                  <a:gd name="connsiteY2" fmla="*/ 623124 h 623124"/>
                  <a:gd name="connsiteX3" fmla="*/ 543962 w 805192"/>
                  <a:gd name="connsiteY3" fmla="*/ 623124 h 623124"/>
                  <a:gd name="connsiteX4" fmla="*/ 124206 w 805192"/>
                  <a:gd name="connsiteY4" fmla="*/ 0 h 623124"/>
                  <a:gd name="connsiteX5" fmla="*/ 261230 w 805192"/>
                  <a:gd name="connsiteY5" fmla="*/ 623124 h 623124"/>
                  <a:gd name="connsiteX6" fmla="*/ 187087 w 805192"/>
                  <a:gd name="connsiteY6" fmla="*/ 623124 h 623124"/>
                  <a:gd name="connsiteX7" fmla="*/ 0 w 805192"/>
                  <a:gd name="connsiteY7" fmla="*/ 33281 h 62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5192" h="623124">
                    <a:moveTo>
                      <a:pt x="680986" y="0"/>
                    </a:moveTo>
                    <a:lnTo>
                      <a:pt x="805192" y="33281"/>
                    </a:lnTo>
                    <a:lnTo>
                      <a:pt x="618105" y="623124"/>
                    </a:lnTo>
                    <a:lnTo>
                      <a:pt x="543962" y="623124"/>
                    </a:lnTo>
                    <a:close/>
                    <a:moveTo>
                      <a:pt x="124206" y="0"/>
                    </a:moveTo>
                    <a:lnTo>
                      <a:pt x="261230" y="623124"/>
                    </a:lnTo>
                    <a:lnTo>
                      <a:pt x="187087" y="623124"/>
                    </a:lnTo>
                    <a:lnTo>
                      <a:pt x="0" y="33281"/>
                    </a:ln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C0CB917B-1ED4-4399-9848-EA6973778F6C}"/>
                  </a:ext>
                </a:extLst>
              </p:cNvPr>
              <p:cNvSpPr/>
              <p:nvPr/>
            </p:nvSpPr>
            <p:spPr>
              <a:xfrm>
                <a:off x="2946347" y="2872582"/>
                <a:ext cx="1613006" cy="487468"/>
              </a:xfrm>
              <a:custGeom>
                <a:avLst/>
                <a:gdLst>
                  <a:gd name="connsiteX0" fmla="*/ 1571678 w 1613006"/>
                  <a:gd name="connsiteY0" fmla="*/ 404812 h 487468"/>
                  <a:gd name="connsiteX1" fmla="*/ 1613006 w 1613006"/>
                  <a:gd name="connsiteY1" fmla="*/ 446140 h 487468"/>
                  <a:gd name="connsiteX2" fmla="*/ 1571678 w 1613006"/>
                  <a:gd name="connsiteY2" fmla="*/ 487468 h 487468"/>
                  <a:gd name="connsiteX3" fmla="*/ 1530350 w 1613006"/>
                  <a:gd name="connsiteY3" fmla="*/ 446140 h 487468"/>
                  <a:gd name="connsiteX4" fmla="*/ 1571678 w 1613006"/>
                  <a:gd name="connsiteY4" fmla="*/ 404812 h 487468"/>
                  <a:gd name="connsiteX5" fmla="*/ 1432558 w 1613006"/>
                  <a:gd name="connsiteY5" fmla="*/ 404812 h 487468"/>
                  <a:gd name="connsiteX6" fmla="*/ 1473886 w 1613006"/>
                  <a:gd name="connsiteY6" fmla="*/ 446140 h 487468"/>
                  <a:gd name="connsiteX7" fmla="*/ 1432558 w 1613006"/>
                  <a:gd name="connsiteY7" fmla="*/ 487468 h 487468"/>
                  <a:gd name="connsiteX8" fmla="*/ 1391230 w 1613006"/>
                  <a:gd name="connsiteY8" fmla="*/ 446140 h 487468"/>
                  <a:gd name="connsiteX9" fmla="*/ 1432558 w 1613006"/>
                  <a:gd name="connsiteY9" fmla="*/ 404812 h 487468"/>
                  <a:gd name="connsiteX10" fmla="*/ 1293435 w 1613006"/>
                  <a:gd name="connsiteY10" fmla="*/ 404812 h 487468"/>
                  <a:gd name="connsiteX11" fmla="*/ 1334763 w 1613006"/>
                  <a:gd name="connsiteY11" fmla="*/ 446140 h 487468"/>
                  <a:gd name="connsiteX12" fmla="*/ 1293435 w 1613006"/>
                  <a:gd name="connsiteY12" fmla="*/ 487468 h 487468"/>
                  <a:gd name="connsiteX13" fmla="*/ 1252107 w 1613006"/>
                  <a:gd name="connsiteY13" fmla="*/ 446140 h 487468"/>
                  <a:gd name="connsiteX14" fmla="*/ 1293435 w 1613006"/>
                  <a:gd name="connsiteY14" fmla="*/ 404812 h 487468"/>
                  <a:gd name="connsiteX15" fmla="*/ 1154312 w 1613006"/>
                  <a:gd name="connsiteY15" fmla="*/ 404812 h 487468"/>
                  <a:gd name="connsiteX16" fmla="*/ 1195640 w 1613006"/>
                  <a:gd name="connsiteY16" fmla="*/ 446140 h 487468"/>
                  <a:gd name="connsiteX17" fmla="*/ 1154312 w 1613006"/>
                  <a:gd name="connsiteY17" fmla="*/ 487468 h 487468"/>
                  <a:gd name="connsiteX18" fmla="*/ 1112984 w 1613006"/>
                  <a:gd name="connsiteY18" fmla="*/ 446140 h 487468"/>
                  <a:gd name="connsiteX19" fmla="*/ 1154312 w 1613006"/>
                  <a:gd name="connsiteY19" fmla="*/ 404812 h 487468"/>
                  <a:gd name="connsiteX20" fmla="*/ 1015189 w 1613006"/>
                  <a:gd name="connsiteY20" fmla="*/ 404812 h 487468"/>
                  <a:gd name="connsiteX21" fmla="*/ 1056517 w 1613006"/>
                  <a:gd name="connsiteY21" fmla="*/ 446140 h 487468"/>
                  <a:gd name="connsiteX22" fmla="*/ 1015189 w 1613006"/>
                  <a:gd name="connsiteY22" fmla="*/ 487468 h 487468"/>
                  <a:gd name="connsiteX23" fmla="*/ 973861 w 1613006"/>
                  <a:gd name="connsiteY23" fmla="*/ 446140 h 487468"/>
                  <a:gd name="connsiteX24" fmla="*/ 1015189 w 1613006"/>
                  <a:gd name="connsiteY24" fmla="*/ 404812 h 487468"/>
                  <a:gd name="connsiteX25" fmla="*/ 876066 w 1613006"/>
                  <a:gd name="connsiteY25" fmla="*/ 404812 h 487468"/>
                  <a:gd name="connsiteX26" fmla="*/ 917394 w 1613006"/>
                  <a:gd name="connsiteY26" fmla="*/ 446140 h 487468"/>
                  <a:gd name="connsiteX27" fmla="*/ 876066 w 1613006"/>
                  <a:gd name="connsiteY27" fmla="*/ 487468 h 487468"/>
                  <a:gd name="connsiteX28" fmla="*/ 834738 w 1613006"/>
                  <a:gd name="connsiteY28" fmla="*/ 446140 h 487468"/>
                  <a:gd name="connsiteX29" fmla="*/ 876066 w 1613006"/>
                  <a:gd name="connsiteY29" fmla="*/ 404812 h 487468"/>
                  <a:gd name="connsiteX30" fmla="*/ 736943 w 1613006"/>
                  <a:gd name="connsiteY30" fmla="*/ 404812 h 487468"/>
                  <a:gd name="connsiteX31" fmla="*/ 778271 w 1613006"/>
                  <a:gd name="connsiteY31" fmla="*/ 446140 h 487468"/>
                  <a:gd name="connsiteX32" fmla="*/ 736943 w 1613006"/>
                  <a:gd name="connsiteY32" fmla="*/ 487468 h 487468"/>
                  <a:gd name="connsiteX33" fmla="*/ 695615 w 1613006"/>
                  <a:gd name="connsiteY33" fmla="*/ 446140 h 487468"/>
                  <a:gd name="connsiteX34" fmla="*/ 736943 w 1613006"/>
                  <a:gd name="connsiteY34" fmla="*/ 404812 h 487468"/>
                  <a:gd name="connsiteX35" fmla="*/ 597820 w 1613006"/>
                  <a:gd name="connsiteY35" fmla="*/ 404812 h 487468"/>
                  <a:gd name="connsiteX36" fmla="*/ 639148 w 1613006"/>
                  <a:gd name="connsiteY36" fmla="*/ 446140 h 487468"/>
                  <a:gd name="connsiteX37" fmla="*/ 597820 w 1613006"/>
                  <a:gd name="connsiteY37" fmla="*/ 487468 h 487468"/>
                  <a:gd name="connsiteX38" fmla="*/ 556492 w 1613006"/>
                  <a:gd name="connsiteY38" fmla="*/ 446140 h 487468"/>
                  <a:gd name="connsiteX39" fmla="*/ 597820 w 1613006"/>
                  <a:gd name="connsiteY39" fmla="*/ 404812 h 487468"/>
                  <a:gd name="connsiteX40" fmla="*/ 458697 w 1613006"/>
                  <a:gd name="connsiteY40" fmla="*/ 404812 h 487468"/>
                  <a:gd name="connsiteX41" fmla="*/ 500025 w 1613006"/>
                  <a:gd name="connsiteY41" fmla="*/ 446140 h 487468"/>
                  <a:gd name="connsiteX42" fmla="*/ 458697 w 1613006"/>
                  <a:gd name="connsiteY42" fmla="*/ 487468 h 487468"/>
                  <a:gd name="connsiteX43" fmla="*/ 417369 w 1613006"/>
                  <a:gd name="connsiteY43" fmla="*/ 446140 h 487468"/>
                  <a:gd name="connsiteX44" fmla="*/ 458697 w 1613006"/>
                  <a:gd name="connsiteY44" fmla="*/ 404812 h 487468"/>
                  <a:gd name="connsiteX45" fmla="*/ 319574 w 1613006"/>
                  <a:gd name="connsiteY45" fmla="*/ 404812 h 487468"/>
                  <a:gd name="connsiteX46" fmla="*/ 360902 w 1613006"/>
                  <a:gd name="connsiteY46" fmla="*/ 446140 h 487468"/>
                  <a:gd name="connsiteX47" fmla="*/ 319574 w 1613006"/>
                  <a:gd name="connsiteY47" fmla="*/ 487468 h 487468"/>
                  <a:gd name="connsiteX48" fmla="*/ 278246 w 1613006"/>
                  <a:gd name="connsiteY48" fmla="*/ 446140 h 487468"/>
                  <a:gd name="connsiteX49" fmla="*/ 319574 w 1613006"/>
                  <a:gd name="connsiteY49" fmla="*/ 404812 h 487468"/>
                  <a:gd name="connsiteX50" fmla="*/ 180451 w 1613006"/>
                  <a:gd name="connsiteY50" fmla="*/ 404812 h 487468"/>
                  <a:gd name="connsiteX51" fmla="*/ 221779 w 1613006"/>
                  <a:gd name="connsiteY51" fmla="*/ 446140 h 487468"/>
                  <a:gd name="connsiteX52" fmla="*/ 180451 w 1613006"/>
                  <a:gd name="connsiteY52" fmla="*/ 487468 h 487468"/>
                  <a:gd name="connsiteX53" fmla="*/ 139123 w 1613006"/>
                  <a:gd name="connsiteY53" fmla="*/ 446140 h 487468"/>
                  <a:gd name="connsiteX54" fmla="*/ 180451 w 1613006"/>
                  <a:gd name="connsiteY54" fmla="*/ 404812 h 487468"/>
                  <a:gd name="connsiteX55" fmla="*/ 41328 w 1613006"/>
                  <a:gd name="connsiteY55" fmla="*/ 404812 h 487468"/>
                  <a:gd name="connsiteX56" fmla="*/ 82656 w 1613006"/>
                  <a:gd name="connsiteY56" fmla="*/ 446140 h 487468"/>
                  <a:gd name="connsiteX57" fmla="*/ 41328 w 1613006"/>
                  <a:gd name="connsiteY57" fmla="*/ 487468 h 487468"/>
                  <a:gd name="connsiteX58" fmla="*/ 0 w 1613006"/>
                  <a:gd name="connsiteY58" fmla="*/ 446140 h 487468"/>
                  <a:gd name="connsiteX59" fmla="*/ 41328 w 1613006"/>
                  <a:gd name="connsiteY59" fmla="*/ 404812 h 487468"/>
                  <a:gd name="connsiteX60" fmla="*/ 1571678 w 1613006"/>
                  <a:gd name="connsiteY60" fmla="*/ 271462 h 487468"/>
                  <a:gd name="connsiteX61" fmla="*/ 1613006 w 1613006"/>
                  <a:gd name="connsiteY61" fmla="*/ 312790 h 487468"/>
                  <a:gd name="connsiteX62" fmla="*/ 1571678 w 1613006"/>
                  <a:gd name="connsiteY62" fmla="*/ 354118 h 487468"/>
                  <a:gd name="connsiteX63" fmla="*/ 1530350 w 1613006"/>
                  <a:gd name="connsiteY63" fmla="*/ 312790 h 487468"/>
                  <a:gd name="connsiteX64" fmla="*/ 1571678 w 1613006"/>
                  <a:gd name="connsiteY64" fmla="*/ 271462 h 487468"/>
                  <a:gd name="connsiteX65" fmla="*/ 1432558 w 1613006"/>
                  <a:gd name="connsiteY65" fmla="*/ 271462 h 487468"/>
                  <a:gd name="connsiteX66" fmla="*/ 1473886 w 1613006"/>
                  <a:gd name="connsiteY66" fmla="*/ 312790 h 487468"/>
                  <a:gd name="connsiteX67" fmla="*/ 1432558 w 1613006"/>
                  <a:gd name="connsiteY67" fmla="*/ 354118 h 487468"/>
                  <a:gd name="connsiteX68" fmla="*/ 1391230 w 1613006"/>
                  <a:gd name="connsiteY68" fmla="*/ 312790 h 487468"/>
                  <a:gd name="connsiteX69" fmla="*/ 1432558 w 1613006"/>
                  <a:gd name="connsiteY69" fmla="*/ 271462 h 487468"/>
                  <a:gd name="connsiteX70" fmla="*/ 1293435 w 1613006"/>
                  <a:gd name="connsiteY70" fmla="*/ 271462 h 487468"/>
                  <a:gd name="connsiteX71" fmla="*/ 1334763 w 1613006"/>
                  <a:gd name="connsiteY71" fmla="*/ 312790 h 487468"/>
                  <a:gd name="connsiteX72" fmla="*/ 1293435 w 1613006"/>
                  <a:gd name="connsiteY72" fmla="*/ 354118 h 487468"/>
                  <a:gd name="connsiteX73" fmla="*/ 1252107 w 1613006"/>
                  <a:gd name="connsiteY73" fmla="*/ 312790 h 487468"/>
                  <a:gd name="connsiteX74" fmla="*/ 1293435 w 1613006"/>
                  <a:gd name="connsiteY74" fmla="*/ 271462 h 487468"/>
                  <a:gd name="connsiteX75" fmla="*/ 1154312 w 1613006"/>
                  <a:gd name="connsiteY75" fmla="*/ 271462 h 487468"/>
                  <a:gd name="connsiteX76" fmla="*/ 1195640 w 1613006"/>
                  <a:gd name="connsiteY76" fmla="*/ 312790 h 487468"/>
                  <a:gd name="connsiteX77" fmla="*/ 1154312 w 1613006"/>
                  <a:gd name="connsiteY77" fmla="*/ 354118 h 487468"/>
                  <a:gd name="connsiteX78" fmla="*/ 1112984 w 1613006"/>
                  <a:gd name="connsiteY78" fmla="*/ 312790 h 487468"/>
                  <a:gd name="connsiteX79" fmla="*/ 1154312 w 1613006"/>
                  <a:gd name="connsiteY79" fmla="*/ 271462 h 487468"/>
                  <a:gd name="connsiteX80" fmla="*/ 1015189 w 1613006"/>
                  <a:gd name="connsiteY80" fmla="*/ 271462 h 487468"/>
                  <a:gd name="connsiteX81" fmla="*/ 1056517 w 1613006"/>
                  <a:gd name="connsiteY81" fmla="*/ 312790 h 487468"/>
                  <a:gd name="connsiteX82" fmla="*/ 1015189 w 1613006"/>
                  <a:gd name="connsiteY82" fmla="*/ 354118 h 487468"/>
                  <a:gd name="connsiteX83" fmla="*/ 973861 w 1613006"/>
                  <a:gd name="connsiteY83" fmla="*/ 312790 h 487468"/>
                  <a:gd name="connsiteX84" fmla="*/ 1015189 w 1613006"/>
                  <a:gd name="connsiteY84" fmla="*/ 271462 h 487468"/>
                  <a:gd name="connsiteX85" fmla="*/ 876066 w 1613006"/>
                  <a:gd name="connsiteY85" fmla="*/ 271462 h 487468"/>
                  <a:gd name="connsiteX86" fmla="*/ 917394 w 1613006"/>
                  <a:gd name="connsiteY86" fmla="*/ 312790 h 487468"/>
                  <a:gd name="connsiteX87" fmla="*/ 876066 w 1613006"/>
                  <a:gd name="connsiteY87" fmla="*/ 354118 h 487468"/>
                  <a:gd name="connsiteX88" fmla="*/ 834738 w 1613006"/>
                  <a:gd name="connsiteY88" fmla="*/ 312790 h 487468"/>
                  <a:gd name="connsiteX89" fmla="*/ 876066 w 1613006"/>
                  <a:gd name="connsiteY89" fmla="*/ 271462 h 487468"/>
                  <a:gd name="connsiteX90" fmla="*/ 736943 w 1613006"/>
                  <a:gd name="connsiteY90" fmla="*/ 271462 h 487468"/>
                  <a:gd name="connsiteX91" fmla="*/ 778271 w 1613006"/>
                  <a:gd name="connsiteY91" fmla="*/ 312790 h 487468"/>
                  <a:gd name="connsiteX92" fmla="*/ 736943 w 1613006"/>
                  <a:gd name="connsiteY92" fmla="*/ 354118 h 487468"/>
                  <a:gd name="connsiteX93" fmla="*/ 695615 w 1613006"/>
                  <a:gd name="connsiteY93" fmla="*/ 312790 h 487468"/>
                  <a:gd name="connsiteX94" fmla="*/ 736943 w 1613006"/>
                  <a:gd name="connsiteY94" fmla="*/ 271462 h 487468"/>
                  <a:gd name="connsiteX95" fmla="*/ 597820 w 1613006"/>
                  <a:gd name="connsiteY95" fmla="*/ 271462 h 487468"/>
                  <a:gd name="connsiteX96" fmla="*/ 639148 w 1613006"/>
                  <a:gd name="connsiteY96" fmla="*/ 312790 h 487468"/>
                  <a:gd name="connsiteX97" fmla="*/ 597820 w 1613006"/>
                  <a:gd name="connsiteY97" fmla="*/ 354118 h 487468"/>
                  <a:gd name="connsiteX98" fmla="*/ 556492 w 1613006"/>
                  <a:gd name="connsiteY98" fmla="*/ 312790 h 487468"/>
                  <a:gd name="connsiteX99" fmla="*/ 597820 w 1613006"/>
                  <a:gd name="connsiteY99" fmla="*/ 271462 h 487468"/>
                  <a:gd name="connsiteX100" fmla="*/ 458697 w 1613006"/>
                  <a:gd name="connsiteY100" fmla="*/ 271462 h 487468"/>
                  <a:gd name="connsiteX101" fmla="*/ 500025 w 1613006"/>
                  <a:gd name="connsiteY101" fmla="*/ 312790 h 487468"/>
                  <a:gd name="connsiteX102" fmla="*/ 458697 w 1613006"/>
                  <a:gd name="connsiteY102" fmla="*/ 354118 h 487468"/>
                  <a:gd name="connsiteX103" fmla="*/ 417369 w 1613006"/>
                  <a:gd name="connsiteY103" fmla="*/ 312790 h 487468"/>
                  <a:gd name="connsiteX104" fmla="*/ 458697 w 1613006"/>
                  <a:gd name="connsiteY104" fmla="*/ 271462 h 487468"/>
                  <a:gd name="connsiteX105" fmla="*/ 319574 w 1613006"/>
                  <a:gd name="connsiteY105" fmla="*/ 271462 h 487468"/>
                  <a:gd name="connsiteX106" fmla="*/ 360902 w 1613006"/>
                  <a:gd name="connsiteY106" fmla="*/ 312790 h 487468"/>
                  <a:gd name="connsiteX107" fmla="*/ 319574 w 1613006"/>
                  <a:gd name="connsiteY107" fmla="*/ 354118 h 487468"/>
                  <a:gd name="connsiteX108" fmla="*/ 278246 w 1613006"/>
                  <a:gd name="connsiteY108" fmla="*/ 312790 h 487468"/>
                  <a:gd name="connsiteX109" fmla="*/ 319574 w 1613006"/>
                  <a:gd name="connsiteY109" fmla="*/ 271462 h 487468"/>
                  <a:gd name="connsiteX110" fmla="*/ 180451 w 1613006"/>
                  <a:gd name="connsiteY110" fmla="*/ 271462 h 487468"/>
                  <a:gd name="connsiteX111" fmla="*/ 221779 w 1613006"/>
                  <a:gd name="connsiteY111" fmla="*/ 312790 h 487468"/>
                  <a:gd name="connsiteX112" fmla="*/ 180451 w 1613006"/>
                  <a:gd name="connsiteY112" fmla="*/ 354118 h 487468"/>
                  <a:gd name="connsiteX113" fmla="*/ 139123 w 1613006"/>
                  <a:gd name="connsiteY113" fmla="*/ 312790 h 487468"/>
                  <a:gd name="connsiteX114" fmla="*/ 180451 w 1613006"/>
                  <a:gd name="connsiteY114" fmla="*/ 271462 h 487468"/>
                  <a:gd name="connsiteX115" fmla="*/ 41328 w 1613006"/>
                  <a:gd name="connsiteY115" fmla="*/ 271462 h 487468"/>
                  <a:gd name="connsiteX116" fmla="*/ 82656 w 1613006"/>
                  <a:gd name="connsiteY116" fmla="*/ 312790 h 487468"/>
                  <a:gd name="connsiteX117" fmla="*/ 41328 w 1613006"/>
                  <a:gd name="connsiteY117" fmla="*/ 354118 h 487468"/>
                  <a:gd name="connsiteX118" fmla="*/ 0 w 1613006"/>
                  <a:gd name="connsiteY118" fmla="*/ 312790 h 487468"/>
                  <a:gd name="connsiteX119" fmla="*/ 41328 w 1613006"/>
                  <a:gd name="connsiteY119" fmla="*/ 271462 h 487468"/>
                  <a:gd name="connsiteX120" fmla="*/ 1571678 w 1613006"/>
                  <a:gd name="connsiteY120" fmla="*/ 133350 h 487468"/>
                  <a:gd name="connsiteX121" fmla="*/ 1613006 w 1613006"/>
                  <a:gd name="connsiteY121" fmla="*/ 174678 h 487468"/>
                  <a:gd name="connsiteX122" fmla="*/ 1571678 w 1613006"/>
                  <a:gd name="connsiteY122" fmla="*/ 216006 h 487468"/>
                  <a:gd name="connsiteX123" fmla="*/ 1530350 w 1613006"/>
                  <a:gd name="connsiteY123" fmla="*/ 174678 h 487468"/>
                  <a:gd name="connsiteX124" fmla="*/ 1571678 w 1613006"/>
                  <a:gd name="connsiteY124" fmla="*/ 133350 h 487468"/>
                  <a:gd name="connsiteX125" fmla="*/ 1432558 w 1613006"/>
                  <a:gd name="connsiteY125" fmla="*/ 133350 h 487468"/>
                  <a:gd name="connsiteX126" fmla="*/ 1473886 w 1613006"/>
                  <a:gd name="connsiteY126" fmla="*/ 174678 h 487468"/>
                  <a:gd name="connsiteX127" fmla="*/ 1432558 w 1613006"/>
                  <a:gd name="connsiteY127" fmla="*/ 216006 h 487468"/>
                  <a:gd name="connsiteX128" fmla="*/ 1391230 w 1613006"/>
                  <a:gd name="connsiteY128" fmla="*/ 174678 h 487468"/>
                  <a:gd name="connsiteX129" fmla="*/ 1432558 w 1613006"/>
                  <a:gd name="connsiteY129" fmla="*/ 133350 h 487468"/>
                  <a:gd name="connsiteX130" fmla="*/ 1293435 w 1613006"/>
                  <a:gd name="connsiteY130" fmla="*/ 133350 h 487468"/>
                  <a:gd name="connsiteX131" fmla="*/ 1334763 w 1613006"/>
                  <a:gd name="connsiteY131" fmla="*/ 174678 h 487468"/>
                  <a:gd name="connsiteX132" fmla="*/ 1293435 w 1613006"/>
                  <a:gd name="connsiteY132" fmla="*/ 216006 h 487468"/>
                  <a:gd name="connsiteX133" fmla="*/ 1252107 w 1613006"/>
                  <a:gd name="connsiteY133" fmla="*/ 174678 h 487468"/>
                  <a:gd name="connsiteX134" fmla="*/ 1293435 w 1613006"/>
                  <a:gd name="connsiteY134" fmla="*/ 133350 h 487468"/>
                  <a:gd name="connsiteX135" fmla="*/ 319574 w 1613006"/>
                  <a:gd name="connsiteY135" fmla="*/ 133350 h 487468"/>
                  <a:gd name="connsiteX136" fmla="*/ 360902 w 1613006"/>
                  <a:gd name="connsiteY136" fmla="*/ 174678 h 487468"/>
                  <a:gd name="connsiteX137" fmla="*/ 319574 w 1613006"/>
                  <a:gd name="connsiteY137" fmla="*/ 216006 h 487468"/>
                  <a:gd name="connsiteX138" fmla="*/ 278246 w 1613006"/>
                  <a:gd name="connsiteY138" fmla="*/ 174678 h 487468"/>
                  <a:gd name="connsiteX139" fmla="*/ 319574 w 1613006"/>
                  <a:gd name="connsiteY139" fmla="*/ 133350 h 487468"/>
                  <a:gd name="connsiteX140" fmla="*/ 180451 w 1613006"/>
                  <a:gd name="connsiteY140" fmla="*/ 133350 h 487468"/>
                  <a:gd name="connsiteX141" fmla="*/ 221779 w 1613006"/>
                  <a:gd name="connsiteY141" fmla="*/ 174678 h 487468"/>
                  <a:gd name="connsiteX142" fmla="*/ 180451 w 1613006"/>
                  <a:gd name="connsiteY142" fmla="*/ 216006 h 487468"/>
                  <a:gd name="connsiteX143" fmla="*/ 139123 w 1613006"/>
                  <a:gd name="connsiteY143" fmla="*/ 174678 h 487468"/>
                  <a:gd name="connsiteX144" fmla="*/ 180451 w 1613006"/>
                  <a:gd name="connsiteY144" fmla="*/ 133350 h 487468"/>
                  <a:gd name="connsiteX145" fmla="*/ 41328 w 1613006"/>
                  <a:gd name="connsiteY145" fmla="*/ 133350 h 487468"/>
                  <a:gd name="connsiteX146" fmla="*/ 82656 w 1613006"/>
                  <a:gd name="connsiteY146" fmla="*/ 174678 h 487468"/>
                  <a:gd name="connsiteX147" fmla="*/ 41328 w 1613006"/>
                  <a:gd name="connsiteY147" fmla="*/ 216006 h 487468"/>
                  <a:gd name="connsiteX148" fmla="*/ 0 w 1613006"/>
                  <a:gd name="connsiteY148" fmla="*/ 174678 h 487468"/>
                  <a:gd name="connsiteX149" fmla="*/ 41328 w 1613006"/>
                  <a:gd name="connsiteY149" fmla="*/ 133350 h 487468"/>
                  <a:gd name="connsiteX150" fmla="*/ 1571678 w 1613006"/>
                  <a:gd name="connsiteY150" fmla="*/ 0 h 487468"/>
                  <a:gd name="connsiteX151" fmla="*/ 1613006 w 1613006"/>
                  <a:gd name="connsiteY151" fmla="*/ 41328 h 487468"/>
                  <a:gd name="connsiteX152" fmla="*/ 1571678 w 1613006"/>
                  <a:gd name="connsiteY152" fmla="*/ 82656 h 487468"/>
                  <a:gd name="connsiteX153" fmla="*/ 1530350 w 1613006"/>
                  <a:gd name="connsiteY153" fmla="*/ 41328 h 487468"/>
                  <a:gd name="connsiteX154" fmla="*/ 1571678 w 1613006"/>
                  <a:gd name="connsiteY154" fmla="*/ 0 h 487468"/>
                  <a:gd name="connsiteX155" fmla="*/ 1432558 w 1613006"/>
                  <a:gd name="connsiteY155" fmla="*/ 0 h 487468"/>
                  <a:gd name="connsiteX156" fmla="*/ 1473886 w 1613006"/>
                  <a:gd name="connsiteY156" fmla="*/ 41328 h 487468"/>
                  <a:gd name="connsiteX157" fmla="*/ 1432558 w 1613006"/>
                  <a:gd name="connsiteY157" fmla="*/ 82656 h 487468"/>
                  <a:gd name="connsiteX158" fmla="*/ 1391230 w 1613006"/>
                  <a:gd name="connsiteY158" fmla="*/ 41328 h 487468"/>
                  <a:gd name="connsiteX159" fmla="*/ 1432558 w 1613006"/>
                  <a:gd name="connsiteY159" fmla="*/ 0 h 487468"/>
                  <a:gd name="connsiteX160" fmla="*/ 1293435 w 1613006"/>
                  <a:gd name="connsiteY160" fmla="*/ 0 h 487468"/>
                  <a:gd name="connsiteX161" fmla="*/ 1334763 w 1613006"/>
                  <a:gd name="connsiteY161" fmla="*/ 41328 h 487468"/>
                  <a:gd name="connsiteX162" fmla="*/ 1293435 w 1613006"/>
                  <a:gd name="connsiteY162" fmla="*/ 82656 h 487468"/>
                  <a:gd name="connsiteX163" fmla="*/ 1252107 w 1613006"/>
                  <a:gd name="connsiteY163" fmla="*/ 41328 h 487468"/>
                  <a:gd name="connsiteX164" fmla="*/ 1293435 w 1613006"/>
                  <a:gd name="connsiteY164" fmla="*/ 0 h 487468"/>
                  <a:gd name="connsiteX165" fmla="*/ 319574 w 1613006"/>
                  <a:gd name="connsiteY165" fmla="*/ 0 h 487468"/>
                  <a:gd name="connsiteX166" fmla="*/ 360902 w 1613006"/>
                  <a:gd name="connsiteY166" fmla="*/ 41328 h 487468"/>
                  <a:gd name="connsiteX167" fmla="*/ 319574 w 1613006"/>
                  <a:gd name="connsiteY167" fmla="*/ 82656 h 487468"/>
                  <a:gd name="connsiteX168" fmla="*/ 278246 w 1613006"/>
                  <a:gd name="connsiteY168" fmla="*/ 41328 h 487468"/>
                  <a:gd name="connsiteX169" fmla="*/ 319574 w 1613006"/>
                  <a:gd name="connsiteY169" fmla="*/ 0 h 487468"/>
                  <a:gd name="connsiteX170" fmla="*/ 180451 w 1613006"/>
                  <a:gd name="connsiteY170" fmla="*/ 0 h 487468"/>
                  <a:gd name="connsiteX171" fmla="*/ 221779 w 1613006"/>
                  <a:gd name="connsiteY171" fmla="*/ 41328 h 487468"/>
                  <a:gd name="connsiteX172" fmla="*/ 180451 w 1613006"/>
                  <a:gd name="connsiteY172" fmla="*/ 82656 h 487468"/>
                  <a:gd name="connsiteX173" fmla="*/ 139123 w 1613006"/>
                  <a:gd name="connsiteY173" fmla="*/ 41328 h 487468"/>
                  <a:gd name="connsiteX174" fmla="*/ 180451 w 1613006"/>
                  <a:gd name="connsiteY174" fmla="*/ 0 h 487468"/>
                  <a:gd name="connsiteX175" fmla="*/ 41328 w 1613006"/>
                  <a:gd name="connsiteY175" fmla="*/ 0 h 487468"/>
                  <a:gd name="connsiteX176" fmla="*/ 82656 w 1613006"/>
                  <a:gd name="connsiteY176" fmla="*/ 41328 h 487468"/>
                  <a:gd name="connsiteX177" fmla="*/ 41328 w 1613006"/>
                  <a:gd name="connsiteY177" fmla="*/ 82656 h 487468"/>
                  <a:gd name="connsiteX178" fmla="*/ 0 w 1613006"/>
                  <a:gd name="connsiteY178" fmla="*/ 41328 h 487468"/>
                  <a:gd name="connsiteX179" fmla="*/ 41328 w 1613006"/>
                  <a:gd name="connsiteY179" fmla="*/ 0 h 487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</a:cxnLst>
                <a:rect l="l" t="t" r="r" b="b"/>
                <a:pathLst>
                  <a:path w="1613006" h="487468">
                    <a:moveTo>
                      <a:pt x="1571678" y="404812"/>
                    </a:moveTo>
                    <a:cubicBezTo>
                      <a:pt x="1594503" y="404812"/>
                      <a:pt x="1613006" y="423315"/>
                      <a:pt x="1613006" y="446140"/>
                    </a:cubicBezTo>
                    <a:cubicBezTo>
                      <a:pt x="1613006" y="468965"/>
                      <a:pt x="1594503" y="487468"/>
                      <a:pt x="1571678" y="487468"/>
                    </a:cubicBezTo>
                    <a:cubicBezTo>
                      <a:pt x="1548853" y="487468"/>
                      <a:pt x="1530350" y="468965"/>
                      <a:pt x="1530350" y="446140"/>
                    </a:cubicBezTo>
                    <a:cubicBezTo>
                      <a:pt x="1530350" y="423315"/>
                      <a:pt x="1548853" y="404812"/>
                      <a:pt x="1571678" y="404812"/>
                    </a:cubicBezTo>
                    <a:close/>
                    <a:moveTo>
                      <a:pt x="1432558" y="404812"/>
                    </a:moveTo>
                    <a:cubicBezTo>
                      <a:pt x="1455383" y="404812"/>
                      <a:pt x="1473886" y="423315"/>
                      <a:pt x="1473886" y="446140"/>
                    </a:cubicBezTo>
                    <a:cubicBezTo>
                      <a:pt x="1473886" y="468965"/>
                      <a:pt x="1455383" y="487468"/>
                      <a:pt x="1432558" y="487468"/>
                    </a:cubicBezTo>
                    <a:cubicBezTo>
                      <a:pt x="1409733" y="487468"/>
                      <a:pt x="1391230" y="468965"/>
                      <a:pt x="1391230" y="446140"/>
                    </a:cubicBezTo>
                    <a:cubicBezTo>
                      <a:pt x="1391230" y="423315"/>
                      <a:pt x="1409733" y="404812"/>
                      <a:pt x="1432558" y="404812"/>
                    </a:cubicBezTo>
                    <a:close/>
                    <a:moveTo>
                      <a:pt x="1293435" y="404812"/>
                    </a:moveTo>
                    <a:cubicBezTo>
                      <a:pt x="1316260" y="404812"/>
                      <a:pt x="1334763" y="423315"/>
                      <a:pt x="1334763" y="446140"/>
                    </a:cubicBezTo>
                    <a:cubicBezTo>
                      <a:pt x="1334763" y="468965"/>
                      <a:pt x="1316260" y="487468"/>
                      <a:pt x="1293435" y="487468"/>
                    </a:cubicBezTo>
                    <a:cubicBezTo>
                      <a:pt x="1270610" y="487468"/>
                      <a:pt x="1252107" y="468965"/>
                      <a:pt x="1252107" y="446140"/>
                    </a:cubicBezTo>
                    <a:cubicBezTo>
                      <a:pt x="1252107" y="423315"/>
                      <a:pt x="1270610" y="404812"/>
                      <a:pt x="1293435" y="404812"/>
                    </a:cubicBezTo>
                    <a:close/>
                    <a:moveTo>
                      <a:pt x="1154312" y="404812"/>
                    </a:moveTo>
                    <a:cubicBezTo>
                      <a:pt x="1177137" y="404812"/>
                      <a:pt x="1195640" y="423315"/>
                      <a:pt x="1195640" y="446140"/>
                    </a:cubicBezTo>
                    <a:cubicBezTo>
                      <a:pt x="1195640" y="468965"/>
                      <a:pt x="1177137" y="487468"/>
                      <a:pt x="1154312" y="487468"/>
                    </a:cubicBezTo>
                    <a:cubicBezTo>
                      <a:pt x="1131487" y="487468"/>
                      <a:pt x="1112984" y="468965"/>
                      <a:pt x="1112984" y="446140"/>
                    </a:cubicBezTo>
                    <a:cubicBezTo>
                      <a:pt x="1112984" y="423315"/>
                      <a:pt x="1131487" y="404812"/>
                      <a:pt x="1154312" y="404812"/>
                    </a:cubicBezTo>
                    <a:close/>
                    <a:moveTo>
                      <a:pt x="1015189" y="404812"/>
                    </a:moveTo>
                    <a:cubicBezTo>
                      <a:pt x="1038014" y="404812"/>
                      <a:pt x="1056517" y="423315"/>
                      <a:pt x="1056517" y="446140"/>
                    </a:cubicBezTo>
                    <a:cubicBezTo>
                      <a:pt x="1056517" y="468965"/>
                      <a:pt x="1038014" y="487468"/>
                      <a:pt x="1015189" y="487468"/>
                    </a:cubicBezTo>
                    <a:cubicBezTo>
                      <a:pt x="992364" y="487468"/>
                      <a:pt x="973861" y="468965"/>
                      <a:pt x="973861" y="446140"/>
                    </a:cubicBezTo>
                    <a:cubicBezTo>
                      <a:pt x="973861" y="423315"/>
                      <a:pt x="992364" y="404812"/>
                      <a:pt x="1015189" y="404812"/>
                    </a:cubicBezTo>
                    <a:close/>
                    <a:moveTo>
                      <a:pt x="876066" y="404812"/>
                    </a:moveTo>
                    <a:cubicBezTo>
                      <a:pt x="898891" y="404812"/>
                      <a:pt x="917394" y="423315"/>
                      <a:pt x="917394" y="446140"/>
                    </a:cubicBezTo>
                    <a:cubicBezTo>
                      <a:pt x="917394" y="468965"/>
                      <a:pt x="898891" y="487468"/>
                      <a:pt x="876066" y="487468"/>
                    </a:cubicBezTo>
                    <a:cubicBezTo>
                      <a:pt x="853241" y="487468"/>
                      <a:pt x="834738" y="468965"/>
                      <a:pt x="834738" y="446140"/>
                    </a:cubicBezTo>
                    <a:cubicBezTo>
                      <a:pt x="834738" y="423315"/>
                      <a:pt x="853241" y="404812"/>
                      <a:pt x="876066" y="404812"/>
                    </a:cubicBezTo>
                    <a:close/>
                    <a:moveTo>
                      <a:pt x="736943" y="404812"/>
                    </a:moveTo>
                    <a:cubicBezTo>
                      <a:pt x="759768" y="404812"/>
                      <a:pt x="778271" y="423315"/>
                      <a:pt x="778271" y="446140"/>
                    </a:cubicBezTo>
                    <a:cubicBezTo>
                      <a:pt x="778271" y="468965"/>
                      <a:pt x="759768" y="487468"/>
                      <a:pt x="736943" y="487468"/>
                    </a:cubicBezTo>
                    <a:cubicBezTo>
                      <a:pt x="714118" y="487468"/>
                      <a:pt x="695615" y="468965"/>
                      <a:pt x="695615" y="446140"/>
                    </a:cubicBezTo>
                    <a:cubicBezTo>
                      <a:pt x="695615" y="423315"/>
                      <a:pt x="714118" y="404812"/>
                      <a:pt x="736943" y="404812"/>
                    </a:cubicBezTo>
                    <a:close/>
                    <a:moveTo>
                      <a:pt x="597820" y="404812"/>
                    </a:moveTo>
                    <a:cubicBezTo>
                      <a:pt x="620645" y="404812"/>
                      <a:pt x="639148" y="423315"/>
                      <a:pt x="639148" y="446140"/>
                    </a:cubicBezTo>
                    <a:cubicBezTo>
                      <a:pt x="639148" y="468965"/>
                      <a:pt x="620645" y="487468"/>
                      <a:pt x="597820" y="487468"/>
                    </a:cubicBezTo>
                    <a:cubicBezTo>
                      <a:pt x="574995" y="487468"/>
                      <a:pt x="556492" y="468965"/>
                      <a:pt x="556492" y="446140"/>
                    </a:cubicBezTo>
                    <a:cubicBezTo>
                      <a:pt x="556492" y="423315"/>
                      <a:pt x="574995" y="404812"/>
                      <a:pt x="597820" y="404812"/>
                    </a:cubicBezTo>
                    <a:close/>
                    <a:moveTo>
                      <a:pt x="458697" y="404812"/>
                    </a:moveTo>
                    <a:cubicBezTo>
                      <a:pt x="481522" y="404812"/>
                      <a:pt x="500025" y="423315"/>
                      <a:pt x="500025" y="446140"/>
                    </a:cubicBezTo>
                    <a:cubicBezTo>
                      <a:pt x="500025" y="468965"/>
                      <a:pt x="481522" y="487468"/>
                      <a:pt x="458697" y="487468"/>
                    </a:cubicBezTo>
                    <a:cubicBezTo>
                      <a:pt x="435872" y="487468"/>
                      <a:pt x="417369" y="468965"/>
                      <a:pt x="417369" y="446140"/>
                    </a:cubicBezTo>
                    <a:cubicBezTo>
                      <a:pt x="417369" y="423315"/>
                      <a:pt x="435872" y="404812"/>
                      <a:pt x="458697" y="404812"/>
                    </a:cubicBezTo>
                    <a:close/>
                    <a:moveTo>
                      <a:pt x="319574" y="404812"/>
                    </a:moveTo>
                    <a:cubicBezTo>
                      <a:pt x="342399" y="404812"/>
                      <a:pt x="360902" y="423315"/>
                      <a:pt x="360902" y="446140"/>
                    </a:cubicBezTo>
                    <a:cubicBezTo>
                      <a:pt x="360902" y="468965"/>
                      <a:pt x="342399" y="487468"/>
                      <a:pt x="319574" y="487468"/>
                    </a:cubicBezTo>
                    <a:cubicBezTo>
                      <a:pt x="296749" y="487468"/>
                      <a:pt x="278246" y="468965"/>
                      <a:pt x="278246" y="446140"/>
                    </a:cubicBezTo>
                    <a:cubicBezTo>
                      <a:pt x="278246" y="423315"/>
                      <a:pt x="296749" y="404812"/>
                      <a:pt x="319574" y="404812"/>
                    </a:cubicBezTo>
                    <a:close/>
                    <a:moveTo>
                      <a:pt x="180451" y="404812"/>
                    </a:moveTo>
                    <a:cubicBezTo>
                      <a:pt x="203276" y="404812"/>
                      <a:pt x="221779" y="423315"/>
                      <a:pt x="221779" y="446140"/>
                    </a:cubicBezTo>
                    <a:cubicBezTo>
                      <a:pt x="221779" y="468965"/>
                      <a:pt x="203276" y="487468"/>
                      <a:pt x="180451" y="487468"/>
                    </a:cubicBezTo>
                    <a:cubicBezTo>
                      <a:pt x="157626" y="487468"/>
                      <a:pt x="139123" y="468965"/>
                      <a:pt x="139123" y="446140"/>
                    </a:cubicBezTo>
                    <a:cubicBezTo>
                      <a:pt x="139123" y="423315"/>
                      <a:pt x="157626" y="404812"/>
                      <a:pt x="180451" y="404812"/>
                    </a:cubicBezTo>
                    <a:close/>
                    <a:moveTo>
                      <a:pt x="41328" y="404812"/>
                    </a:moveTo>
                    <a:cubicBezTo>
                      <a:pt x="64153" y="404812"/>
                      <a:pt x="82656" y="423315"/>
                      <a:pt x="82656" y="446140"/>
                    </a:cubicBezTo>
                    <a:cubicBezTo>
                      <a:pt x="82656" y="468965"/>
                      <a:pt x="64153" y="487468"/>
                      <a:pt x="41328" y="487468"/>
                    </a:cubicBezTo>
                    <a:cubicBezTo>
                      <a:pt x="18503" y="487468"/>
                      <a:pt x="0" y="468965"/>
                      <a:pt x="0" y="446140"/>
                    </a:cubicBezTo>
                    <a:cubicBezTo>
                      <a:pt x="0" y="423315"/>
                      <a:pt x="18503" y="404812"/>
                      <a:pt x="41328" y="404812"/>
                    </a:cubicBezTo>
                    <a:close/>
                    <a:moveTo>
                      <a:pt x="1571678" y="271462"/>
                    </a:moveTo>
                    <a:cubicBezTo>
                      <a:pt x="1594503" y="271462"/>
                      <a:pt x="1613006" y="289965"/>
                      <a:pt x="1613006" y="312790"/>
                    </a:cubicBezTo>
                    <a:cubicBezTo>
                      <a:pt x="1613006" y="335615"/>
                      <a:pt x="1594503" y="354118"/>
                      <a:pt x="1571678" y="354118"/>
                    </a:cubicBezTo>
                    <a:cubicBezTo>
                      <a:pt x="1548853" y="354118"/>
                      <a:pt x="1530350" y="335615"/>
                      <a:pt x="1530350" y="312790"/>
                    </a:cubicBezTo>
                    <a:cubicBezTo>
                      <a:pt x="1530350" y="289965"/>
                      <a:pt x="1548853" y="271462"/>
                      <a:pt x="1571678" y="271462"/>
                    </a:cubicBezTo>
                    <a:close/>
                    <a:moveTo>
                      <a:pt x="1432558" y="271462"/>
                    </a:moveTo>
                    <a:cubicBezTo>
                      <a:pt x="1455383" y="271462"/>
                      <a:pt x="1473886" y="289965"/>
                      <a:pt x="1473886" y="312790"/>
                    </a:cubicBezTo>
                    <a:cubicBezTo>
                      <a:pt x="1473886" y="335615"/>
                      <a:pt x="1455383" y="354118"/>
                      <a:pt x="1432558" y="354118"/>
                    </a:cubicBezTo>
                    <a:cubicBezTo>
                      <a:pt x="1409733" y="354118"/>
                      <a:pt x="1391230" y="335615"/>
                      <a:pt x="1391230" y="312790"/>
                    </a:cubicBezTo>
                    <a:cubicBezTo>
                      <a:pt x="1391230" y="289965"/>
                      <a:pt x="1409733" y="271462"/>
                      <a:pt x="1432558" y="271462"/>
                    </a:cubicBezTo>
                    <a:close/>
                    <a:moveTo>
                      <a:pt x="1293435" y="271462"/>
                    </a:moveTo>
                    <a:cubicBezTo>
                      <a:pt x="1316260" y="271462"/>
                      <a:pt x="1334763" y="289965"/>
                      <a:pt x="1334763" y="312790"/>
                    </a:cubicBezTo>
                    <a:cubicBezTo>
                      <a:pt x="1334763" y="335615"/>
                      <a:pt x="1316260" y="354118"/>
                      <a:pt x="1293435" y="354118"/>
                    </a:cubicBezTo>
                    <a:cubicBezTo>
                      <a:pt x="1270610" y="354118"/>
                      <a:pt x="1252107" y="335615"/>
                      <a:pt x="1252107" y="312790"/>
                    </a:cubicBezTo>
                    <a:cubicBezTo>
                      <a:pt x="1252107" y="289965"/>
                      <a:pt x="1270610" y="271462"/>
                      <a:pt x="1293435" y="271462"/>
                    </a:cubicBezTo>
                    <a:close/>
                    <a:moveTo>
                      <a:pt x="1154312" y="271462"/>
                    </a:moveTo>
                    <a:cubicBezTo>
                      <a:pt x="1177137" y="271462"/>
                      <a:pt x="1195640" y="289965"/>
                      <a:pt x="1195640" y="312790"/>
                    </a:cubicBezTo>
                    <a:cubicBezTo>
                      <a:pt x="1195640" y="335615"/>
                      <a:pt x="1177137" y="354118"/>
                      <a:pt x="1154312" y="354118"/>
                    </a:cubicBezTo>
                    <a:cubicBezTo>
                      <a:pt x="1131487" y="354118"/>
                      <a:pt x="1112984" y="335615"/>
                      <a:pt x="1112984" y="312790"/>
                    </a:cubicBezTo>
                    <a:cubicBezTo>
                      <a:pt x="1112984" y="289965"/>
                      <a:pt x="1131487" y="271462"/>
                      <a:pt x="1154312" y="271462"/>
                    </a:cubicBezTo>
                    <a:close/>
                    <a:moveTo>
                      <a:pt x="1015189" y="271462"/>
                    </a:moveTo>
                    <a:cubicBezTo>
                      <a:pt x="1038014" y="271462"/>
                      <a:pt x="1056517" y="289965"/>
                      <a:pt x="1056517" y="312790"/>
                    </a:cubicBezTo>
                    <a:cubicBezTo>
                      <a:pt x="1056517" y="335615"/>
                      <a:pt x="1038014" y="354118"/>
                      <a:pt x="1015189" y="354118"/>
                    </a:cubicBezTo>
                    <a:cubicBezTo>
                      <a:pt x="992364" y="354118"/>
                      <a:pt x="973861" y="335615"/>
                      <a:pt x="973861" y="312790"/>
                    </a:cubicBezTo>
                    <a:cubicBezTo>
                      <a:pt x="973861" y="289965"/>
                      <a:pt x="992364" y="271462"/>
                      <a:pt x="1015189" y="271462"/>
                    </a:cubicBezTo>
                    <a:close/>
                    <a:moveTo>
                      <a:pt x="876066" y="271462"/>
                    </a:moveTo>
                    <a:cubicBezTo>
                      <a:pt x="898891" y="271462"/>
                      <a:pt x="917394" y="289965"/>
                      <a:pt x="917394" y="312790"/>
                    </a:cubicBezTo>
                    <a:cubicBezTo>
                      <a:pt x="917394" y="335615"/>
                      <a:pt x="898891" y="354118"/>
                      <a:pt x="876066" y="354118"/>
                    </a:cubicBezTo>
                    <a:cubicBezTo>
                      <a:pt x="853241" y="354118"/>
                      <a:pt x="834738" y="335615"/>
                      <a:pt x="834738" y="312790"/>
                    </a:cubicBezTo>
                    <a:cubicBezTo>
                      <a:pt x="834738" y="289965"/>
                      <a:pt x="853241" y="271462"/>
                      <a:pt x="876066" y="271462"/>
                    </a:cubicBezTo>
                    <a:close/>
                    <a:moveTo>
                      <a:pt x="736943" y="271462"/>
                    </a:moveTo>
                    <a:cubicBezTo>
                      <a:pt x="759768" y="271462"/>
                      <a:pt x="778271" y="289965"/>
                      <a:pt x="778271" y="312790"/>
                    </a:cubicBezTo>
                    <a:cubicBezTo>
                      <a:pt x="778271" y="335615"/>
                      <a:pt x="759768" y="354118"/>
                      <a:pt x="736943" y="354118"/>
                    </a:cubicBezTo>
                    <a:cubicBezTo>
                      <a:pt x="714118" y="354118"/>
                      <a:pt x="695615" y="335615"/>
                      <a:pt x="695615" y="312790"/>
                    </a:cubicBezTo>
                    <a:cubicBezTo>
                      <a:pt x="695615" y="289965"/>
                      <a:pt x="714118" y="271462"/>
                      <a:pt x="736943" y="271462"/>
                    </a:cubicBezTo>
                    <a:close/>
                    <a:moveTo>
                      <a:pt x="597820" y="271462"/>
                    </a:moveTo>
                    <a:cubicBezTo>
                      <a:pt x="620645" y="271462"/>
                      <a:pt x="639148" y="289965"/>
                      <a:pt x="639148" y="312790"/>
                    </a:cubicBezTo>
                    <a:cubicBezTo>
                      <a:pt x="639148" y="335615"/>
                      <a:pt x="620645" y="354118"/>
                      <a:pt x="597820" y="354118"/>
                    </a:cubicBezTo>
                    <a:cubicBezTo>
                      <a:pt x="574995" y="354118"/>
                      <a:pt x="556492" y="335615"/>
                      <a:pt x="556492" y="312790"/>
                    </a:cubicBezTo>
                    <a:cubicBezTo>
                      <a:pt x="556492" y="289965"/>
                      <a:pt x="574995" y="271462"/>
                      <a:pt x="597820" y="271462"/>
                    </a:cubicBezTo>
                    <a:close/>
                    <a:moveTo>
                      <a:pt x="458697" y="271462"/>
                    </a:moveTo>
                    <a:cubicBezTo>
                      <a:pt x="481522" y="271462"/>
                      <a:pt x="500025" y="289965"/>
                      <a:pt x="500025" y="312790"/>
                    </a:cubicBezTo>
                    <a:cubicBezTo>
                      <a:pt x="500025" y="335615"/>
                      <a:pt x="481522" y="354118"/>
                      <a:pt x="458697" y="354118"/>
                    </a:cubicBezTo>
                    <a:cubicBezTo>
                      <a:pt x="435872" y="354118"/>
                      <a:pt x="417369" y="335615"/>
                      <a:pt x="417369" y="312790"/>
                    </a:cubicBezTo>
                    <a:cubicBezTo>
                      <a:pt x="417369" y="289965"/>
                      <a:pt x="435872" y="271462"/>
                      <a:pt x="458697" y="271462"/>
                    </a:cubicBezTo>
                    <a:close/>
                    <a:moveTo>
                      <a:pt x="319574" y="271462"/>
                    </a:moveTo>
                    <a:cubicBezTo>
                      <a:pt x="342399" y="271462"/>
                      <a:pt x="360902" y="289965"/>
                      <a:pt x="360902" y="312790"/>
                    </a:cubicBezTo>
                    <a:cubicBezTo>
                      <a:pt x="360902" y="335615"/>
                      <a:pt x="342399" y="354118"/>
                      <a:pt x="319574" y="354118"/>
                    </a:cubicBezTo>
                    <a:cubicBezTo>
                      <a:pt x="296749" y="354118"/>
                      <a:pt x="278246" y="335615"/>
                      <a:pt x="278246" y="312790"/>
                    </a:cubicBezTo>
                    <a:cubicBezTo>
                      <a:pt x="278246" y="289965"/>
                      <a:pt x="296749" y="271462"/>
                      <a:pt x="319574" y="271462"/>
                    </a:cubicBezTo>
                    <a:close/>
                    <a:moveTo>
                      <a:pt x="180451" y="271462"/>
                    </a:moveTo>
                    <a:cubicBezTo>
                      <a:pt x="203276" y="271462"/>
                      <a:pt x="221779" y="289965"/>
                      <a:pt x="221779" y="312790"/>
                    </a:cubicBezTo>
                    <a:cubicBezTo>
                      <a:pt x="221779" y="335615"/>
                      <a:pt x="203276" y="354118"/>
                      <a:pt x="180451" y="354118"/>
                    </a:cubicBezTo>
                    <a:cubicBezTo>
                      <a:pt x="157626" y="354118"/>
                      <a:pt x="139123" y="335615"/>
                      <a:pt x="139123" y="312790"/>
                    </a:cubicBezTo>
                    <a:cubicBezTo>
                      <a:pt x="139123" y="289965"/>
                      <a:pt x="157626" y="271462"/>
                      <a:pt x="180451" y="271462"/>
                    </a:cubicBezTo>
                    <a:close/>
                    <a:moveTo>
                      <a:pt x="41328" y="271462"/>
                    </a:moveTo>
                    <a:cubicBezTo>
                      <a:pt x="64153" y="271462"/>
                      <a:pt x="82656" y="289965"/>
                      <a:pt x="82656" y="312790"/>
                    </a:cubicBezTo>
                    <a:cubicBezTo>
                      <a:pt x="82656" y="335615"/>
                      <a:pt x="64153" y="354118"/>
                      <a:pt x="41328" y="354118"/>
                    </a:cubicBezTo>
                    <a:cubicBezTo>
                      <a:pt x="18503" y="354118"/>
                      <a:pt x="0" y="335615"/>
                      <a:pt x="0" y="312790"/>
                    </a:cubicBezTo>
                    <a:cubicBezTo>
                      <a:pt x="0" y="289965"/>
                      <a:pt x="18503" y="271462"/>
                      <a:pt x="41328" y="271462"/>
                    </a:cubicBezTo>
                    <a:close/>
                    <a:moveTo>
                      <a:pt x="1571678" y="133350"/>
                    </a:moveTo>
                    <a:cubicBezTo>
                      <a:pt x="1594503" y="133350"/>
                      <a:pt x="1613006" y="151853"/>
                      <a:pt x="1613006" y="174678"/>
                    </a:cubicBezTo>
                    <a:cubicBezTo>
                      <a:pt x="1613006" y="197503"/>
                      <a:pt x="1594503" y="216006"/>
                      <a:pt x="1571678" y="216006"/>
                    </a:cubicBezTo>
                    <a:cubicBezTo>
                      <a:pt x="1548853" y="216006"/>
                      <a:pt x="1530350" y="197503"/>
                      <a:pt x="1530350" y="174678"/>
                    </a:cubicBezTo>
                    <a:cubicBezTo>
                      <a:pt x="1530350" y="151853"/>
                      <a:pt x="1548853" y="133350"/>
                      <a:pt x="1571678" y="133350"/>
                    </a:cubicBezTo>
                    <a:close/>
                    <a:moveTo>
                      <a:pt x="1432558" y="133350"/>
                    </a:moveTo>
                    <a:cubicBezTo>
                      <a:pt x="1455383" y="133350"/>
                      <a:pt x="1473886" y="151853"/>
                      <a:pt x="1473886" y="174678"/>
                    </a:cubicBezTo>
                    <a:cubicBezTo>
                      <a:pt x="1473886" y="197503"/>
                      <a:pt x="1455383" y="216006"/>
                      <a:pt x="1432558" y="216006"/>
                    </a:cubicBezTo>
                    <a:cubicBezTo>
                      <a:pt x="1409733" y="216006"/>
                      <a:pt x="1391230" y="197503"/>
                      <a:pt x="1391230" y="174678"/>
                    </a:cubicBezTo>
                    <a:cubicBezTo>
                      <a:pt x="1391230" y="151853"/>
                      <a:pt x="1409733" y="133350"/>
                      <a:pt x="1432558" y="133350"/>
                    </a:cubicBezTo>
                    <a:close/>
                    <a:moveTo>
                      <a:pt x="1293435" y="133350"/>
                    </a:moveTo>
                    <a:cubicBezTo>
                      <a:pt x="1316260" y="133350"/>
                      <a:pt x="1334763" y="151853"/>
                      <a:pt x="1334763" y="174678"/>
                    </a:cubicBezTo>
                    <a:cubicBezTo>
                      <a:pt x="1334763" y="197503"/>
                      <a:pt x="1316260" y="216006"/>
                      <a:pt x="1293435" y="216006"/>
                    </a:cubicBezTo>
                    <a:cubicBezTo>
                      <a:pt x="1270610" y="216006"/>
                      <a:pt x="1252107" y="197503"/>
                      <a:pt x="1252107" y="174678"/>
                    </a:cubicBezTo>
                    <a:cubicBezTo>
                      <a:pt x="1252107" y="151853"/>
                      <a:pt x="1270610" y="133350"/>
                      <a:pt x="1293435" y="133350"/>
                    </a:cubicBezTo>
                    <a:close/>
                    <a:moveTo>
                      <a:pt x="319574" y="133350"/>
                    </a:moveTo>
                    <a:cubicBezTo>
                      <a:pt x="342399" y="133350"/>
                      <a:pt x="360902" y="151853"/>
                      <a:pt x="360902" y="174678"/>
                    </a:cubicBezTo>
                    <a:cubicBezTo>
                      <a:pt x="360902" y="197503"/>
                      <a:pt x="342399" y="216006"/>
                      <a:pt x="319574" y="216006"/>
                    </a:cubicBezTo>
                    <a:cubicBezTo>
                      <a:pt x="296749" y="216006"/>
                      <a:pt x="278246" y="197503"/>
                      <a:pt x="278246" y="174678"/>
                    </a:cubicBezTo>
                    <a:cubicBezTo>
                      <a:pt x="278246" y="151853"/>
                      <a:pt x="296749" y="133350"/>
                      <a:pt x="319574" y="133350"/>
                    </a:cubicBezTo>
                    <a:close/>
                    <a:moveTo>
                      <a:pt x="180451" y="133350"/>
                    </a:moveTo>
                    <a:cubicBezTo>
                      <a:pt x="203276" y="133350"/>
                      <a:pt x="221779" y="151853"/>
                      <a:pt x="221779" y="174678"/>
                    </a:cubicBezTo>
                    <a:cubicBezTo>
                      <a:pt x="221779" y="197503"/>
                      <a:pt x="203276" y="216006"/>
                      <a:pt x="180451" y="216006"/>
                    </a:cubicBezTo>
                    <a:cubicBezTo>
                      <a:pt x="157626" y="216006"/>
                      <a:pt x="139123" y="197503"/>
                      <a:pt x="139123" y="174678"/>
                    </a:cubicBezTo>
                    <a:cubicBezTo>
                      <a:pt x="139123" y="151853"/>
                      <a:pt x="157626" y="133350"/>
                      <a:pt x="180451" y="133350"/>
                    </a:cubicBezTo>
                    <a:close/>
                    <a:moveTo>
                      <a:pt x="41328" y="133350"/>
                    </a:moveTo>
                    <a:cubicBezTo>
                      <a:pt x="64153" y="133350"/>
                      <a:pt x="82656" y="151853"/>
                      <a:pt x="82656" y="174678"/>
                    </a:cubicBezTo>
                    <a:cubicBezTo>
                      <a:pt x="82656" y="197503"/>
                      <a:pt x="64153" y="216006"/>
                      <a:pt x="41328" y="216006"/>
                    </a:cubicBezTo>
                    <a:cubicBezTo>
                      <a:pt x="18503" y="216006"/>
                      <a:pt x="0" y="197503"/>
                      <a:pt x="0" y="174678"/>
                    </a:cubicBezTo>
                    <a:cubicBezTo>
                      <a:pt x="0" y="151853"/>
                      <a:pt x="18503" y="133350"/>
                      <a:pt x="41328" y="133350"/>
                    </a:cubicBezTo>
                    <a:close/>
                    <a:moveTo>
                      <a:pt x="1571678" y="0"/>
                    </a:moveTo>
                    <a:cubicBezTo>
                      <a:pt x="1594503" y="0"/>
                      <a:pt x="1613006" y="18503"/>
                      <a:pt x="1613006" y="41328"/>
                    </a:cubicBezTo>
                    <a:cubicBezTo>
                      <a:pt x="1613006" y="64153"/>
                      <a:pt x="1594503" y="82656"/>
                      <a:pt x="1571678" y="82656"/>
                    </a:cubicBezTo>
                    <a:cubicBezTo>
                      <a:pt x="1548853" y="82656"/>
                      <a:pt x="1530350" y="64153"/>
                      <a:pt x="1530350" y="41328"/>
                    </a:cubicBezTo>
                    <a:cubicBezTo>
                      <a:pt x="1530350" y="18503"/>
                      <a:pt x="1548853" y="0"/>
                      <a:pt x="1571678" y="0"/>
                    </a:cubicBezTo>
                    <a:close/>
                    <a:moveTo>
                      <a:pt x="1432558" y="0"/>
                    </a:moveTo>
                    <a:cubicBezTo>
                      <a:pt x="1455383" y="0"/>
                      <a:pt x="1473886" y="18503"/>
                      <a:pt x="1473886" y="41328"/>
                    </a:cubicBezTo>
                    <a:cubicBezTo>
                      <a:pt x="1473886" y="64153"/>
                      <a:pt x="1455383" y="82656"/>
                      <a:pt x="1432558" y="82656"/>
                    </a:cubicBezTo>
                    <a:cubicBezTo>
                      <a:pt x="1409733" y="82656"/>
                      <a:pt x="1391230" y="64153"/>
                      <a:pt x="1391230" y="41328"/>
                    </a:cubicBezTo>
                    <a:cubicBezTo>
                      <a:pt x="1391230" y="18503"/>
                      <a:pt x="1409733" y="0"/>
                      <a:pt x="1432558" y="0"/>
                    </a:cubicBezTo>
                    <a:close/>
                    <a:moveTo>
                      <a:pt x="1293435" y="0"/>
                    </a:moveTo>
                    <a:cubicBezTo>
                      <a:pt x="1316260" y="0"/>
                      <a:pt x="1334763" y="18503"/>
                      <a:pt x="1334763" y="41328"/>
                    </a:cubicBezTo>
                    <a:cubicBezTo>
                      <a:pt x="1334763" y="64153"/>
                      <a:pt x="1316260" y="82656"/>
                      <a:pt x="1293435" y="82656"/>
                    </a:cubicBezTo>
                    <a:cubicBezTo>
                      <a:pt x="1270610" y="82656"/>
                      <a:pt x="1252107" y="64153"/>
                      <a:pt x="1252107" y="41328"/>
                    </a:cubicBezTo>
                    <a:cubicBezTo>
                      <a:pt x="1252107" y="18503"/>
                      <a:pt x="1270610" y="0"/>
                      <a:pt x="1293435" y="0"/>
                    </a:cubicBezTo>
                    <a:close/>
                    <a:moveTo>
                      <a:pt x="319574" y="0"/>
                    </a:moveTo>
                    <a:cubicBezTo>
                      <a:pt x="342399" y="0"/>
                      <a:pt x="360902" y="18503"/>
                      <a:pt x="360902" y="41328"/>
                    </a:cubicBezTo>
                    <a:cubicBezTo>
                      <a:pt x="360902" y="64153"/>
                      <a:pt x="342399" y="82656"/>
                      <a:pt x="319574" y="82656"/>
                    </a:cubicBezTo>
                    <a:cubicBezTo>
                      <a:pt x="296749" y="82656"/>
                      <a:pt x="278246" y="64153"/>
                      <a:pt x="278246" y="41328"/>
                    </a:cubicBezTo>
                    <a:cubicBezTo>
                      <a:pt x="278246" y="18503"/>
                      <a:pt x="296749" y="0"/>
                      <a:pt x="319574" y="0"/>
                    </a:cubicBezTo>
                    <a:close/>
                    <a:moveTo>
                      <a:pt x="180451" y="0"/>
                    </a:moveTo>
                    <a:cubicBezTo>
                      <a:pt x="203276" y="0"/>
                      <a:pt x="221779" y="18503"/>
                      <a:pt x="221779" y="41328"/>
                    </a:cubicBezTo>
                    <a:cubicBezTo>
                      <a:pt x="221779" y="64153"/>
                      <a:pt x="203276" y="82656"/>
                      <a:pt x="180451" y="82656"/>
                    </a:cubicBezTo>
                    <a:cubicBezTo>
                      <a:pt x="157626" y="82656"/>
                      <a:pt x="139123" y="64153"/>
                      <a:pt x="139123" y="41328"/>
                    </a:cubicBezTo>
                    <a:cubicBezTo>
                      <a:pt x="139123" y="18503"/>
                      <a:pt x="157626" y="0"/>
                      <a:pt x="180451" y="0"/>
                    </a:cubicBezTo>
                    <a:close/>
                    <a:moveTo>
                      <a:pt x="41328" y="0"/>
                    </a:moveTo>
                    <a:cubicBezTo>
                      <a:pt x="64153" y="0"/>
                      <a:pt x="82656" y="18503"/>
                      <a:pt x="82656" y="41328"/>
                    </a:cubicBezTo>
                    <a:cubicBezTo>
                      <a:pt x="82656" y="64153"/>
                      <a:pt x="64153" y="82656"/>
                      <a:pt x="41328" y="82656"/>
                    </a:cubicBezTo>
                    <a:cubicBezTo>
                      <a:pt x="18503" y="82656"/>
                      <a:pt x="0" y="64153"/>
                      <a:pt x="0" y="41328"/>
                    </a:cubicBezTo>
                    <a:cubicBezTo>
                      <a:pt x="0" y="18503"/>
                      <a:pt x="18503" y="0"/>
                      <a:pt x="4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波線 200">
                <a:extLst>
                  <a:ext uri="{FF2B5EF4-FFF2-40B4-BE49-F238E27FC236}">
                    <a16:creationId xmlns:a16="http://schemas.microsoft.com/office/drawing/2014/main" id="{9F88DF2F-B808-46CD-A726-AE11C258C44B}"/>
                  </a:ext>
                </a:extLst>
              </p:cNvPr>
              <p:cNvSpPr/>
              <p:nvPr/>
            </p:nvSpPr>
            <p:spPr>
              <a:xfrm>
                <a:off x="2890837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波線 201">
                <a:extLst>
                  <a:ext uri="{FF2B5EF4-FFF2-40B4-BE49-F238E27FC236}">
                    <a16:creationId xmlns:a16="http://schemas.microsoft.com/office/drawing/2014/main" id="{4D74BF6B-4671-4059-B4EA-6DCAF1D5BDAA}"/>
                  </a:ext>
                </a:extLst>
              </p:cNvPr>
              <p:cNvSpPr/>
              <p:nvPr/>
            </p:nvSpPr>
            <p:spPr>
              <a:xfrm>
                <a:off x="2890837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波線 202">
                <a:extLst>
                  <a:ext uri="{FF2B5EF4-FFF2-40B4-BE49-F238E27FC236}">
                    <a16:creationId xmlns:a16="http://schemas.microsoft.com/office/drawing/2014/main" id="{A77C6B98-78D9-4E99-BC00-472B3E69FC01}"/>
                  </a:ext>
                </a:extLst>
              </p:cNvPr>
              <p:cNvSpPr/>
              <p:nvPr/>
            </p:nvSpPr>
            <p:spPr>
              <a:xfrm>
                <a:off x="4098535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波線 203">
                <a:extLst>
                  <a:ext uri="{FF2B5EF4-FFF2-40B4-BE49-F238E27FC236}">
                    <a16:creationId xmlns:a16="http://schemas.microsoft.com/office/drawing/2014/main" id="{C019E9DE-2A35-4C09-965D-E906BBD5E6BD}"/>
                  </a:ext>
                </a:extLst>
              </p:cNvPr>
              <p:cNvSpPr/>
              <p:nvPr/>
            </p:nvSpPr>
            <p:spPr>
              <a:xfrm>
                <a:off x="4098535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A500B794-04D9-4494-B7BB-580DA76677AD}"/>
                </a:ext>
              </a:extLst>
            </p:cNvPr>
            <p:cNvGrpSpPr/>
            <p:nvPr/>
          </p:nvGrpSpPr>
          <p:grpSpPr>
            <a:xfrm>
              <a:off x="2065105" y="2995264"/>
              <a:ext cx="1034461" cy="1008654"/>
              <a:chOff x="2436731" y="1504950"/>
              <a:chExt cx="2250802" cy="2194650"/>
            </a:xfrm>
            <a:solidFill>
              <a:srgbClr val="FF0000"/>
            </a:solidFill>
          </p:grpSpPr>
          <p:sp>
            <p:nvSpPr>
              <p:cNvPr id="120" name="台形 119">
                <a:extLst>
                  <a:ext uri="{FF2B5EF4-FFF2-40B4-BE49-F238E27FC236}">
                    <a16:creationId xmlns:a16="http://schemas.microsoft.com/office/drawing/2014/main" id="{29E26609-59EB-43AC-A5EF-9D52765C0E2B}"/>
                  </a:ext>
                </a:extLst>
              </p:cNvPr>
              <p:cNvSpPr/>
              <p:nvPr/>
            </p:nvSpPr>
            <p:spPr>
              <a:xfrm rot="11700000">
                <a:off x="4506889" y="2136868"/>
                <a:ext cx="180644" cy="639529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F1581DF4-AE1E-4FFB-B08B-699D21A41E2D}"/>
                  </a:ext>
                </a:extLst>
              </p:cNvPr>
              <p:cNvSpPr/>
              <p:nvPr/>
            </p:nvSpPr>
            <p:spPr>
              <a:xfrm rot="10800000">
                <a:off x="2863638" y="1504950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38AC5D47-4463-40F2-8AE2-9EDFE1A4168F}"/>
                  </a:ext>
                </a:extLst>
              </p:cNvPr>
              <p:cNvSpPr/>
              <p:nvPr/>
            </p:nvSpPr>
            <p:spPr>
              <a:xfrm rot="11700000">
                <a:off x="3142836" y="1764507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台形 122">
                <a:extLst>
                  <a:ext uri="{FF2B5EF4-FFF2-40B4-BE49-F238E27FC236}">
                    <a16:creationId xmlns:a16="http://schemas.microsoft.com/office/drawing/2014/main" id="{70A1EE33-11C0-4205-A33D-C7153DE79C77}"/>
                  </a:ext>
                </a:extLst>
              </p:cNvPr>
              <p:cNvSpPr/>
              <p:nvPr/>
            </p:nvSpPr>
            <p:spPr>
              <a:xfrm rot="13500000">
                <a:off x="3342239" y="1990858"/>
                <a:ext cx="165312" cy="359448"/>
              </a:xfrm>
              <a:prstGeom prst="trapezoid">
                <a:avLst>
                  <a:gd name="adj" fmla="val 29341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52341298-DDC9-4BF5-B12F-279223E06F23}"/>
                  </a:ext>
                </a:extLst>
              </p:cNvPr>
              <p:cNvSpPr/>
              <p:nvPr/>
            </p:nvSpPr>
            <p:spPr>
              <a:xfrm rot="10800000" flipV="1">
                <a:off x="2436731" y="1814967"/>
                <a:ext cx="2164212" cy="1884633"/>
              </a:xfrm>
              <a:custGeom>
                <a:avLst/>
                <a:gdLst>
                  <a:gd name="connsiteX0" fmla="*/ 1714175 w 2164212"/>
                  <a:gd name="connsiteY0" fmla="*/ 0 h 1884633"/>
                  <a:gd name="connsiteX1" fmla="*/ 1591874 w 2164212"/>
                  <a:gd name="connsiteY1" fmla="*/ 0 h 1884633"/>
                  <a:gd name="connsiteX2" fmla="*/ 1530511 w 2164212"/>
                  <a:gd name="connsiteY2" fmla="*/ 285360 h 1884633"/>
                  <a:gd name="connsiteX3" fmla="*/ 1289050 w 2164212"/>
                  <a:gd name="connsiteY3" fmla="*/ 285360 h 1884633"/>
                  <a:gd name="connsiteX4" fmla="*/ 1206500 w 2164212"/>
                  <a:gd name="connsiteY4" fmla="*/ 875980 h 1884633"/>
                  <a:gd name="connsiteX5" fmla="*/ 178780 w 2164212"/>
                  <a:gd name="connsiteY5" fmla="*/ 875981 h 1884633"/>
                  <a:gd name="connsiteX6" fmla="*/ 0 w 2164212"/>
                  <a:gd name="connsiteY6" fmla="*/ 1054761 h 1884633"/>
                  <a:gd name="connsiteX7" fmla="*/ 0 w 2164212"/>
                  <a:gd name="connsiteY7" fmla="*/ 1884633 h 1884633"/>
                  <a:gd name="connsiteX8" fmla="*/ 501162 w 2164212"/>
                  <a:gd name="connsiteY8" fmla="*/ 1884633 h 1884633"/>
                  <a:gd name="connsiteX9" fmla="*/ 501162 w 2164212"/>
                  <a:gd name="connsiteY9" fmla="*/ 1614034 h 1884633"/>
                  <a:gd name="connsiteX10" fmla="*/ 1206500 w 2164212"/>
                  <a:gd name="connsiteY10" fmla="*/ 1614034 h 1884633"/>
                  <a:gd name="connsiteX11" fmla="*/ 1206500 w 2164212"/>
                  <a:gd name="connsiteY11" fmla="*/ 1884632 h 1884633"/>
                  <a:gd name="connsiteX12" fmla="*/ 1707662 w 2164212"/>
                  <a:gd name="connsiteY12" fmla="*/ 1884632 h 1884633"/>
                  <a:gd name="connsiteX13" fmla="*/ 1707662 w 2164212"/>
                  <a:gd name="connsiteY13" fmla="*/ 855008 h 1884633"/>
                  <a:gd name="connsiteX14" fmla="*/ 2164212 w 2164212"/>
                  <a:gd name="connsiteY14" fmla="*/ 855008 h 1884633"/>
                  <a:gd name="connsiteX15" fmla="*/ 2164212 w 2164212"/>
                  <a:gd name="connsiteY15" fmla="*/ 735893 h 1884633"/>
                  <a:gd name="connsiteX16" fmla="*/ 1981521 w 2164212"/>
                  <a:gd name="connsiteY16" fmla="*/ 696545 h 1884633"/>
                  <a:gd name="connsiteX17" fmla="*/ 1981521 w 2164212"/>
                  <a:gd name="connsiteY17" fmla="*/ 678484 h 1884633"/>
                  <a:gd name="connsiteX18" fmla="*/ 2164212 w 2164212"/>
                  <a:gd name="connsiteY18" fmla="*/ 639136 h 1884633"/>
                  <a:gd name="connsiteX19" fmla="*/ 2164212 w 2164212"/>
                  <a:gd name="connsiteY19" fmla="*/ 285360 h 1884633"/>
                  <a:gd name="connsiteX20" fmla="*/ 1775538 w 2164212"/>
                  <a:gd name="connsiteY20" fmla="*/ 285360 h 1884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164212" h="1884633">
                    <a:moveTo>
                      <a:pt x="1714175" y="0"/>
                    </a:moveTo>
                    <a:lnTo>
                      <a:pt x="1591874" y="0"/>
                    </a:lnTo>
                    <a:lnTo>
                      <a:pt x="1530511" y="285360"/>
                    </a:lnTo>
                    <a:lnTo>
                      <a:pt x="1289050" y="285360"/>
                    </a:lnTo>
                    <a:lnTo>
                      <a:pt x="1206500" y="875980"/>
                    </a:lnTo>
                    <a:lnTo>
                      <a:pt x="178780" y="875981"/>
                    </a:lnTo>
                    <a:cubicBezTo>
                      <a:pt x="80043" y="875981"/>
                      <a:pt x="0" y="956024"/>
                      <a:pt x="0" y="1054761"/>
                    </a:cubicBezTo>
                    <a:lnTo>
                      <a:pt x="0" y="1884633"/>
                    </a:lnTo>
                    <a:lnTo>
                      <a:pt x="501162" y="1884633"/>
                    </a:lnTo>
                    <a:lnTo>
                      <a:pt x="501162" y="1614034"/>
                    </a:lnTo>
                    <a:lnTo>
                      <a:pt x="1206500" y="1614034"/>
                    </a:lnTo>
                    <a:lnTo>
                      <a:pt x="1206500" y="1884632"/>
                    </a:lnTo>
                    <a:lnTo>
                      <a:pt x="1707662" y="1884632"/>
                    </a:lnTo>
                    <a:lnTo>
                      <a:pt x="1707662" y="855008"/>
                    </a:lnTo>
                    <a:lnTo>
                      <a:pt x="2164212" y="855008"/>
                    </a:lnTo>
                    <a:lnTo>
                      <a:pt x="2164212" y="735893"/>
                    </a:lnTo>
                    <a:lnTo>
                      <a:pt x="1981521" y="696545"/>
                    </a:lnTo>
                    <a:lnTo>
                      <a:pt x="1981521" y="678484"/>
                    </a:lnTo>
                    <a:lnTo>
                      <a:pt x="2164212" y="639136"/>
                    </a:lnTo>
                    <a:lnTo>
                      <a:pt x="2164212" y="285360"/>
                    </a:lnTo>
                    <a:lnTo>
                      <a:pt x="1775538" y="285360"/>
                    </a:lnTo>
                    <a:close/>
                  </a:path>
                </a:pathLst>
              </a:custGeom>
              <a:gradFill>
                <a:gsLst>
                  <a:gs pos="100000">
                    <a:srgbClr val="FF0000"/>
                  </a:gs>
                  <a:gs pos="0">
                    <a:srgbClr val="C00000"/>
                  </a:gs>
                </a:gsLst>
                <a:lin ang="189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台形 124">
                <a:extLst>
                  <a:ext uri="{FF2B5EF4-FFF2-40B4-BE49-F238E27FC236}">
                    <a16:creationId xmlns:a16="http://schemas.microsoft.com/office/drawing/2014/main" id="{5A22907F-FA16-44E1-BBF9-64DC26BE33C0}"/>
                  </a:ext>
                </a:extLst>
              </p:cNvPr>
              <p:cNvSpPr/>
              <p:nvPr/>
            </p:nvSpPr>
            <p:spPr>
              <a:xfrm flipV="1">
                <a:off x="3514514" y="2692671"/>
                <a:ext cx="562654" cy="391681"/>
              </a:xfrm>
              <a:prstGeom prst="trapezoid">
                <a:avLst>
                  <a:gd name="adj" fmla="val 31319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BC439B7A-5891-498E-953E-AF758B524B6C}"/>
                  </a:ext>
                </a:extLst>
              </p:cNvPr>
              <p:cNvSpPr/>
              <p:nvPr/>
            </p:nvSpPr>
            <p:spPr>
              <a:xfrm>
                <a:off x="3393245" y="2461228"/>
                <a:ext cx="805192" cy="623124"/>
              </a:xfrm>
              <a:custGeom>
                <a:avLst/>
                <a:gdLst>
                  <a:gd name="connsiteX0" fmla="*/ 680986 w 805192"/>
                  <a:gd name="connsiteY0" fmla="*/ 0 h 623124"/>
                  <a:gd name="connsiteX1" fmla="*/ 805192 w 805192"/>
                  <a:gd name="connsiteY1" fmla="*/ 33281 h 623124"/>
                  <a:gd name="connsiteX2" fmla="*/ 618105 w 805192"/>
                  <a:gd name="connsiteY2" fmla="*/ 623124 h 623124"/>
                  <a:gd name="connsiteX3" fmla="*/ 543962 w 805192"/>
                  <a:gd name="connsiteY3" fmla="*/ 623124 h 623124"/>
                  <a:gd name="connsiteX4" fmla="*/ 124206 w 805192"/>
                  <a:gd name="connsiteY4" fmla="*/ 0 h 623124"/>
                  <a:gd name="connsiteX5" fmla="*/ 261230 w 805192"/>
                  <a:gd name="connsiteY5" fmla="*/ 623124 h 623124"/>
                  <a:gd name="connsiteX6" fmla="*/ 187087 w 805192"/>
                  <a:gd name="connsiteY6" fmla="*/ 623124 h 623124"/>
                  <a:gd name="connsiteX7" fmla="*/ 0 w 805192"/>
                  <a:gd name="connsiteY7" fmla="*/ 33281 h 623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5192" h="623124">
                    <a:moveTo>
                      <a:pt x="680986" y="0"/>
                    </a:moveTo>
                    <a:lnTo>
                      <a:pt x="805192" y="33281"/>
                    </a:lnTo>
                    <a:lnTo>
                      <a:pt x="618105" y="623124"/>
                    </a:lnTo>
                    <a:lnTo>
                      <a:pt x="543962" y="623124"/>
                    </a:lnTo>
                    <a:close/>
                    <a:moveTo>
                      <a:pt x="124206" y="0"/>
                    </a:moveTo>
                    <a:lnTo>
                      <a:pt x="261230" y="623124"/>
                    </a:lnTo>
                    <a:lnTo>
                      <a:pt x="187087" y="623124"/>
                    </a:lnTo>
                    <a:lnTo>
                      <a:pt x="0" y="33281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42B3A8FC-328A-447A-96E7-C3621C8D32AA}"/>
                  </a:ext>
                </a:extLst>
              </p:cNvPr>
              <p:cNvSpPr/>
              <p:nvPr/>
            </p:nvSpPr>
            <p:spPr>
              <a:xfrm>
                <a:off x="2946347" y="2872582"/>
                <a:ext cx="1613006" cy="487468"/>
              </a:xfrm>
              <a:custGeom>
                <a:avLst/>
                <a:gdLst>
                  <a:gd name="connsiteX0" fmla="*/ 1571678 w 1613006"/>
                  <a:gd name="connsiteY0" fmla="*/ 404812 h 487468"/>
                  <a:gd name="connsiteX1" fmla="*/ 1613006 w 1613006"/>
                  <a:gd name="connsiteY1" fmla="*/ 446140 h 487468"/>
                  <a:gd name="connsiteX2" fmla="*/ 1571678 w 1613006"/>
                  <a:gd name="connsiteY2" fmla="*/ 487468 h 487468"/>
                  <a:gd name="connsiteX3" fmla="*/ 1530350 w 1613006"/>
                  <a:gd name="connsiteY3" fmla="*/ 446140 h 487468"/>
                  <a:gd name="connsiteX4" fmla="*/ 1571678 w 1613006"/>
                  <a:gd name="connsiteY4" fmla="*/ 404812 h 487468"/>
                  <a:gd name="connsiteX5" fmla="*/ 1432558 w 1613006"/>
                  <a:gd name="connsiteY5" fmla="*/ 404812 h 487468"/>
                  <a:gd name="connsiteX6" fmla="*/ 1473886 w 1613006"/>
                  <a:gd name="connsiteY6" fmla="*/ 446140 h 487468"/>
                  <a:gd name="connsiteX7" fmla="*/ 1432558 w 1613006"/>
                  <a:gd name="connsiteY7" fmla="*/ 487468 h 487468"/>
                  <a:gd name="connsiteX8" fmla="*/ 1391230 w 1613006"/>
                  <a:gd name="connsiteY8" fmla="*/ 446140 h 487468"/>
                  <a:gd name="connsiteX9" fmla="*/ 1432558 w 1613006"/>
                  <a:gd name="connsiteY9" fmla="*/ 404812 h 487468"/>
                  <a:gd name="connsiteX10" fmla="*/ 1293435 w 1613006"/>
                  <a:gd name="connsiteY10" fmla="*/ 404812 h 487468"/>
                  <a:gd name="connsiteX11" fmla="*/ 1334763 w 1613006"/>
                  <a:gd name="connsiteY11" fmla="*/ 446140 h 487468"/>
                  <a:gd name="connsiteX12" fmla="*/ 1293435 w 1613006"/>
                  <a:gd name="connsiteY12" fmla="*/ 487468 h 487468"/>
                  <a:gd name="connsiteX13" fmla="*/ 1252107 w 1613006"/>
                  <a:gd name="connsiteY13" fmla="*/ 446140 h 487468"/>
                  <a:gd name="connsiteX14" fmla="*/ 1293435 w 1613006"/>
                  <a:gd name="connsiteY14" fmla="*/ 404812 h 487468"/>
                  <a:gd name="connsiteX15" fmla="*/ 1154312 w 1613006"/>
                  <a:gd name="connsiteY15" fmla="*/ 404812 h 487468"/>
                  <a:gd name="connsiteX16" fmla="*/ 1195640 w 1613006"/>
                  <a:gd name="connsiteY16" fmla="*/ 446140 h 487468"/>
                  <a:gd name="connsiteX17" fmla="*/ 1154312 w 1613006"/>
                  <a:gd name="connsiteY17" fmla="*/ 487468 h 487468"/>
                  <a:gd name="connsiteX18" fmla="*/ 1112984 w 1613006"/>
                  <a:gd name="connsiteY18" fmla="*/ 446140 h 487468"/>
                  <a:gd name="connsiteX19" fmla="*/ 1154312 w 1613006"/>
                  <a:gd name="connsiteY19" fmla="*/ 404812 h 487468"/>
                  <a:gd name="connsiteX20" fmla="*/ 1015189 w 1613006"/>
                  <a:gd name="connsiteY20" fmla="*/ 404812 h 487468"/>
                  <a:gd name="connsiteX21" fmla="*/ 1056517 w 1613006"/>
                  <a:gd name="connsiteY21" fmla="*/ 446140 h 487468"/>
                  <a:gd name="connsiteX22" fmla="*/ 1015189 w 1613006"/>
                  <a:gd name="connsiteY22" fmla="*/ 487468 h 487468"/>
                  <a:gd name="connsiteX23" fmla="*/ 973861 w 1613006"/>
                  <a:gd name="connsiteY23" fmla="*/ 446140 h 487468"/>
                  <a:gd name="connsiteX24" fmla="*/ 1015189 w 1613006"/>
                  <a:gd name="connsiteY24" fmla="*/ 404812 h 487468"/>
                  <a:gd name="connsiteX25" fmla="*/ 876066 w 1613006"/>
                  <a:gd name="connsiteY25" fmla="*/ 404812 h 487468"/>
                  <a:gd name="connsiteX26" fmla="*/ 917394 w 1613006"/>
                  <a:gd name="connsiteY26" fmla="*/ 446140 h 487468"/>
                  <a:gd name="connsiteX27" fmla="*/ 876066 w 1613006"/>
                  <a:gd name="connsiteY27" fmla="*/ 487468 h 487468"/>
                  <a:gd name="connsiteX28" fmla="*/ 834738 w 1613006"/>
                  <a:gd name="connsiteY28" fmla="*/ 446140 h 487468"/>
                  <a:gd name="connsiteX29" fmla="*/ 876066 w 1613006"/>
                  <a:gd name="connsiteY29" fmla="*/ 404812 h 487468"/>
                  <a:gd name="connsiteX30" fmla="*/ 736943 w 1613006"/>
                  <a:gd name="connsiteY30" fmla="*/ 404812 h 487468"/>
                  <a:gd name="connsiteX31" fmla="*/ 778271 w 1613006"/>
                  <a:gd name="connsiteY31" fmla="*/ 446140 h 487468"/>
                  <a:gd name="connsiteX32" fmla="*/ 736943 w 1613006"/>
                  <a:gd name="connsiteY32" fmla="*/ 487468 h 487468"/>
                  <a:gd name="connsiteX33" fmla="*/ 695615 w 1613006"/>
                  <a:gd name="connsiteY33" fmla="*/ 446140 h 487468"/>
                  <a:gd name="connsiteX34" fmla="*/ 736943 w 1613006"/>
                  <a:gd name="connsiteY34" fmla="*/ 404812 h 487468"/>
                  <a:gd name="connsiteX35" fmla="*/ 597820 w 1613006"/>
                  <a:gd name="connsiteY35" fmla="*/ 404812 h 487468"/>
                  <a:gd name="connsiteX36" fmla="*/ 639148 w 1613006"/>
                  <a:gd name="connsiteY36" fmla="*/ 446140 h 487468"/>
                  <a:gd name="connsiteX37" fmla="*/ 597820 w 1613006"/>
                  <a:gd name="connsiteY37" fmla="*/ 487468 h 487468"/>
                  <a:gd name="connsiteX38" fmla="*/ 556492 w 1613006"/>
                  <a:gd name="connsiteY38" fmla="*/ 446140 h 487468"/>
                  <a:gd name="connsiteX39" fmla="*/ 597820 w 1613006"/>
                  <a:gd name="connsiteY39" fmla="*/ 404812 h 487468"/>
                  <a:gd name="connsiteX40" fmla="*/ 458697 w 1613006"/>
                  <a:gd name="connsiteY40" fmla="*/ 404812 h 487468"/>
                  <a:gd name="connsiteX41" fmla="*/ 500025 w 1613006"/>
                  <a:gd name="connsiteY41" fmla="*/ 446140 h 487468"/>
                  <a:gd name="connsiteX42" fmla="*/ 458697 w 1613006"/>
                  <a:gd name="connsiteY42" fmla="*/ 487468 h 487468"/>
                  <a:gd name="connsiteX43" fmla="*/ 417369 w 1613006"/>
                  <a:gd name="connsiteY43" fmla="*/ 446140 h 487468"/>
                  <a:gd name="connsiteX44" fmla="*/ 458697 w 1613006"/>
                  <a:gd name="connsiteY44" fmla="*/ 404812 h 487468"/>
                  <a:gd name="connsiteX45" fmla="*/ 319574 w 1613006"/>
                  <a:gd name="connsiteY45" fmla="*/ 404812 h 487468"/>
                  <a:gd name="connsiteX46" fmla="*/ 360902 w 1613006"/>
                  <a:gd name="connsiteY46" fmla="*/ 446140 h 487468"/>
                  <a:gd name="connsiteX47" fmla="*/ 319574 w 1613006"/>
                  <a:gd name="connsiteY47" fmla="*/ 487468 h 487468"/>
                  <a:gd name="connsiteX48" fmla="*/ 278246 w 1613006"/>
                  <a:gd name="connsiteY48" fmla="*/ 446140 h 487468"/>
                  <a:gd name="connsiteX49" fmla="*/ 319574 w 1613006"/>
                  <a:gd name="connsiteY49" fmla="*/ 404812 h 487468"/>
                  <a:gd name="connsiteX50" fmla="*/ 180451 w 1613006"/>
                  <a:gd name="connsiteY50" fmla="*/ 404812 h 487468"/>
                  <a:gd name="connsiteX51" fmla="*/ 221779 w 1613006"/>
                  <a:gd name="connsiteY51" fmla="*/ 446140 h 487468"/>
                  <a:gd name="connsiteX52" fmla="*/ 180451 w 1613006"/>
                  <a:gd name="connsiteY52" fmla="*/ 487468 h 487468"/>
                  <a:gd name="connsiteX53" fmla="*/ 139123 w 1613006"/>
                  <a:gd name="connsiteY53" fmla="*/ 446140 h 487468"/>
                  <a:gd name="connsiteX54" fmla="*/ 180451 w 1613006"/>
                  <a:gd name="connsiteY54" fmla="*/ 404812 h 487468"/>
                  <a:gd name="connsiteX55" fmla="*/ 41328 w 1613006"/>
                  <a:gd name="connsiteY55" fmla="*/ 404812 h 487468"/>
                  <a:gd name="connsiteX56" fmla="*/ 82656 w 1613006"/>
                  <a:gd name="connsiteY56" fmla="*/ 446140 h 487468"/>
                  <a:gd name="connsiteX57" fmla="*/ 41328 w 1613006"/>
                  <a:gd name="connsiteY57" fmla="*/ 487468 h 487468"/>
                  <a:gd name="connsiteX58" fmla="*/ 0 w 1613006"/>
                  <a:gd name="connsiteY58" fmla="*/ 446140 h 487468"/>
                  <a:gd name="connsiteX59" fmla="*/ 41328 w 1613006"/>
                  <a:gd name="connsiteY59" fmla="*/ 404812 h 487468"/>
                  <a:gd name="connsiteX60" fmla="*/ 1571678 w 1613006"/>
                  <a:gd name="connsiteY60" fmla="*/ 271462 h 487468"/>
                  <a:gd name="connsiteX61" fmla="*/ 1613006 w 1613006"/>
                  <a:gd name="connsiteY61" fmla="*/ 312790 h 487468"/>
                  <a:gd name="connsiteX62" fmla="*/ 1571678 w 1613006"/>
                  <a:gd name="connsiteY62" fmla="*/ 354118 h 487468"/>
                  <a:gd name="connsiteX63" fmla="*/ 1530350 w 1613006"/>
                  <a:gd name="connsiteY63" fmla="*/ 312790 h 487468"/>
                  <a:gd name="connsiteX64" fmla="*/ 1571678 w 1613006"/>
                  <a:gd name="connsiteY64" fmla="*/ 271462 h 487468"/>
                  <a:gd name="connsiteX65" fmla="*/ 1432558 w 1613006"/>
                  <a:gd name="connsiteY65" fmla="*/ 271462 h 487468"/>
                  <a:gd name="connsiteX66" fmla="*/ 1473886 w 1613006"/>
                  <a:gd name="connsiteY66" fmla="*/ 312790 h 487468"/>
                  <a:gd name="connsiteX67" fmla="*/ 1432558 w 1613006"/>
                  <a:gd name="connsiteY67" fmla="*/ 354118 h 487468"/>
                  <a:gd name="connsiteX68" fmla="*/ 1391230 w 1613006"/>
                  <a:gd name="connsiteY68" fmla="*/ 312790 h 487468"/>
                  <a:gd name="connsiteX69" fmla="*/ 1432558 w 1613006"/>
                  <a:gd name="connsiteY69" fmla="*/ 271462 h 487468"/>
                  <a:gd name="connsiteX70" fmla="*/ 1293435 w 1613006"/>
                  <a:gd name="connsiteY70" fmla="*/ 271462 h 487468"/>
                  <a:gd name="connsiteX71" fmla="*/ 1334763 w 1613006"/>
                  <a:gd name="connsiteY71" fmla="*/ 312790 h 487468"/>
                  <a:gd name="connsiteX72" fmla="*/ 1293435 w 1613006"/>
                  <a:gd name="connsiteY72" fmla="*/ 354118 h 487468"/>
                  <a:gd name="connsiteX73" fmla="*/ 1252107 w 1613006"/>
                  <a:gd name="connsiteY73" fmla="*/ 312790 h 487468"/>
                  <a:gd name="connsiteX74" fmla="*/ 1293435 w 1613006"/>
                  <a:gd name="connsiteY74" fmla="*/ 271462 h 487468"/>
                  <a:gd name="connsiteX75" fmla="*/ 1154312 w 1613006"/>
                  <a:gd name="connsiteY75" fmla="*/ 271462 h 487468"/>
                  <a:gd name="connsiteX76" fmla="*/ 1195640 w 1613006"/>
                  <a:gd name="connsiteY76" fmla="*/ 312790 h 487468"/>
                  <a:gd name="connsiteX77" fmla="*/ 1154312 w 1613006"/>
                  <a:gd name="connsiteY77" fmla="*/ 354118 h 487468"/>
                  <a:gd name="connsiteX78" fmla="*/ 1112984 w 1613006"/>
                  <a:gd name="connsiteY78" fmla="*/ 312790 h 487468"/>
                  <a:gd name="connsiteX79" fmla="*/ 1154312 w 1613006"/>
                  <a:gd name="connsiteY79" fmla="*/ 271462 h 487468"/>
                  <a:gd name="connsiteX80" fmla="*/ 1015189 w 1613006"/>
                  <a:gd name="connsiteY80" fmla="*/ 271462 h 487468"/>
                  <a:gd name="connsiteX81" fmla="*/ 1056517 w 1613006"/>
                  <a:gd name="connsiteY81" fmla="*/ 312790 h 487468"/>
                  <a:gd name="connsiteX82" fmla="*/ 1015189 w 1613006"/>
                  <a:gd name="connsiteY82" fmla="*/ 354118 h 487468"/>
                  <a:gd name="connsiteX83" fmla="*/ 973861 w 1613006"/>
                  <a:gd name="connsiteY83" fmla="*/ 312790 h 487468"/>
                  <a:gd name="connsiteX84" fmla="*/ 1015189 w 1613006"/>
                  <a:gd name="connsiteY84" fmla="*/ 271462 h 487468"/>
                  <a:gd name="connsiteX85" fmla="*/ 876066 w 1613006"/>
                  <a:gd name="connsiteY85" fmla="*/ 271462 h 487468"/>
                  <a:gd name="connsiteX86" fmla="*/ 917394 w 1613006"/>
                  <a:gd name="connsiteY86" fmla="*/ 312790 h 487468"/>
                  <a:gd name="connsiteX87" fmla="*/ 876066 w 1613006"/>
                  <a:gd name="connsiteY87" fmla="*/ 354118 h 487468"/>
                  <a:gd name="connsiteX88" fmla="*/ 834738 w 1613006"/>
                  <a:gd name="connsiteY88" fmla="*/ 312790 h 487468"/>
                  <a:gd name="connsiteX89" fmla="*/ 876066 w 1613006"/>
                  <a:gd name="connsiteY89" fmla="*/ 271462 h 487468"/>
                  <a:gd name="connsiteX90" fmla="*/ 736943 w 1613006"/>
                  <a:gd name="connsiteY90" fmla="*/ 271462 h 487468"/>
                  <a:gd name="connsiteX91" fmla="*/ 778271 w 1613006"/>
                  <a:gd name="connsiteY91" fmla="*/ 312790 h 487468"/>
                  <a:gd name="connsiteX92" fmla="*/ 736943 w 1613006"/>
                  <a:gd name="connsiteY92" fmla="*/ 354118 h 487468"/>
                  <a:gd name="connsiteX93" fmla="*/ 695615 w 1613006"/>
                  <a:gd name="connsiteY93" fmla="*/ 312790 h 487468"/>
                  <a:gd name="connsiteX94" fmla="*/ 736943 w 1613006"/>
                  <a:gd name="connsiteY94" fmla="*/ 271462 h 487468"/>
                  <a:gd name="connsiteX95" fmla="*/ 597820 w 1613006"/>
                  <a:gd name="connsiteY95" fmla="*/ 271462 h 487468"/>
                  <a:gd name="connsiteX96" fmla="*/ 639148 w 1613006"/>
                  <a:gd name="connsiteY96" fmla="*/ 312790 h 487468"/>
                  <a:gd name="connsiteX97" fmla="*/ 597820 w 1613006"/>
                  <a:gd name="connsiteY97" fmla="*/ 354118 h 487468"/>
                  <a:gd name="connsiteX98" fmla="*/ 556492 w 1613006"/>
                  <a:gd name="connsiteY98" fmla="*/ 312790 h 487468"/>
                  <a:gd name="connsiteX99" fmla="*/ 597820 w 1613006"/>
                  <a:gd name="connsiteY99" fmla="*/ 271462 h 487468"/>
                  <a:gd name="connsiteX100" fmla="*/ 458697 w 1613006"/>
                  <a:gd name="connsiteY100" fmla="*/ 271462 h 487468"/>
                  <a:gd name="connsiteX101" fmla="*/ 500025 w 1613006"/>
                  <a:gd name="connsiteY101" fmla="*/ 312790 h 487468"/>
                  <a:gd name="connsiteX102" fmla="*/ 458697 w 1613006"/>
                  <a:gd name="connsiteY102" fmla="*/ 354118 h 487468"/>
                  <a:gd name="connsiteX103" fmla="*/ 417369 w 1613006"/>
                  <a:gd name="connsiteY103" fmla="*/ 312790 h 487468"/>
                  <a:gd name="connsiteX104" fmla="*/ 458697 w 1613006"/>
                  <a:gd name="connsiteY104" fmla="*/ 271462 h 487468"/>
                  <a:gd name="connsiteX105" fmla="*/ 319574 w 1613006"/>
                  <a:gd name="connsiteY105" fmla="*/ 271462 h 487468"/>
                  <a:gd name="connsiteX106" fmla="*/ 360902 w 1613006"/>
                  <a:gd name="connsiteY106" fmla="*/ 312790 h 487468"/>
                  <a:gd name="connsiteX107" fmla="*/ 319574 w 1613006"/>
                  <a:gd name="connsiteY107" fmla="*/ 354118 h 487468"/>
                  <a:gd name="connsiteX108" fmla="*/ 278246 w 1613006"/>
                  <a:gd name="connsiteY108" fmla="*/ 312790 h 487468"/>
                  <a:gd name="connsiteX109" fmla="*/ 319574 w 1613006"/>
                  <a:gd name="connsiteY109" fmla="*/ 271462 h 487468"/>
                  <a:gd name="connsiteX110" fmla="*/ 180451 w 1613006"/>
                  <a:gd name="connsiteY110" fmla="*/ 271462 h 487468"/>
                  <a:gd name="connsiteX111" fmla="*/ 221779 w 1613006"/>
                  <a:gd name="connsiteY111" fmla="*/ 312790 h 487468"/>
                  <a:gd name="connsiteX112" fmla="*/ 180451 w 1613006"/>
                  <a:gd name="connsiteY112" fmla="*/ 354118 h 487468"/>
                  <a:gd name="connsiteX113" fmla="*/ 139123 w 1613006"/>
                  <a:gd name="connsiteY113" fmla="*/ 312790 h 487468"/>
                  <a:gd name="connsiteX114" fmla="*/ 180451 w 1613006"/>
                  <a:gd name="connsiteY114" fmla="*/ 271462 h 487468"/>
                  <a:gd name="connsiteX115" fmla="*/ 41328 w 1613006"/>
                  <a:gd name="connsiteY115" fmla="*/ 271462 h 487468"/>
                  <a:gd name="connsiteX116" fmla="*/ 82656 w 1613006"/>
                  <a:gd name="connsiteY116" fmla="*/ 312790 h 487468"/>
                  <a:gd name="connsiteX117" fmla="*/ 41328 w 1613006"/>
                  <a:gd name="connsiteY117" fmla="*/ 354118 h 487468"/>
                  <a:gd name="connsiteX118" fmla="*/ 0 w 1613006"/>
                  <a:gd name="connsiteY118" fmla="*/ 312790 h 487468"/>
                  <a:gd name="connsiteX119" fmla="*/ 41328 w 1613006"/>
                  <a:gd name="connsiteY119" fmla="*/ 271462 h 487468"/>
                  <a:gd name="connsiteX120" fmla="*/ 1571678 w 1613006"/>
                  <a:gd name="connsiteY120" fmla="*/ 133350 h 487468"/>
                  <a:gd name="connsiteX121" fmla="*/ 1613006 w 1613006"/>
                  <a:gd name="connsiteY121" fmla="*/ 174678 h 487468"/>
                  <a:gd name="connsiteX122" fmla="*/ 1571678 w 1613006"/>
                  <a:gd name="connsiteY122" fmla="*/ 216006 h 487468"/>
                  <a:gd name="connsiteX123" fmla="*/ 1530350 w 1613006"/>
                  <a:gd name="connsiteY123" fmla="*/ 174678 h 487468"/>
                  <a:gd name="connsiteX124" fmla="*/ 1571678 w 1613006"/>
                  <a:gd name="connsiteY124" fmla="*/ 133350 h 487468"/>
                  <a:gd name="connsiteX125" fmla="*/ 1432558 w 1613006"/>
                  <a:gd name="connsiteY125" fmla="*/ 133350 h 487468"/>
                  <a:gd name="connsiteX126" fmla="*/ 1473886 w 1613006"/>
                  <a:gd name="connsiteY126" fmla="*/ 174678 h 487468"/>
                  <a:gd name="connsiteX127" fmla="*/ 1432558 w 1613006"/>
                  <a:gd name="connsiteY127" fmla="*/ 216006 h 487468"/>
                  <a:gd name="connsiteX128" fmla="*/ 1391230 w 1613006"/>
                  <a:gd name="connsiteY128" fmla="*/ 174678 h 487468"/>
                  <a:gd name="connsiteX129" fmla="*/ 1432558 w 1613006"/>
                  <a:gd name="connsiteY129" fmla="*/ 133350 h 487468"/>
                  <a:gd name="connsiteX130" fmla="*/ 1293435 w 1613006"/>
                  <a:gd name="connsiteY130" fmla="*/ 133350 h 487468"/>
                  <a:gd name="connsiteX131" fmla="*/ 1334763 w 1613006"/>
                  <a:gd name="connsiteY131" fmla="*/ 174678 h 487468"/>
                  <a:gd name="connsiteX132" fmla="*/ 1293435 w 1613006"/>
                  <a:gd name="connsiteY132" fmla="*/ 216006 h 487468"/>
                  <a:gd name="connsiteX133" fmla="*/ 1252107 w 1613006"/>
                  <a:gd name="connsiteY133" fmla="*/ 174678 h 487468"/>
                  <a:gd name="connsiteX134" fmla="*/ 1293435 w 1613006"/>
                  <a:gd name="connsiteY134" fmla="*/ 133350 h 487468"/>
                  <a:gd name="connsiteX135" fmla="*/ 319574 w 1613006"/>
                  <a:gd name="connsiteY135" fmla="*/ 133350 h 487468"/>
                  <a:gd name="connsiteX136" fmla="*/ 360902 w 1613006"/>
                  <a:gd name="connsiteY136" fmla="*/ 174678 h 487468"/>
                  <a:gd name="connsiteX137" fmla="*/ 319574 w 1613006"/>
                  <a:gd name="connsiteY137" fmla="*/ 216006 h 487468"/>
                  <a:gd name="connsiteX138" fmla="*/ 278246 w 1613006"/>
                  <a:gd name="connsiteY138" fmla="*/ 174678 h 487468"/>
                  <a:gd name="connsiteX139" fmla="*/ 319574 w 1613006"/>
                  <a:gd name="connsiteY139" fmla="*/ 133350 h 487468"/>
                  <a:gd name="connsiteX140" fmla="*/ 180451 w 1613006"/>
                  <a:gd name="connsiteY140" fmla="*/ 133350 h 487468"/>
                  <a:gd name="connsiteX141" fmla="*/ 221779 w 1613006"/>
                  <a:gd name="connsiteY141" fmla="*/ 174678 h 487468"/>
                  <a:gd name="connsiteX142" fmla="*/ 180451 w 1613006"/>
                  <a:gd name="connsiteY142" fmla="*/ 216006 h 487468"/>
                  <a:gd name="connsiteX143" fmla="*/ 139123 w 1613006"/>
                  <a:gd name="connsiteY143" fmla="*/ 174678 h 487468"/>
                  <a:gd name="connsiteX144" fmla="*/ 180451 w 1613006"/>
                  <a:gd name="connsiteY144" fmla="*/ 133350 h 487468"/>
                  <a:gd name="connsiteX145" fmla="*/ 41328 w 1613006"/>
                  <a:gd name="connsiteY145" fmla="*/ 133350 h 487468"/>
                  <a:gd name="connsiteX146" fmla="*/ 82656 w 1613006"/>
                  <a:gd name="connsiteY146" fmla="*/ 174678 h 487468"/>
                  <a:gd name="connsiteX147" fmla="*/ 41328 w 1613006"/>
                  <a:gd name="connsiteY147" fmla="*/ 216006 h 487468"/>
                  <a:gd name="connsiteX148" fmla="*/ 0 w 1613006"/>
                  <a:gd name="connsiteY148" fmla="*/ 174678 h 487468"/>
                  <a:gd name="connsiteX149" fmla="*/ 41328 w 1613006"/>
                  <a:gd name="connsiteY149" fmla="*/ 133350 h 487468"/>
                  <a:gd name="connsiteX150" fmla="*/ 1571678 w 1613006"/>
                  <a:gd name="connsiteY150" fmla="*/ 0 h 487468"/>
                  <a:gd name="connsiteX151" fmla="*/ 1613006 w 1613006"/>
                  <a:gd name="connsiteY151" fmla="*/ 41328 h 487468"/>
                  <a:gd name="connsiteX152" fmla="*/ 1571678 w 1613006"/>
                  <a:gd name="connsiteY152" fmla="*/ 82656 h 487468"/>
                  <a:gd name="connsiteX153" fmla="*/ 1530350 w 1613006"/>
                  <a:gd name="connsiteY153" fmla="*/ 41328 h 487468"/>
                  <a:gd name="connsiteX154" fmla="*/ 1571678 w 1613006"/>
                  <a:gd name="connsiteY154" fmla="*/ 0 h 487468"/>
                  <a:gd name="connsiteX155" fmla="*/ 1432558 w 1613006"/>
                  <a:gd name="connsiteY155" fmla="*/ 0 h 487468"/>
                  <a:gd name="connsiteX156" fmla="*/ 1473886 w 1613006"/>
                  <a:gd name="connsiteY156" fmla="*/ 41328 h 487468"/>
                  <a:gd name="connsiteX157" fmla="*/ 1432558 w 1613006"/>
                  <a:gd name="connsiteY157" fmla="*/ 82656 h 487468"/>
                  <a:gd name="connsiteX158" fmla="*/ 1391230 w 1613006"/>
                  <a:gd name="connsiteY158" fmla="*/ 41328 h 487468"/>
                  <a:gd name="connsiteX159" fmla="*/ 1432558 w 1613006"/>
                  <a:gd name="connsiteY159" fmla="*/ 0 h 487468"/>
                  <a:gd name="connsiteX160" fmla="*/ 1293435 w 1613006"/>
                  <a:gd name="connsiteY160" fmla="*/ 0 h 487468"/>
                  <a:gd name="connsiteX161" fmla="*/ 1334763 w 1613006"/>
                  <a:gd name="connsiteY161" fmla="*/ 41328 h 487468"/>
                  <a:gd name="connsiteX162" fmla="*/ 1293435 w 1613006"/>
                  <a:gd name="connsiteY162" fmla="*/ 82656 h 487468"/>
                  <a:gd name="connsiteX163" fmla="*/ 1252107 w 1613006"/>
                  <a:gd name="connsiteY163" fmla="*/ 41328 h 487468"/>
                  <a:gd name="connsiteX164" fmla="*/ 1293435 w 1613006"/>
                  <a:gd name="connsiteY164" fmla="*/ 0 h 487468"/>
                  <a:gd name="connsiteX165" fmla="*/ 319574 w 1613006"/>
                  <a:gd name="connsiteY165" fmla="*/ 0 h 487468"/>
                  <a:gd name="connsiteX166" fmla="*/ 360902 w 1613006"/>
                  <a:gd name="connsiteY166" fmla="*/ 41328 h 487468"/>
                  <a:gd name="connsiteX167" fmla="*/ 319574 w 1613006"/>
                  <a:gd name="connsiteY167" fmla="*/ 82656 h 487468"/>
                  <a:gd name="connsiteX168" fmla="*/ 278246 w 1613006"/>
                  <a:gd name="connsiteY168" fmla="*/ 41328 h 487468"/>
                  <a:gd name="connsiteX169" fmla="*/ 319574 w 1613006"/>
                  <a:gd name="connsiteY169" fmla="*/ 0 h 487468"/>
                  <a:gd name="connsiteX170" fmla="*/ 180451 w 1613006"/>
                  <a:gd name="connsiteY170" fmla="*/ 0 h 487468"/>
                  <a:gd name="connsiteX171" fmla="*/ 221779 w 1613006"/>
                  <a:gd name="connsiteY171" fmla="*/ 41328 h 487468"/>
                  <a:gd name="connsiteX172" fmla="*/ 180451 w 1613006"/>
                  <a:gd name="connsiteY172" fmla="*/ 82656 h 487468"/>
                  <a:gd name="connsiteX173" fmla="*/ 139123 w 1613006"/>
                  <a:gd name="connsiteY173" fmla="*/ 41328 h 487468"/>
                  <a:gd name="connsiteX174" fmla="*/ 180451 w 1613006"/>
                  <a:gd name="connsiteY174" fmla="*/ 0 h 487468"/>
                  <a:gd name="connsiteX175" fmla="*/ 41328 w 1613006"/>
                  <a:gd name="connsiteY175" fmla="*/ 0 h 487468"/>
                  <a:gd name="connsiteX176" fmla="*/ 82656 w 1613006"/>
                  <a:gd name="connsiteY176" fmla="*/ 41328 h 487468"/>
                  <a:gd name="connsiteX177" fmla="*/ 41328 w 1613006"/>
                  <a:gd name="connsiteY177" fmla="*/ 82656 h 487468"/>
                  <a:gd name="connsiteX178" fmla="*/ 0 w 1613006"/>
                  <a:gd name="connsiteY178" fmla="*/ 41328 h 487468"/>
                  <a:gd name="connsiteX179" fmla="*/ 41328 w 1613006"/>
                  <a:gd name="connsiteY179" fmla="*/ 0 h 487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</a:cxnLst>
                <a:rect l="l" t="t" r="r" b="b"/>
                <a:pathLst>
                  <a:path w="1613006" h="487468">
                    <a:moveTo>
                      <a:pt x="1571678" y="404812"/>
                    </a:moveTo>
                    <a:cubicBezTo>
                      <a:pt x="1594503" y="404812"/>
                      <a:pt x="1613006" y="423315"/>
                      <a:pt x="1613006" y="446140"/>
                    </a:cubicBezTo>
                    <a:cubicBezTo>
                      <a:pt x="1613006" y="468965"/>
                      <a:pt x="1594503" y="487468"/>
                      <a:pt x="1571678" y="487468"/>
                    </a:cubicBezTo>
                    <a:cubicBezTo>
                      <a:pt x="1548853" y="487468"/>
                      <a:pt x="1530350" y="468965"/>
                      <a:pt x="1530350" y="446140"/>
                    </a:cubicBezTo>
                    <a:cubicBezTo>
                      <a:pt x="1530350" y="423315"/>
                      <a:pt x="1548853" y="404812"/>
                      <a:pt x="1571678" y="404812"/>
                    </a:cubicBezTo>
                    <a:close/>
                    <a:moveTo>
                      <a:pt x="1432558" y="404812"/>
                    </a:moveTo>
                    <a:cubicBezTo>
                      <a:pt x="1455383" y="404812"/>
                      <a:pt x="1473886" y="423315"/>
                      <a:pt x="1473886" y="446140"/>
                    </a:cubicBezTo>
                    <a:cubicBezTo>
                      <a:pt x="1473886" y="468965"/>
                      <a:pt x="1455383" y="487468"/>
                      <a:pt x="1432558" y="487468"/>
                    </a:cubicBezTo>
                    <a:cubicBezTo>
                      <a:pt x="1409733" y="487468"/>
                      <a:pt x="1391230" y="468965"/>
                      <a:pt x="1391230" y="446140"/>
                    </a:cubicBezTo>
                    <a:cubicBezTo>
                      <a:pt x="1391230" y="423315"/>
                      <a:pt x="1409733" y="404812"/>
                      <a:pt x="1432558" y="404812"/>
                    </a:cubicBezTo>
                    <a:close/>
                    <a:moveTo>
                      <a:pt x="1293435" y="404812"/>
                    </a:moveTo>
                    <a:cubicBezTo>
                      <a:pt x="1316260" y="404812"/>
                      <a:pt x="1334763" y="423315"/>
                      <a:pt x="1334763" y="446140"/>
                    </a:cubicBezTo>
                    <a:cubicBezTo>
                      <a:pt x="1334763" y="468965"/>
                      <a:pt x="1316260" y="487468"/>
                      <a:pt x="1293435" y="487468"/>
                    </a:cubicBezTo>
                    <a:cubicBezTo>
                      <a:pt x="1270610" y="487468"/>
                      <a:pt x="1252107" y="468965"/>
                      <a:pt x="1252107" y="446140"/>
                    </a:cubicBezTo>
                    <a:cubicBezTo>
                      <a:pt x="1252107" y="423315"/>
                      <a:pt x="1270610" y="404812"/>
                      <a:pt x="1293435" y="404812"/>
                    </a:cubicBezTo>
                    <a:close/>
                    <a:moveTo>
                      <a:pt x="1154312" y="404812"/>
                    </a:moveTo>
                    <a:cubicBezTo>
                      <a:pt x="1177137" y="404812"/>
                      <a:pt x="1195640" y="423315"/>
                      <a:pt x="1195640" y="446140"/>
                    </a:cubicBezTo>
                    <a:cubicBezTo>
                      <a:pt x="1195640" y="468965"/>
                      <a:pt x="1177137" y="487468"/>
                      <a:pt x="1154312" y="487468"/>
                    </a:cubicBezTo>
                    <a:cubicBezTo>
                      <a:pt x="1131487" y="487468"/>
                      <a:pt x="1112984" y="468965"/>
                      <a:pt x="1112984" y="446140"/>
                    </a:cubicBezTo>
                    <a:cubicBezTo>
                      <a:pt x="1112984" y="423315"/>
                      <a:pt x="1131487" y="404812"/>
                      <a:pt x="1154312" y="404812"/>
                    </a:cubicBezTo>
                    <a:close/>
                    <a:moveTo>
                      <a:pt x="1015189" y="404812"/>
                    </a:moveTo>
                    <a:cubicBezTo>
                      <a:pt x="1038014" y="404812"/>
                      <a:pt x="1056517" y="423315"/>
                      <a:pt x="1056517" y="446140"/>
                    </a:cubicBezTo>
                    <a:cubicBezTo>
                      <a:pt x="1056517" y="468965"/>
                      <a:pt x="1038014" y="487468"/>
                      <a:pt x="1015189" y="487468"/>
                    </a:cubicBezTo>
                    <a:cubicBezTo>
                      <a:pt x="992364" y="487468"/>
                      <a:pt x="973861" y="468965"/>
                      <a:pt x="973861" y="446140"/>
                    </a:cubicBezTo>
                    <a:cubicBezTo>
                      <a:pt x="973861" y="423315"/>
                      <a:pt x="992364" y="404812"/>
                      <a:pt x="1015189" y="404812"/>
                    </a:cubicBezTo>
                    <a:close/>
                    <a:moveTo>
                      <a:pt x="876066" y="404812"/>
                    </a:moveTo>
                    <a:cubicBezTo>
                      <a:pt x="898891" y="404812"/>
                      <a:pt x="917394" y="423315"/>
                      <a:pt x="917394" y="446140"/>
                    </a:cubicBezTo>
                    <a:cubicBezTo>
                      <a:pt x="917394" y="468965"/>
                      <a:pt x="898891" y="487468"/>
                      <a:pt x="876066" y="487468"/>
                    </a:cubicBezTo>
                    <a:cubicBezTo>
                      <a:pt x="853241" y="487468"/>
                      <a:pt x="834738" y="468965"/>
                      <a:pt x="834738" y="446140"/>
                    </a:cubicBezTo>
                    <a:cubicBezTo>
                      <a:pt x="834738" y="423315"/>
                      <a:pt x="853241" y="404812"/>
                      <a:pt x="876066" y="404812"/>
                    </a:cubicBezTo>
                    <a:close/>
                    <a:moveTo>
                      <a:pt x="736943" y="404812"/>
                    </a:moveTo>
                    <a:cubicBezTo>
                      <a:pt x="759768" y="404812"/>
                      <a:pt x="778271" y="423315"/>
                      <a:pt x="778271" y="446140"/>
                    </a:cubicBezTo>
                    <a:cubicBezTo>
                      <a:pt x="778271" y="468965"/>
                      <a:pt x="759768" y="487468"/>
                      <a:pt x="736943" y="487468"/>
                    </a:cubicBezTo>
                    <a:cubicBezTo>
                      <a:pt x="714118" y="487468"/>
                      <a:pt x="695615" y="468965"/>
                      <a:pt x="695615" y="446140"/>
                    </a:cubicBezTo>
                    <a:cubicBezTo>
                      <a:pt x="695615" y="423315"/>
                      <a:pt x="714118" y="404812"/>
                      <a:pt x="736943" y="404812"/>
                    </a:cubicBezTo>
                    <a:close/>
                    <a:moveTo>
                      <a:pt x="597820" y="404812"/>
                    </a:moveTo>
                    <a:cubicBezTo>
                      <a:pt x="620645" y="404812"/>
                      <a:pt x="639148" y="423315"/>
                      <a:pt x="639148" y="446140"/>
                    </a:cubicBezTo>
                    <a:cubicBezTo>
                      <a:pt x="639148" y="468965"/>
                      <a:pt x="620645" y="487468"/>
                      <a:pt x="597820" y="487468"/>
                    </a:cubicBezTo>
                    <a:cubicBezTo>
                      <a:pt x="574995" y="487468"/>
                      <a:pt x="556492" y="468965"/>
                      <a:pt x="556492" y="446140"/>
                    </a:cubicBezTo>
                    <a:cubicBezTo>
                      <a:pt x="556492" y="423315"/>
                      <a:pt x="574995" y="404812"/>
                      <a:pt x="597820" y="404812"/>
                    </a:cubicBezTo>
                    <a:close/>
                    <a:moveTo>
                      <a:pt x="458697" y="404812"/>
                    </a:moveTo>
                    <a:cubicBezTo>
                      <a:pt x="481522" y="404812"/>
                      <a:pt x="500025" y="423315"/>
                      <a:pt x="500025" y="446140"/>
                    </a:cubicBezTo>
                    <a:cubicBezTo>
                      <a:pt x="500025" y="468965"/>
                      <a:pt x="481522" y="487468"/>
                      <a:pt x="458697" y="487468"/>
                    </a:cubicBezTo>
                    <a:cubicBezTo>
                      <a:pt x="435872" y="487468"/>
                      <a:pt x="417369" y="468965"/>
                      <a:pt x="417369" y="446140"/>
                    </a:cubicBezTo>
                    <a:cubicBezTo>
                      <a:pt x="417369" y="423315"/>
                      <a:pt x="435872" y="404812"/>
                      <a:pt x="458697" y="404812"/>
                    </a:cubicBezTo>
                    <a:close/>
                    <a:moveTo>
                      <a:pt x="319574" y="404812"/>
                    </a:moveTo>
                    <a:cubicBezTo>
                      <a:pt x="342399" y="404812"/>
                      <a:pt x="360902" y="423315"/>
                      <a:pt x="360902" y="446140"/>
                    </a:cubicBezTo>
                    <a:cubicBezTo>
                      <a:pt x="360902" y="468965"/>
                      <a:pt x="342399" y="487468"/>
                      <a:pt x="319574" y="487468"/>
                    </a:cubicBezTo>
                    <a:cubicBezTo>
                      <a:pt x="296749" y="487468"/>
                      <a:pt x="278246" y="468965"/>
                      <a:pt x="278246" y="446140"/>
                    </a:cubicBezTo>
                    <a:cubicBezTo>
                      <a:pt x="278246" y="423315"/>
                      <a:pt x="296749" y="404812"/>
                      <a:pt x="319574" y="404812"/>
                    </a:cubicBezTo>
                    <a:close/>
                    <a:moveTo>
                      <a:pt x="180451" y="404812"/>
                    </a:moveTo>
                    <a:cubicBezTo>
                      <a:pt x="203276" y="404812"/>
                      <a:pt x="221779" y="423315"/>
                      <a:pt x="221779" y="446140"/>
                    </a:cubicBezTo>
                    <a:cubicBezTo>
                      <a:pt x="221779" y="468965"/>
                      <a:pt x="203276" y="487468"/>
                      <a:pt x="180451" y="487468"/>
                    </a:cubicBezTo>
                    <a:cubicBezTo>
                      <a:pt x="157626" y="487468"/>
                      <a:pt x="139123" y="468965"/>
                      <a:pt x="139123" y="446140"/>
                    </a:cubicBezTo>
                    <a:cubicBezTo>
                      <a:pt x="139123" y="423315"/>
                      <a:pt x="157626" y="404812"/>
                      <a:pt x="180451" y="404812"/>
                    </a:cubicBezTo>
                    <a:close/>
                    <a:moveTo>
                      <a:pt x="41328" y="404812"/>
                    </a:moveTo>
                    <a:cubicBezTo>
                      <a:pt x="64153" y="404812"/>
                      <a:pt x="82656" y="423315"/>
                      <a:pt x="82656" y="446140"/>
                    </a:cubicBezTo>
                    <a:cubicBezTo>
                      <a:pt x="82656" y="468965"/>
                      <a:pt x="64153" y="487468"/>
                      <a:pt x="41328" y="487468"/>
                    </a:cubicBezTo>
                    <a:cubicBezTo>
                      <a:pt x="18503" y="487468"/>
                      <a:pt x="0" y="468965"/>
                      <a:pt x="0" y="446140"/>
                    </a:cubicBezTo>
                    <a:cubicBezTo>
                      <a:pt x="0" y="423315"/>
                      <a:pt x="18503" y="404812"/>
                      <a:pt x="41328" y="404812"/>
                    </a:cubicBezTo>
                    <a:close/>
                    <a:moveTo>
                      <a:pt x="1571678" y="271462"/>
                    </a:moveTo>
                    <a:cubicBezTo>
                      <a:pt x="1594503" y="271462"/>
                      <a:pt x="1613006" y="289965"/>
                      <a:pt x="1613006" y="312790"/>
                    </a:cubicBezTo>
                    <a:cubicBezTo>
                      <a:pt x="1613006" y="335615"/>
                      <a:pt x="1594503" y="354118"/>
                      <a:pt x="1571678" y="354118"/>
                    </a:cubicBezTo>
                    <a:cubicBezTo>
                      <a:pt x="1548853" y="354118"/>
                      <a:pt x="1530350" y="335615"/>
                      <a:pt x="1530350" y="312790"/>
                    </a:cubicBezTo>
                    <a:cubicBezTo>
                      <a:pt x="1530350" y="289965"/>
                      <a:pt x="1548853" y="271462"/>
                      <a:pt x="1571678" y="271462"/>
                    </a:cubicBezTo>
                    <a:close/>
                    <a:moveTo>
                      <a:pt x="1432558" y="271462"/>
                    </a:moveTo>
                    <a:cubicBezTo>
                      <a:pt x="1455383" y="271462"/>
                      <a:pt x="1473886" y="289965"/>
                      <a:pt x="1473886" y="312790"/>
                    </a:cubicBezTo>
                    <a:cubicBezTo>
                      <a:pt x="1473886" y="335615"/>
                      <a:pt x="1455383" y="354118"/>
                      <a:pt x="1432558" y="354118"/>
                    </a:cubicBezTo>
                    <a:cubicBezTo>
                      <a:pt x="1409733" y="354118"/>
                      <a:pt x="1391230" y="335615"/>
                      <a:pt x="1391230" y="312790"/>
                    </a:cubicBezTo>
                    <a:cubicBezTo>
                      <a:pt x="1391230" y="289965"/>
                      <a:pt x="1409733" y="271462"/>
                      <a:pt x="1432558" y="271462"/>
                    </a:cubicBezTo>
                    <a:close/>
                    <a:moveTo>
                      <a:pt x="1293435" y="271462"/>
                    </a:moveTo>
                    <a:cubicBezTo>
                      <a:pt x="1316260" y="271462"/>
                      <a:pt x="1334763" y="289965"/>
                      <a:pt x="1334763" y="312790"/>
                    </a:cubicBezTo>
                    <a:cubicBezTo>
                      <a:pt x="1334763" y="335615"/>
                      <a:pt x="1316260" y="354118"/>
                      <a:pt x="1293435" y="354118"/>
                    </a:cubicBezTo>
                    <a:cubicBezTo>
                      <a:pt x="1270610" y="354118"/>
                      <a:pt x="1252107" y="335615"/>
                      <a:pt x="1252107" y="312790"/>
                    </a:cubicBezTo>
                    <a:cubicBezTo>
                      <a:pt x="1252107" y="289965"/>
                      <a:pt x="1270610" y="271462"/>
                      <a:pt x="1293435" y="271462"/>
                    </a:cubicBezTo>
                    <a:close/>
                    <a:moveTo>
                      <a:pt x="1154312" y="271462"/>
                    </a:moveTo>
                    <a:cubicBezTo>
                      <a:pt x="1177137" y="271462"/>
                      <a:pt x="1195640" y="289965"/>
                      <a:pt x="1195640" y="312790"/>
                    </a:cubicBezTo>
                    <a:cubicBezTo>
                      <a:pt x="1195640" y="335615"/>
                      <a:pt x="1177137" y="354118"/>
                      <a:pt x="1154312" y="354118"/>
                    </a:cubicBezTo>
                    <a:cubicBezTo>
                      <a:pt x="1131487" y="354118"/>
                      <a:pt x="1112984" y="335615"/>
                      <a:pt x="1112984" y="312790"/>
                    </a:cubicBezTo>
                    <a:cubicBezTo>
                      <a:pt x="1112984" y="289965"/>
                      <a:pt x="1131487" y="271462"/>
                      <a:pt x="1154312" y="271462"/>
                    </a:cubicBezTo>
                    <a:close/>
                    <a:moveTo>
                      <a:pt x="1015189" y="271462"/>
                    </a:moveTo>
                    <a:cubicBezTo>
                      <a:pt x="1038014" y="271462"/>
                      <a:pt x="1056517" y="289965"/>
                      <a:pt x="1056517" y="312790"/>
                    </a:cubicBezTo>
                    <a:cubicBezTo>
                      <a:pt x="1056517" y="335615"/>
                      <a:pt x="1038014" y="354118"/>
                      <a:pt x="1015189" y="354118"/>
                    </a:cubicBezTo>
                    <a:cubicBezTo>
                      <a:pt x="992364" y="354118"/>
                      <a:pt x="973861" y="335615"/>
                      <a:pt x="973861" y="312790"/>
                    </a:cubicBezTo>
                    <a:cubicBezTo>
                      <a:pt x="973861" y="289965"/>
                      <a:pt x="992364" y="271462"/>
                      <a:pt x="1015189" y="271462"/>
                    </a:cubicBezTo>
                    <a:close/>
                    <a:moveTo>
                      <a:pt x="876066" y="271462"/>
                    </a:moveTo>
                    <a:cubicBezTo>
                      <a:pt x="898891" y="271462"/>
                      <a:pt x="917394" y="289965"/>
                      <a:pt x="917394" y="312790"/>
                    </a:cubicBezTo>
                    <a:cubicBezTo>
                      <a:pt x="917394" y="335615"/>
                      <a:pt x="898891" y="354118"/>
                      <a:pt x="876066" y="354118"/>
                    </a:cubicBezTo>
                    <a:cubicBezTo>
                      <a:pt x="853241" y="354118"/>
                      <a:pt x="834738" y="335615"/>
                      <a:pt x="834738" y="312790"/>
                    </a:cubicBezTo>
                    <a:cubicBezTo>
                      <a:pt x="834738" y="289965"/>
                      <a:pt x="853241" y="271462"/>
                      <a:pt x="876066" y="271462"/>
                    </a:cubicBezTo>
                    <a:close/>
                    <a:moveTo>
                      <a:pt x="736943" y="271462"/>
                    </a:moveTo>
                    <a:cubicBezTo>
                      <a:pt x="759768" y="271462"/>
                      <a:pt x="778271" y="289965"/>
                      <a:pt x="778271" y="312790"/>
                    </a:cubicBezTo>
                    <a:cubicBezTo>
                      <a:pt x="778271" y="335615"/>
                      <a:pt x="759768" y="354118"/>
                      <a:pt x="736943" y="354118"/>
                    </a:cubicBezTo>
                    <a:cubicBezTo>
                      <a:pt x="714118" y="354118"/>
                      <a:pt x="695615" y="335615"/>
                      <a:pt x="695615" y="312790"/>
                    </a:cubicBezTo>
                    <a:cubicBezTo>
                      <a:pt x="695615" y="289965"/>
                      <a:pt x="714118" y="271462"/>
                      <a:pt x="736943" y="271462"/>
                    </a:cubicBezTo>
                    <a:close/>
                    <a:moveTo>
                      <a:pt x="597820" y="271462"/>
                    </a:moveTo>
                    <a:cubicBezTo>
                      <a:pt x="620645" y="271462"/>
                      <a:pt x="639148" y="289965"/>
                      <a:pt x="639148" y="312790"/>
                    </a:cubicBezTo>
                    <a:cubicBezTo>
                      <a:pt x="639148" y="335615"/>
                      <a:pt x="620645" y="354118"/>
                      <a:pt x="597820" y="354118"/>
                    </a:cubicBezTo>
                    <a:cubicBezTo>
                      <a:pt x="574995" y="354118"/>
                      <a:pt x="556492" y="335615"/>
                      <a:pt x="556492" y="312790"/>
                    </a:cubicBezTo>
                    <a:cubicBezTo>
                      <a:pt x="556492" y="289965"/>
                      <a:pt x="574995" y="271462"/>
                      <a:pt x="597820" y="271462"/>
                    </a:cubicBezTo>
                    <a:close/>
                    <a:moveTo>
                      <a:pt x="458697" y="271462"/>
                    </a:moveTo>
                    <a:cubicBezTo>
                      <a:pt x="481522" y="271462"/>
                      <a:pt x="500025" y="289965"/>
                      <a:pt x="500025" y="312790"/>
                    </a:cubicBezTo>
                    <a:cubicBezTo>
                      <a:pt x="500025" y="335615"/>
                      <a:pt x="481522" y="354118"/>
                      <a:pt x="458697" y="354118"/>
                    </a:cubicBezTo>
                    <a:cubicBezTo>
                      <a:pt x="435872" y="354118"/>
                      <a:pt x="417369" y="335615"/>
                      <a:pt x="417369" y="312790"/>
                    </a:cubicBezTo>
                    <a:cubicBezTo>
                      <a:pt x="417369" y="289965"/>
                      <a:pt x="435872" y="271462"/>
                      <a:pt x="458697" y="271462"/>
                    </a:cubicBezTo>
                    <a:close/>
                    <a:moveTo>
                      <a:pt x="319574" y="271462"/>
                    </a:moveTo>
                    <a:cubicBezTo>
                      <a:pt x="342399" y="271462"/>
                      <a:pt x="360902" y="289965"/>
                      <a:pt x="360902" y="312790"/>
                    </a:cubicBezTo>
                    <a:cubicBezTo>
                      <a:pt x="360902" y="335615"/>
                      <a:pt x="342399" y="354118"/>
                      <a:pt x="319574" y="354118"/>
                    </a:cubicBezTo>
                    <a:cubicBezTo>
                      <a:pt x="296749" y="354118"/>
                      <a:pt x="278246" y="335615"/>
                      <a:pt x="278246" y="312790"/>
                    </a:cubicBezTo>
                    <a:cubicBezTo>
                      <a:pt x="278246" y="289965"/>
                      <a:pt x="296749" y="271462"/>
                      <a:pt x="319574" y="271462"/>
                    </a:cubicBezTo>
                    <a:close/>
                    <a:moveTo>
                      <a:pt x="180451" y="271462"/>
                    </a:moveTo>
                    <a:cubicBezTo>
                      <a:pt x="203276" y="271462"/>
                      <a:pt x="221779" y="289965"/>
                      <a:pt x="221779" y="312790"/>
                    </a:cubicBezTo>
                    <a:cubicBezTo>
                      <a:pt x="221779" y="335615"/>
                      <a:pt x="203276" y="354118"/>
                      <a:pt x="180451" y="354118"/>
                    </a:cubicBezTo>
                    <a:cubicBezTo>
                      <a:pt x="157626" y="354118"/>
                      <a:pt x="139123" y="335615"/>
                      <a:pt x="139123" y="312790"/>
                    </a:cubicBezTo>
                    <a:cubicBezTo>
                      <a:pt x="139123" y="289965"/>
                      <a:pt x="157626" y="271462"/>
                      <a:pt x="180451" y="271462"/>
                    </a:cubicBezTo>
                    <a:close/>
                    <a:moveTo>
                      <a:pt x="41328" y="271462"/>
                    </a:moveTo>
                    <a:cubicBezTo>
                      <a:pt x="64153" y="271462"/>
                      <a:pt x="82656" y="289965"/>
                      <a:pt x="82656" y="312790"/>
                    </a:cubicBezTo>
                    <a:cubicBezTo>
                      <a:pt x="82656" y="335615"/>
                      <a:pt x="64153" y="354118"/>
                      <a:pt x="41328" y="354118"/>
                    </a:cubicBezTo>
                    <a:cubicBezTo>
                      <a:pt x="18503" y="354118"/>
                      <a:pt x="0" y="335615"/>
                      <a:pt x="0" y="312790"/>
                    </a:cubicBezTo>
                    <a:cubicBezTo>
                      <a:pt x="0" y="289965"/>
                      <a:pt x="18503" y="271462"/>
                      <a:pt x="41328" y="271462"/>
                    </a:cubicBezTo>
                    <a:close/>
                    <a:moveTo>
                      <a:pt x="1571678" y="133350"/>
                    </a:moveTo>
                    <a:cubicBezTo>
                      <a:pt x="1594503" y="133350"/>
                      <a:pt x="1613006" y="151853"/>
                      <a:pt x="1613006" y="174678"/>
                    </a:cubicBezTo>
                    <a:cubicBezTo>
                      <a:pt x="1613006" y="197503"/>
                      <a:pt x="1594503" y="216006"/>
                      <a:pt x="1571678" y="216006"/>
                    </a:cubicBezTo>
                    <a:cubicBezTo>
                      <a:pt x="1548853" y="216006"/>
                      <a:pt x="1530350" y="197503"/>
                      <a:pt x="1530350" y="174678"/>
                    </a:cubicBezTo>
                    <a:cubicBezTo>
                      <a:pt x="1530350" y="151853"/>
                      <a:pt x="1548853" y="133350"/>
                      <a:pt x="1571678" y="133350"/>
                    </a:cubicBezTo>
                    <a:close/>
                    <a:moveTo>
                      <a:pt x="1432558" y="133350"/>
                    </a:moveTo>
                    <a:cubicBezTo>
                      <a:pt x="1455383" y="133350"/>
                      <a:pt x="1473886" y="151853"/>
                      <a:pt x="1473886" y="174678"/>
                    </a:cubicBezTo>
                    <a:cubicBezTo>
                      <a:pt x="1473886" y="197503"/>
                      <a:pt x="1455383" y="216006"/>
                      <a:pt x="1432558" y="216006"/>
                    </a:cubicBezTo>
                    <a:cubicBezTo>
                      <a:pt x="1409733" y="216006"/>
                      <a:pt x="1391230" y="197503"/>
                      <a:pt x="1391230" y="174678"/>
                    </a:cubicBezTo>
                    <a:cubicBezTo>
                      <a:pt x="1391230" y="151853"/>
                      <a:pt x="1409733" y="133350"/>
                      <a:pt x="1432558" y="133350"/>
                    </a:cubicBezTo>
                    <a:close/>
                    <a:moveTo>
                      <a:pt x="1293435" y="133350"/>
                    </a:moveTo>
                    <a:cubicBezTo>
                      <a:pt x="1316260" y="133350"/>
                      <a:pt x="1334763" y="151853"/>
                      <a:pt x="1334763" y="174678"/>
                    </a:cubicBezTo>
                    <a:cubicBezTo>
                      <a:pt x="1334763" y="197503"/>
                      <a:pt x="1316260" y="216006"/>
                      <a:pt x="1293435" y="216006"/>
                    </a:cubicBezTo>
                    <a:cubicBezTo>
                      <a:pt x="1270610" y="216006"/>
                      <a:pt x="1252107" y="197503"/>
                      <a:pt x="1252107" y="174678"/>
                    </a:cubicBezTo>
                    <a:cubicBezTo>
                      <a:pt x="1252107" y="151853"/>
                      <a:pt x="1270610" y="133350"/>
                      <a:pt x="1293435" y="133350"/>
                    </a:cubicBezTo>
                    <a:close/>
                    <a:moveTo>
                      <a:pt x="319574" y="133350"/>
                    </a:moveTo>
                    <a:cubicBezTo>
                      <a:pt x="342399" y="133350"/>
                      <a:pt x="360902" y="151853"/>
                      <a:pt x="360902" y="174678"/>
                    </a:cubicBezTo>
                    <a:cubicBezTo>
                      <a:pt x="360902" y="197503"/>
                      <a:pt x="342399" y="216006"/>
                      <a:pt x="319574" y="216006"/>
                    </a:cubicBezTo>
                    <a:cubicBezTo>
                      <a:pt x="296749" y="216006"/>
                      <a:pt x="278246" y="197503"/>
                      <a:pt x="278246" y="174678"/>
                    </a:cubicBezTo>
                    <a:cubicBezTo>
                      <a:pt x="278246" y="151853"/>
                      <a:pt x="296749" y="133350"/>
                      <a:pt x="319574" y="133350"/>
                    </a:cubicBezTo>
                    <a:close/>
                    <a:moveTo>
                      <a:pt x="180451" y="133350"/>
                    </a:moveTo>
                    <a:cubicBezTo>
                      <a:pt x="203276" y="133350"/>
                      <a:pt x="221779" y="151853"/>
                      <a:pt x="221779" y="174678"/>
                    </a:cubicBezTo>
                    <a:cubicBezTo>
                      <a:pt x="221779" y="197503"/>
                      <a:pt x="203276" y="216006"/>
                      <a:pt x="180451" y="216006"/>
                    </a:cubicBezTo>
                    <a:cubicBezTo>
                      <a:pt x="157626" y="216006"/>
                      <a:pt x="139123" y="197503"/>
                      <a:pt x="139123" y="174678"/>
                    </a:cubicBezTo>
                    <a:cubicBezTo>
                      <a:pt x="139123" y="151853"/>
                      <a:pt x="157626" y="133350"/>
                      <a:pt x="180451" y="133350"/>
                    </a:cubicBezTo>
                    <a:close/>
                    <a:moveTo>
                      <a:pt x="41328" y="133350"/>
                    </a:moveTo>
                    <a:cubicBezTo>
                      <a:pt x="64153" y="133350"/>
                      <a:pt x="82656" y="151853"/>
                      <a:pt x="82656" y="174678"/>
                    </a:cubicBezTo>
                    <a:cubicBezTo>
                      <a:pt x="82656" y="197503"/>
                      <a:pt x="64153" y="216006"/>
                      <a:pt x="41328" y="216006"/>
                    </a:cubicBezTo>
                    <a:cubicBezTo>
                      <a:pt x="18503" y="216006"/>
                      <a:pt x="0" y="197503"/>
                      <a:pt x="0" y="174678"/>
                    </a:cubicBezTo>
                    <a:cubicBezTo>
                      <a:pt x="0" y="151853"/>
                      <a:pt x="18503" y="133350"/>
                      <a:pt x="41328" y="133350"/>
                    </a:cubicBezTo>
                    <a:close/>
                    <a:moveTo>
                      <a:pt x="1571678" y="0"/>
                    </a:moveTo>
                    <a:cubicBezTo>
                      <a:pt x="1594503" y="0"/>
                      <a:pt x="1613006" y="18503"/>
                      <a:pt x="1613006" y="41328"/>
                    </a:cubicBezTo>
                    <a:cubicBezTo>
                      <a:pt x="1613006" y="64153"/>
                      <a:pt x="1594503" y="82656"/>
                      <a:pt x="1571678" y="82656"/>
                    </a:cubicBezTo>
                    <a:cubicBezTo>
                      <a:pt x="1548853" y="82656"/>
                      <a:pt x="1530350" y="64153"/>
                      <a:pt x="1530350" y="41328"/>
                    </a:cubicBezTo>
                    <a:cubicBezTo>
                      <a:pt x="1530350" y="18503"/>
                      <a:pt x="1548853" y="0"/>
                      <a:pt x="1571678" y="0"/>
                    </a:cubicBezTo>
                    <a:close/>
                    <a:moveTo>
                      <a:pt x="1432558" y="0"/>
                    </a:moveTo>
                    <a:cubicBezTo>
                      <a:pt x="1455383" y="0"/>
                      <a:pt x="1473886" y="18503"/>
                      <a:pt x="1473886" y="41328"/>
                    </a:cubicBezTo>
                    <a:cubicBezTo>
                      <a:pt x="1473886" y="64153"/>
                      <a:pt x="1455383" y="82656"/>
                      <a:pt x="1432558" y="82656"/>
                    </a:cubicBezTo>
                    <a:cubicBezTo>
                      <a:pt x="1409733" y="82656"/>
                      <a:pt x="1391230" y="64153"/>
                      <a:pt x="1391230" y="41328"/>
                    </a:cubicBezTo>
                    <a:cubicBezTo>
                      <a:pt x="1391230" y="18503"/>
                      <a:pt x="1409733" y="0"/>
                      <a:pt x="1432558" y="0"/>
                    </a:cubicBezTo>
                    <a:close/>
                    <a:moveTo>
                      <a:pt x="1293435" y="0"/>
                    </a:moveTo>
                    <a:cubicBezTo>
                      <a:pt x="1316260" y="0"/>
                      <a:pt x="1334763" y="18503"/>
                      <a:pt x="1334763" y="41328"/>
                    </a:cubicBezTo>
                    <a:cubicBezTo>
                      <a:pt x="1334763" y="64153"/>
                      <a:pt x="1316260" y="82656"/>
                      <a:pt x="1293435" y="82656"/>
                    </a:cubicBezTo>
                    <a:cubicBezTo>
                      <a:pt x="1270610" y="82656"/>
                      <a:pt x="1252107" y="64153"/>
                      <a:pt x="1252107" y="41328"/>
                    </a:cubicBezTo>
                    <a:cubicBezTo>
                      <a:pt x="1252107" y="18503"/>
                      <a:pt x="1270610" y="0"/>
                      <a:pt x="1293435" y="0"/>
                    </a:cubicBezTo>
                    <a:close/>
                    <a:moveTo>
                      <a:pt x="319574" y="0"/>
                    </a:moveTo>
                    <a:cubicBezTo>
                      <a:pt x="342399" y="0"/>
                      <a:pt x="360902" y="18503"/>
                      <a:pt x="360902" y="41328"/>
                    </a:cubicBezTo>
                    <a:cubicBezTo>
                      <a:pt x="360902" y="64153"/>
                      <a:pt x="342399" y="82656"/>
                      <a:pt x="319574" y="82656"/>
                    </a:cubicBezTo>
                    <a:cubicBezTo>
                      <a:pt x="296749" y="82656"/>
                      <a:pt x="278246" y="64153"/>
                      <a:pt x="278246" y="41328"/>
                    </a:cubicBezTo>
                    <a:cubicBezTo>
                      <a:pt x="278246" y="18503"/>
                      <a:pt x="296749" y="0"/>
                      <a:pt x="319574" y="0"/>
                    </a:cubicBezTo>
                    <a:close/>
                    <a:moveTo>
                      <a:pt x="180451" y="0"/>
                    </a:moveTo>
                    <a:cubicBezTo>
                      <a:pt x="203276" y="0"/>
                      <a:pt x="221779" y="18503"/>
                      <a:pt x="221779" y="41328"/>
                    </a:cubicBezTo>
                    <a:cubicBezTo>
                      <a:pt x="221779" y="64153"/>
                      <a:pt x="203276" y="82656"/>
                      <a:pt x="180451" y="82656"/>
                    </a:cubicBezTo>
                    <a:cubicBezTo>
                      <a:pt x="157626" y="82656"/>
                      <a:pt x="139123" y="64153"/>
                      <a:pt x="139123" y="41328"/>
                    </a:cubicBezTo>
                    <a:cubicBezTo>
                      <a:pt x="139123" y="18503"/>
                      <a:pt x="157626" y="0"/>
                      <a:pt x="180451" y="0"/>
                    </a:cubicBezTo>
                    <a:close/>
                    <a:moveTo>
                      <a:pt x="41328" y="0"/>
                    </a:moveTo>
                    <a:cubicBezTo>
                      <a:pt x="64153" y="0"/>
                      <a:pt x="82656" y="18503"/>
                      <a:pt x="82656" y="41328"/>
                    </a:cubicBezTo>
                    <a:cubicBezTo>
                      <a:pt x="82656" y="64153"/>
                      <a:pt x="64153" y="82656"/>
                      <a:pt x="41328" y="82656"/>
                    </a:cubicBezTo>
                    <a:cubicBezTo>
                      <a:pt x="18503" y="82656"/>
                      <a:pt x="0" y="64153"/>
                      <a:pt x="0" y="41328"/>
                    </a:cubicBezTo>
                    <a:cubicBezTo>
                      <a:pt x="0" y="18503"/>
                      <a:pt x="18503" y="0"/>
                      <a:pt x="4132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波線 127">
                <a:extLst>
                  <a:ext uri="{FF2B5EF4-FFF2-40B4-BE49-F238E27FC236}">
                    <a16:creationId xmlns:a16="http://schemas.microsoft.com/office/drawing/2014/main" id="{EDA017D3-44E3-49DB-B571-FAC8C79B7789}"/>
                  </a:ext>
                </a:extLst>
              </p:cNvPr>
              <p:cNvSpPr/>
              <p:nvPr/>
            </p:nvSpPr>
            <p:spPr>
              <a:xfrm>
                <a:off x="2890838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波線 128">
                <a:extLst>
                  <a:ext uri="{FF2B5EF4-FFF2-40B4-BE49-F238E27FC236}">
                    <a16:creationId xmlns:a16="http://schemas.microsoft.com/office/drawing/2014/main" id="{D1B1C77D-836F-4300-8B3C-94F3C508759D}"/>
                  </a:ext>
                </a:extLst>
              </p:cNvPr>
              <p:cNvSpPr/>
              <p:nvPr/>
            </p:nvSpPr>
            <p:spPr>
              <a:xfrm>
                <a:off x="2890838" y="3459289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波線 129">
                <a:extLst>
                  <a:ext uri="{FF2B5EF4-FFF2-40B4-BE49-F238E27FC236}">
                    <a16:creationId xmlns:a16="http://schemas.microsoft.com/office/drawing/2014/main" id="{FD5B52F0-7B2F-4213-A4FF-741BF4871E30}"/>
                  </a:ext>
                </a:extLst>
              </p:cNvPr>
              <p:cNvSpPr/>
              <p:nvPr/>
            </p:nvSpPr>
            <p:spPr>
              <a:xfrm>
                <a:off x="4098535" y="3522784"/>
                <a:ext cx="502408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波線 130">
                <a:extLst>
                  <a:ext uri="{FF2B5EF4-FFF2-40B4-BE49-F238E27FC236}">
                    <a16:creationId xmlns:a16="http://schemas.microsoft.com/office/drawing/2014/main" id="{A28F1004-EDB7-4721-B655-DD9DAB154563}"/>
                  </a:ext>
                </a:extLst>
              </p:cNvPr>
              <p:cNvSpPr/>
              <p:nvPr/>
            </p:nvSpPr>
            <p:spPr>
              <a:xfrm>
                <a:off x="4098535" y="3459290"/>
                <a:ext cx="502407" cy="130939"/>
              </a:xfrm>
              <a:prstGeom prst="wave">
                <a:avLst>
                  <a:gd name="adj1" fmla="val 20000"/>
                  <a:gd name="adj2" fmla="val 0"/>
                </a:avLst>
              </a:pr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C72D6C43-4889-4E69-84C7-42F4931EA983}"/>
              </a:ext>
            </a:extLst>
          </p:cNvPr>
          <p:cNvGrpSpPr/>
          <p:nvPr/>
        </p:nvGrpSpPr>
        <p:grpSpPr>
          <a:xfrm>
            <a:off x="3910648" y="1033068"/>
            <a:ext cx="2198048" cy="2388549"/>
            <a:chOff x="1283970" y="2159686"/>
            <a:chExt cx="3055620" cy="3320446"/>
          </a:xfrm>
        </p:grpSpPr>
        <p:sp>
          <p:nvSpPr>
            <p:cNvPr id="206" name="台形 205">
              <a:extLst>
                <a:ext uri="{FF2B5EF4-FFF2-40B4-BE49-F238E27FC236}">
                  <a16:creationId xmlns:a16="http://schemas.microsoft.com/office/drawing/2014/main" id="{881A8E31-FC98-422D-9C6D-FFB28A54EAC1}"/>
                </a:ext>
              </a:extLst>
            </p:cNvPr>
            <p:cNvSpPr/>
            <p:nvPr/>
          </p:nvSpPr>
          <p:spPr>
            <a:xfrm>
              <a:off x="1911350" y="3004344"/>
              <a:ext cx="1797050" cy="539037"/>
            </a:xfrm>
            <a:prstGeom prst="trapezoid">
              <a:avLst>
                <a:gd name="adj" fmla="val 17932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台形 206">
              <a:extLst>
                <a:ext uri="{FF2B5EF4-FFF2-40B4-BE49-F238E27FC236}">
                  <a16:creationId xmlns:a16="http://schemas.microsoft.com/office/drawing/2014/main" id="{83206442-9067-4FF4-8052-D4D9B7594B6A}"/>
                </a:ext>
              </a:extLst>
            </p:cNvPr>
            <p:cNvSpPr/>
            <p:nvPr/>
          </p:nvSpPr>
          <p:spPr>
            <a:xfrm>
              <a:off x="1485900" y="4407694"/>
              <a:ext cx="2647950" cy="539037"/>
            </a:xfrm>
            <a:prstGeom prst="trapezoid">
              <a:avLst>
                <a:gd name="adj" fmla="val 1675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台形 207">
              <a:extLst>
                <a:ext uri="{FF2B5EF4-FFF2-40B4-BE49-F238E27FC236}">
                  <a16:creationId xmlns:a16="http://schemas.microsoft.com/office/drawing/2014/main" id="{4C8BC329-0D4E-445F-93EF-D34DF8F234E3}"/>
                </a:ext>
              </a:extLst>
            </p:cNvPr>
            <p:cNvSpPr/>
            <p:nvPr/>
          </p:nvSpPr>
          <p:spPr>
            <a:xfrm>
              <a:off x="1714500" y="3626644"/>
              <a:ext cx="2190750" cy="539037"/>
            </a:xfrm>
            <a:prstGeom prst="trapezoid">
              <a:avLst>
                <a:gd name="adj" fmla="val 16754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台形 208">
              <a:extLst>
                <a:ext uri="{FF2B5EF4-FFF2-40B4-BE49-F238E27FC236}">
                  <a16:creationId xmlns:a16="http://schemas.microsoft.com/office/drawing/2014/main" id="{F9857249-D2E1-42B7-AC3D-9AC936E0D59D}"/>
                </a:ext>
              </a:extLst>
            </p:cNvPr>
            <p:cNvSpPr/>
            <p:nvPr/>
          </p:nvSpPr>
          <p:spPr>
            <a:xfrm>
              <a:off x="1388202" y="4131415"/>
              <a:ext cx="2834548" cy="285750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69FE5630-BF9F-40AB-BAEF-7BFE32B2DBB3}"/>
                </a:ext>
              </a:extLst>
            </p:cNvPr>
            <p:cNvSpPr/>
            <p:nvPr/>
          </p:nvSpPr>
          <p:spPr>
            <a:xfrm>
              <a:off x="1553301" y="3420215"/>
              <a:ext cx="2504350" cy="206429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30934CFD-7F7C-4C62-BA78-DC9339EB5455}"/>
                </a:ext>
              </a:extLst>
            </p:cNvPr>
            <p:cNvGrpSpPr/>
            <p:nvPr/>
          </p:nvGrpSpPr>
          <p:grpSpPr>
            <a:xfrm>
              <a:off x="2100581" y="3163699"/>
              <a:ext cx="1385569" cy="177800"/>
              <a:chOff x="2100581" y="3830449"/>
              <a:chExt cx="1385569" cy="177800"/>
            </a:xfrm>
          </p:grpSpPr>
          <p:sp>
            <p:nvSpPr>
              <p:cNvPr id="253" name="正方形/長方形 252">
                <a:extLst>
                  <a:ext uri="{FF2B5EF4-FFF2-40B4-BE49-F238E27FC236}">
                    <a16:creationId xmlns:a16="http://schemas.microsoft.com/office/drawing/2014/main" id="{E5083D99-7517-4038-943B-EC794802A69D}"/>
                  </a:ext>
                </a:extLst>
              </p:cNvPr>
              <p:cNvSpPr/>
              <p:nvPr/>
            </p:nvSpPr>
            <p:spPr>
              <a:xfrm>
                <a:off x="229108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70B5E0A2-62B0-459F-A2EA-6A032E94187C}"/>
                  </a:ext>
                </a:extLst>
              </p:cNvPr>
              <p:cNvSpPr/>
              <p:nvPr/>
            </p:nvSpPr>
            <p:spPr>
              <a:xfrm>
                <a:off x="248285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B1F6B3AC-10AD-4A36-BE3C-F3FC60AA0C37}"/>
                  </a:ext>
                </a:extLst>
              </p:cNvPr>
              <p:cNvSpPr/>
              <p:nvPr/>
            </p:nvSpPr>
            <p:spPr>
              <a:xfrm>
                <a:off x="267462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4A1D8017-AA79-4FEC-81F7-4E151190DA78}"/>
                  </a:ext>
                </a:extLst>
              </p:cNvPr>
              <p:cNvSpPr/>
              <p:nvPr/>
            </p:nvSpPr>
            <p:spPr>
              <a:xfrm>
                <a:off x="286639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64CC43F6-D92F-4876-9C4C-3DF77E303A61}"/>
                  </a:ext>
                </a:extLst>
              </p:cNvPr>
              <p:cNvSpPr/>
              <p:nvPr/>
            </p:nvSpPr>
            <p:spPr>
              <a:xfrm>
                <a:off x="305816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63A63DF8-4DA3-4103-93EC-8622D1016528}"/>
                  </a:ext>
                </a:extLst>
              </p:cNvPr>
              <p:cNvSpPr/>
              <p:nvPr/>
            </p:nvSpPr>
            <p:spPr>
              <a:xfrm>
                <a:off x="324993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正方形/長方形 258">
                <a:extLst>
                  <a:ext uri="{FF2B5EF4-FFF2-40B4-BE49-F238E27FC236}">
                    <a16:creationId xmlns:a16="http://schemas.microsoft.com/office/drawing/2014/main" id="{0A42FE56-2CD5-457E-B3B3-EFC7B935F03C}"/>
                  </a:ext>
                </a:extLst>
              </p:cNvPr>
              <p:cNvSpPr/>
              <p:nvPr/>
            </p:nvSpPr>
            <p:spPr>
              <a:xfrm>
                <a:off x="344043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正方形/長方形 259">
                <a:extLst>
                  <a:ext uri="{FF2B5EF4-FFF2-40B4-BE49-F238E27FC236}">
                    <a16:creationId xmlns:a16="http://schemas.microsoft.com/office/drawing/2014/main" id="{03F65BBF-6731-429F-8168-F225130ED4C5}"/>
                  </a:ext>
                </a:extLst>
              </p:cNvPr>
              <p:cNvSpPr/>
              <p:nvPr/>
            </p:nvSpPr>
            <p:spPr>
              <a:xfrm>
                <a:off x="2100581" y="3830449"/>
                <a:ext cx="45719" cy="177800"/>
              </a:xfrm>
              <a:prstGeom prst="rect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2" name="台形 211">
              <a:extLst>
                <a:ext uri="{FF2B5EF4-FFF2-40B4-BE49-F238E27FC236}">
                  <a16:creationId xmlns:a16="http://schemas.microsoft.com/office/drawing/2014/main" id="{A38CAA20-4ED6-46F8-8600-EF23918D3F67}"/>
                </a:ext>
              </a:extLst>
            </p:cNvPr>
            <p:cNvSpPr/>
            <p:nvPr/>
          </p:nvSpPr>
          <p:spPr>
            <a:xfrm>
              <a:off x="1890408" y="2251815"/>
              <a:ext cx="1816100" cy="711200"/>
            </a:xfrm>
            <a:prstGeom prst="trapezoid">
              <a:avLst>
                <a:gd name="adj" fmla="val 124967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B39833A6-52BA-4AC3-88DF-9A3F5869EB50}"/>
                </a:ext>
              </a:extLst>
            </p:cNvPr>
            <p:cNvSpPr/>
            <p:nvPr/>
          </p:nvSpPr>
          <p:spPr>
            <a:xfrm>
              <a:off x="2653993" y="2159686"/>
              <a:ext cx="288928" cy="161186"/>
            </a:xfrm>
            <a:custGeom>
              <a:avLst/>
              <a:gdLst>
                <a:gd name="connsiteX0" fmla="*/ 144464 w 288928"/>
                <a:gd name="connsiteY0" fmla="*/ 0 h 161186"/>
                <a:gd name="connsiteX1" fmla="*/ 218724 w 288928"/>
                <a:gd name="connsiteY1" fmla="*/ 49223 h 161186"/>
                <a:gd name="connsiteX2" fmla="*/ 221573 w 288928"/>
                <a:gd name="connsiteY2" fmla="*/ 63334 h 161186"/>
                <a:gd name="connsiteX3" fmla="*/ 238312 w 288928"/>
                <a:gd name="connsiteY3" fmla="*/ 59954 h 161186"/>
                <a:gd name="connsiteX4" fmla="*/ 288928 w 288928"/>
                <a:gd name="connsiteY4" fmla="*/ 110570 h 161186"/>
                <a:gd name="connsiteX5" fmla="*/ 238312 w 288928"/>
                <a:gd name="connsiteY5" fmla="*/ 161186 h 161186"/>
                <a:gd name="connsiteX6" fmla="*/ 202521 w 288928"/>
                <a:gd name="connsiteY6" fmla="*/ 146361 h 161186"/>
                <a:gd name="connsiteX7" fmla="*/ 199445 w 288928"/>
                <a:gd name="connsiteY7" fmla="*/ 138934 h 161186"/>
                <a:gd name="connsiteX8" fmla="*/ 175834 w 288928"/>
                <a:gd name="connsiteY8" fmla="*/ 154853 h 161186"/>
                <a:gd name="connsiteX9" fmla="*/ 144464 w 288928"/>
                <a:gd name="connsiteY9" fmla="*/ 161186 h 161186"/>
                <a:gd name="connsiteX10" fmla="*/ 113094 w 288928"/>
                <a:gd name="connsiteY10" fmla="*/ 154853 h 161186"/>
                <a:gd name="connsiteX11" fmla="*/ 89483 w 288928"/>
                <a:gd name="connsiteY11" fmla="*/ 138934 h 161186"/>
                <a:gd name="connsiteX12" fmla="*/ 86407 w 288928"/>
                <a:gd name="connsiteY12" fmla="*/ 146361 h 161186"/>
                <a:gd name="connsiteX13" fmla="*/ 50616 w 288928"/>
                <a:gd name="connsiteY13" fmla="*/ 161186 h 161186"/>
                <a:gd name="connsiteX14" fmla="*/ 0 w 288928"/>
                <a:gd name="connsiteY14" fmla="*/ 110570 h 161186"/>
                <a:gd name="connsiteX15" fmla="*/ 50616 w 288928"/>
                <a:gd name="connsiteY15" fmla="*/ 59954 h 161186"/>
                <a:gd name="connsiteX16" fmla="*/ 67355 w 288928"/>
                <a:gd name="connsiteY16" fmla="*/ 63334 h 161186"/>
                <a:gd name="connsiteX17" fmla="*/ 70204 w 288928"/>
                <a:gd name="connsiteY17" fmla="*/ 49223 h 161186"/>
                <a:gd name="connsiteX18" fmla="*/ 144464 w 288928"/>
                <a:gd name="connsiteY18" fmla="*/ 0 h 161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8928" h="161186">
                  <a:moveTo>
                    <a:pt x="144464" y="0"/>
                  </a:moveTo>
                  <a:cubicBezTo>
                    <a:pt x="177846" y="0"/>
                    <a:pt x="206489" y="20297"/>
                    <a:pt x="218724" y="49223"/>
                  </a:cubicBezTo>
                  <a:lnTo>
                    <a:pt x="221573" y="63334"/>
                  </a:lnTo>
                  <a:lnTo>
                    <a:pt x="238312" y="59954"/>
                  </a:lnTo>
                  <a:cubicBezTo>
                    <a:pt x="266266" y="59954"/>
                    <a:pt x="288928" y="82616"/>
                    <a:pt x="288928" y="110570"/>
                  </a:cubicBezTo>
                  <a:cubicBezTo>
                    <a:pt x="288928" y="138524"/>
                    <a:pt x="266266" y="161186"/>
                    <a:pt x="238312" y="161186"/>
                  </a:cubicBezTo>
                  <a:cubicBezTo>
                    <a:pt x="224335" y="161186"/>
                    <a:pt x="211681" y="155521"/>
                    <a:pt x="202521" y="146361"/>
                  </a:cubicBezTo>
                  <a:lnTo>
                    <a:pt x="199445" y="138934"/>
                  </a:lnTo>
                  <a:lnTo>
                    <a:pt x="175834" y="154853"/>
                  </a:lnTo>
                  <a:cubicBezTo>
                    <a:pt x="166192" y="158931"/>
                    <a:pt x="155591" y="161186"/>
                    <a:pt x="144464" y="161186"/>
                  </a:cubicBezTo>
                  <a:cubicBezTo>
                    <a:pt x="133336" y="161186"/>
                    <a:pt x="122736" y="158931"/>
                    <a:pt x="113094" y="154853"/>
                  </a:cubicBezTo>
                  <a:lnTo>
                    <a:pt x="89483" y="138934"/>
                  </a:lnTo>
                  <a:lnTo>
                    <a:pt x="86407" y="146361"/>
                  </a:lnTo>
                  <a:cubicBezTo>
                    <a:pt x="77247" y="155521"/>
                    <a:pt x="64593" y="161186"/>
                    <a:pt x="50616" y="161186"/>
                  </a:cubicBezTo>
                  <a:cubicBezTo>
                    <a:pt x="22662" y="161186"/>
                    <a:pt x="0" y="138524"/>
                    <a:pt x="0" y="110570"/>
                  </a:cubicBezTo>
                  <a:cubicBezTo>
                    <a:pt x="0" y="82616"/>
                    <a:pt x="22662" y="59954"/>
                    <a:pt x="50616" y="59954"/>
                  </a:cubicBezTo>
                  <a:lnTo>
                    <a:pt x="67355" y="63334"/>
                  </a:lnTo>
                  <a:lnTo>
                    <a:pt x="70204" y="49223"/>
                  </a:lnTo>
                  <a:cubicBezTo>
                    <a:pt x="82439" y="20297"/>
                    <a:pt x="111081" y="0"/>
                    <a:pt x="144464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台形 213">
              <a:extLst>
                <a:ext uri="{FF2B5EF4-FFF2-40B4-BE49-F238E27FC236}">
                  <a16:creationId xmlns:a16="http://schemas.microsoft.com/office/drawing/2014/main" id="{5DE44898-6D13-4348-BAC5-7555DCCBA96D}"/>
                </a:ext>
              </a:extLst>
            </p:cNvPr>
            <p:cNvSpPr/>
            <p:nvPr/>
          </p:nvSpPr>
          <p:spPr>
            <a:xfrm>
              <a:off x="2015028" y="2349419"/>
              <a:ext cx="1566860" cy="613596"/>
            </a:xfrm>
            <a:prstGeom prst="trapezoid">
              <a:avLst>
                <a:gd name="adj" fmla="val 12496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>
              <a:extLst>
                <a:ext uri="{FF2B5EF4-FFF2-40B4-BE49-F238E27FC236}">
                  <a16:creationId xmlns:a16="http://schemas.microsoft.com/office/drawing/2014/main" id="{274A69F2-2FDE-4E7B-9DF3-D886E023E546}"/>
                </a:ext>
              </a:extLst>
            </p:cNvPr>
            <p:cNvSpPr/>
            <p:nvPr/>
          </p:nvSpPr>
          <p:spPr>
            <a:xfrm>
              <a:off x="2237278" y="2658215"/>
              <a:ext cx="1136395" cy="304800"/>
            </a:xfrm>
            <a:prstGeom prst="trapezoid">
              <a:avLst>
                <a:gd name="adj" fmla="val 120658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台形 215">
              <a:extLst>
                <a:ext uri="{FF2B5EF4-FFF2-40B4-BE49-F238E27FC236}">
                  <a16:creationId xmlns:a16="http://schemas.microsoft.com/office/drawing/2014/main" id="{F1162F81-7E31-4CFF-B674-FD625105E3DC}"/>
                </a:ext>
              </a:extLst>
            </p:cNvPr>
            <p:cNvSpPr/>
            <p:nvPr/>
          </p:nvSpPr>
          <p:spPr>
            <a:xfrm>
              <a:off x="1553301" y="2848715"/>
              <a:ext cx="2504350" cy="206429"/>
            </a:xfrm>
            <a:prstGeom prst="trapezoid">
              <a:avLst>
                <a:gd name="adj" fmla="val 112325"/>
              </a:avLst>
            </a:prstGeom>
            <a:pattFill prst="dkVert">
              <a:fgClr>
                <a:schemeClr val="tx1"/>
              </a:fgClr>
              <a:bgClr>
                <a:schemeClr val="tx1">
                  <a:lumMod val="50000"/>
                  <a:lumOff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C1E6C3E4-985F-47D3-B9F2-F7A3052B1772}"/>
                </a:ext>
              </a:extLst>
            </p:cNvPr>
            <p:cNvGrpSpPr/>
            <p:nvPr/>
          </p:nvGrpSpPr>
          <p:grpSpPr>
            <a:xfrm>
              <a:off x="2111755" y="3029636"/>
              <a:ext cx="1380549" cy="1105567"/>
              <a:chOff x="2111755" y="3029636"/>
              <a:chExt cx="1380549" cy="110556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03C861B-D389-4B5B-9C86-3CCECDE91D01}"/>
                  </a:ext>
                </a:extLst>
              </p:cNvPr>
              <p:cNvSpPr/>
              <p:nvPr/>
            </p:nvSpPr>
            <p:spPr>
              <a:xfrm>
                <a:off x="2111755" y="3121765"/>
                <a:ext cx="1380549" cy="711200"/>
              </a:xfrm>
              <a:custGeom>
                <a:avLst/>
                <a:gdLst>
                  <a:gd name="connsiteX0" fmla="*/ 667419 w 1380549"/>
                  <a:gd name="connsiteY0" fmla="*/ 0 h 711200"/>
                  <a:gd name="connsiteX1" fmla="*/ 705989 w 1380549"/>
                  <a:gd name="connsiteY1" fmla="*/ 0 h 711200"/>
                  <a:gd name="connsiteX2" fmla="*/ 1380549 w 1380549"/>
                  <a:gd name="connsiteY2" fmla="*/ 539790 h 711200"/>
                  <a:gd name="connsiteX3" fmla="*/ 1173729 w 1380549"/>
                  <a:gd name="connsiteY3" fmla="*/ 711200 h 711200"/>
                  <a:gd name="connsiteX4" fmla="*/ 213713 w 1380549"/>
                  <a:gd name="connsiteY4" fmla="*/ 711200 h 711200"/>
                  <a:gd name="connsiteX5" fmla="*/ 0 w 1380549"/>
                  <a:gd name="connsiteY5" fmla="*/ 534077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0549" h="711200">
                    <a:moveTo>
                      <a:pt x="667419" y="0"/>
                    </a:moveTo>
                    <a:lnTo>
                      <a:pt x="705989" y="0"/>
                    </a:lnTo>
                    <a:lnTo>
                      <a:pt x="1380549" y="539790"/>
                    </a:lnTo>
                    <a:lnTo>
                      <a:pt x="1173729" y="711200"/>
                    </a:lnTo>
                    <a:lnTo>
                      <a:pt x="213713" y="711200"/>
                    </a:lnTo>
                    <a:lnTo>
                      <a:pt x="0" y="534077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337E2FD-57BA-47E3-82E4-B6BA24FF13E2}"/>
                  </a:ext>
                </a:extLst>
              </p:cNvPr>
              <p:cNvSpPr/>
              <p:nvPr/>
            </p:nvSpPr>
            <p:spPr>
              <a:xfrm>
                <a:off x="2653993" y="3029636"/>
                <a:ext cx="288928" cy="161186"/>
              </a:xfrm>
              <a:custGeom>
                <a:avLst/>
                <a:gdLst>
                  <a:gd name="connsiteX0" fmla="*/ 144464 w 288928"/>
                  <a:gd name="connsiteY0" fmla="*/ 0 h 161186"/>
                  <a:gd name="connsiteX1" fmla="*/ 218724 w 288928"/>
                  <a:gd name="connsiteY1" fmla="*/ 49223 h 161186"/>
                  <a:gd name="connsiteX2" fmla="*/ 221573 w 288928"/>
                  <a:gd name="connsiteY2" fmla="*/ 63334 h 161186"/>
                  <a:gd name="connsiteX3" fmla="*/ 238312 w 288928"/>
                  <a:gd name="connsiteY3" fmla="*/ 59954 h 161186"/>
                  <a:gd name="connsiteX4" fmla="*/ 288928 w 288928"/>
                  <a:gd name="connsiteY4" fmla="*/ 110570 h 161186"/>
                  <a:gd name="connsiteX5" fmla="*/ 238312 w 288928"/>
                  <a:gd name="connsiteY5" fmla="*/ 161186 h 161186"/>
                  <a:gd name="connsiteX6" fmla="*/ 202521 w 288928"/>
                  <a:gd name="connsiteY6" fmla="*/ 146361 h 161186"/>
                  <a:gd name="connsiteX7" fmla="*/ 199445 w 288928"/>
                  <a:gd name="connsiteY7" fmla="*/ 138934 h 161186"/>
                  <a:gd name="connsiteX8" fmla="*/ 175834 w 288928"/>
                  <a:gd name="connsiteY8" fmla="*/ 154853 h 161186"/>
                  <a:gd name="connsiteX9" fmla="*/ 144464 w 288928"/>
                  <a:gd name="connsiteY9" fmla="*/ 161186 h 161186"/>
                  <a:gd name="connsiteX10" fmla="*/ 113094 w 288928"/>
                  <a:gd name="connsiteY10" fmla="*/ 154853 h 161186"/>
                  <a:gd name="connsiteX11" fmla="*/ 89483 w 288928"/>
                  <a:gd name="connsiteY11" fmla="*/ 138934 h 161186"/>
                  <a:gd name="connsiteX12" fmla="*/ 86407 w 288928"/>
                  <a:gd name="connsiteY12" fmla="*/ 146361 h 161186"/>
                  <a:gd name="connsiteX13" fmla="*/ 50616 w 288928"/>
                  <a:gd name="connsiteY13" fmla="*/ 161186 h 161186"/>
                  <a:gd name="connsiteX14" fmla="*/ 0 w 288928"/>
                  <a:gd name="connsiteY14" fmla="*/ 110570 h 161186"/>
                  <a:gd name="connsiteX15" fmla="*/ 50616 w 288928"/>
                  <a:gd name="connsiteY15" fmla="*/ 59954 h 161186"/>
                  <a:gd name="connsiteX16" fmla="*/ 67355 w 288928"/>
                  <a:gd name="connsiteY16" fmla="*/ 63334 h 161186"/>
                  <a:gd name="connsiteX17" fmla="*/ 70204 w 288928"/>
                  <a:gd name="connsiteY17" fmla="*/ 49223 h 161186"/>
                  <a:gd name="connsiteX18" fmla="*/ 144464 w 288928"/>
                  <a:gd name="connsiteY18" fmla="*/ 0 h 16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28" h="161186">
                    <a:moveTo>
                      <a:pt x="144464" y="0"/>
                    </a:moveTo>
                    <a:cubicBezTo>
                      <a:pt x="177846" y="0"/>
                      <a:pt x="206489" y="20297"/>
                      <a:pt x="218724" y="49223"/>
                    </a:cubicBezTo>
                    <a:lnTo>
                      <a:pt x="221573" y="63334"/>
                    </a:lnTo>
                    <a:lnTo>
                      <a:pt x="238312" y="59954"/>
                    </a:lnTo>
                    <a:cubicBezTo>
                      <a:pt x="266266" y="59954"/>
                      <a:pt x="288928" y="82616"/>
                      <a:pt x="288928" y="110570"/>
                    </a:cubicBezTo>
                    <a:cubicBezTo>
                      <a:pt x="288928" y="138524"/>
                      <a:pt x="266266" y="161186"/>
                      <a:pt x="238312" y="161186"/>
                    </a:cubicBezTo>
                    <a:cubicBezTo>
                      <a:pt x="224335" y="161186"/>
                      <a:pt x="211681" y="155521"/>
                      <a:pt x="202521" y="146361"/>
                    </a:cubicBezTo>
                    <a:lnTo>
                      <a:pt x="199445" y="138934"/>
                    </a:lnTo>
                    <a:lnTo>
                      <a:pt x="175834" y="154853"/>
                    </a:lnTo>
                    <a:cubicBezTo>
                      <a:pt x="166192" y="158931"/>
                      <a:pt x="155591" y="161186"/>
                      <a:pt x="144464" y="161186"/>
                    </a:cubicBezTo>
                    <a:cubicBezTo>
                      <a:pt x="133336" y="161186"/>
                      <a:pt x="122736" y="158931"/>
                      <a:pt x="113094" y="154853"/>
                    </a:cubicBezTo>
                    <a:lnTo>
                      <a:pt x="89483" y="138934"/>
                    </a:lnTo>
                    <a:lnTo>
                      <a:pt x="86407" y="146361"/>
                    </a:lnTo>
                    <a:cubicBezTo>
                      <a:pt x="77247" y="155521"/>
                      <a:pt x="64593" y="161186"/>
                      <a:pt x="50616" y="161186"/>
                    </a:cubicBezTo>
                    <a:cubicBezTo>
                      <a:pt x="22662" y="161186"/>
                      <a:pt x="0" y="138524"/>
                      <a:pt x="0" y="110570"/>
                    </a:cubicBezTo>
                    <a:cubicBezTo>
                      <a:pt x="0" y="82616"/>
                      <a:pt x="22662" y="59954"/>
                      <a:pt x="50616" y="59954"/>
                    </a:cubicBezTo>
                    <a:lnTo>
                      <a:pt x="67355" y="63334"/>
                    </a:lnTo>
                    <a:lnTo>
                      <a:pt x="70204" y="49223"/>
                    </a:lnTo>
                    <a:cubicBezTo>
                      <a:pt x="82439" y="20297"/>
                      <a:pt x="111081" y="0"/>
                      <a:pt x="14446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B7EB94A-CBD9-4D8A-8E38-3D7F7578DEB8}"/>
                  </a:ext>
                </a:extLst>
              </p:cNvPr>
              <p:cNvSpPr/>
              <p:nvPr/>
            </p:nvSpPr>
            <p:spPr>
              <a:xfrm>
                <a:off x="2172972" y="3219369"/>
                <a:ext cx="1258115" cy="613596"/>
              </a:xfrm>
              <a:custGeom>
                <a:avLst/>
                <a:gdLst>
                  <a:gd name="connsiteX0" fmla="*/ 608850 w 1258115"/>
                  <a:gd name="connsiteY0" fmla="*/ 0 h 613596"/>
                  <a:gd name="connsiteX1" fmla="*/ 642124 w 1258115"/>
                  <a:gd name="connsiteY1" fmla="*/ 0 h 613596"/>
                  <a:gd name="connsiteX2" fmla="*/ 1258115 w 1258115"/>
                  <a:gd name="connsiteY2" fmla="*/ 492922 h 613596"/>
                  <a:gd name="connsiteX3" fmla="*/ 1112512 w 1258115"/>
                  <a:gd name="connsiteY3" fmla="*/ 613596 h 613596"/>
                  <a:gd name="connsiteX4" fmla="*/ 152496 w 1258115"/>
                  <a:gd name="connsiteY4" fmla="*/ 613596 h 613596"/>
                  <a:gd name="connsiteX5" fmla="*/ 0 w 1258115"/>
                  <a:gd name="connsiteY5" fmla="*/ 487209 h 61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8115" h="613596">
                    <a:moveTo>
                      <a:pt x="608850" y="0"/>
                    </a:moveTo>
                    <a:lnTo>
                      <a:pt x="642124" y="0"/>
                    </a:lnTo>
                    <a:lnTo>
                      <a:pt x="1258115" y="492922"/>
                    </a:lnTo>
                    <a:lnTo>
                      <a:pt x="1112512" y="613596"/>
                    </a:lnTo>
                    <a:lnTo>
                      <a:pt x="152496" y="613596"/>
                    </a:lnTo>
                    <a:lnTo>
                      <a:pt x="0" y="48720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2E80405D-62E7-48C8-939D-59CDD0530E46}"/>
                  </a:ext>
                </a:extLst>
              </p:cNvPr>
              <p:cNvSpPr/>
              <p:nvPr/>
            </p:nvSpPr>
            <p:spPr>
              <a:xfrm>
                <a:off x="2281373" y="3528165"/>
                <a:ext cx="1048205" cy="304800"/>
              </a:xfrm>
              <a:custGeom>
                <a:avLst/>
                <a:gdLst>
                  <a:gd name="connsiteX0" fmla="*/ 323671 w 1048205"/>
                  <a:gd name="connsiteY0" fmla="*/ 0 h 304800"/>
                  <a:gd name="connsiteX1" fmla="*/ 724534 w 1048205"/>
                  <a:gd name="connsiteY1" fmla="*/ 0 h 304800"/>
                  <a:gd name="connsiteX2" fmla="*/ 1048205 w 1048205"/>
                  <a:gd name="connsiteY2" fmla="*/ 268255 h 304800"/>
                  <a:gd name="connsiteX3" fmla="*/ 1004110 w 1048205"/>
                  <a:gd name="connsiteY3" fmla="*/ 304800 h 304800"/>
                  <a:gd name="connsiteX4" fmla="*/ 44094 w 1048205"/>
                  <a:gd name="connsiteY4" fmla="*/ 304800 h 304800"/>
                  <a:gd name="connsiteX5" fmla="*/ 0 w 1048205"/>
                  <a:gd name="connsiteY5" fmla="*/ 268255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205" h="304800">
                    <a:moveTo>
                      <a:pt x="323671" y="0"/>
                    </a:moveTo>
                    <a:lnTo>
                      <a:pt x="724534" y="0"/>
                    </a:lnTo>
                    <a:lnTo>
                      <a:pt x="1048205" y="268255"/>
                    </a:lnTo>
                    <a:lnTo>
                      <a:pt x="1004110" y="304800"/>
                    </a:lnTo>
                    <a:lnTo>
                      <a:pt x="44094" y="304800"/>
                    </a:lnTo>
                    <a:lnTo>
                      <a:pt x="0" y="26825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9BA4059B-75F6-40C3-B272-DD121A4DB7A4}"/>
                  </a:ext>
                </a:extLst>
              </p:cNvPr>
              <p:cNvSpPr/>
              <p:nvPr/>
            </p:nvSpPr>
            <p:spPr>
              <a:xfrm>
                <a:off x="2172972" y="3680564"/>
                <a:ext cx="1258115" cy="45463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AA37480A-BCA3-44BE-8B78-5C9613580CCA}"/>
                  </a:ext>
                </a:extLst>
              </p:cNvPr>
              <p:cNvSpPr/>
              <p:nvPr/>
            </p:nvSpPr>
            <p:spPr>
              <a:xfrm>
                <a:off x="2172972" y="3755729"/>
                <a:ext cx="1258115" cy="3033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96346E32-CC86-4F6C-94EE-F2A772ECDCC4}"/>
                  </a:ext>
                </a:extLst>
              </p:cNvPr>
              <p:cNvGrpSpPr/>
              <p:nvPr/>
            </p:nvGrpSpPr>
            <p:grpSpPr>
              <a:xfrm>
                <a:off x="2291081" y="3830449"/>
                <a:ext cx="1004569" cy="177800"/>
                <a:chOff x="2291081" y="3830449"/>
                <a:chExt cx="1004569" cy="177800"/>
              </a:xfrm>
            </p:grpSpPr>
            <p:sp>
              <p:nvSpPr>
                <p:cNvPr id="247" name="正方形/長方形 246">
                  <a:extLst>
                    <a:ext uri="{FF2B5EF4-FFF2-40B4-BE49-F238E27FC236}">
                      <a16:creationId xmlns:a16="http://schemas.microsoft.com/office/drawing/2014/main" id="{93FB1BC6-B1D3-474B-A325-4696F5DC5CD9}"/>
                    </a:ext>
                  </a:extLst>
                </p:cNvPr>
                <p:cNvSpPr/>
                <p:nvPr/>
              </p:nvSpPr>
              <p:spPr>
                <a:xfrm>
                  <a:off x="229108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正方形/長方形 247">
                  <a:extLst>
                    <a:ext uri="{FF2B5EF4-FFF2-40B4-BE49-F238E27FC236}">
                      <a16:creationId xmlns:a16="http://schemas.microsoft.com/office/drawing/2014/main" id="{2388B994-EC5B-4AA4-ABCC-7F7FDBCC40F1}"/>
                    </a:ext>
                  </a:extLst>
                </p:cNvPr>
                <p:cNvSpPr/>
                <p:nvPr/>
              </p:nvSpPr>
              <p:spPr>
                <a:xfrm>
                  <a:off x="248285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正方形/長方形 248">
                  <a:extLst>
                    <a:ext uri="{FF2B5EF4-FFF2-40B4-BE49-F238E27FC236}">
                      <a16:creationId xmlns:a16="http://schemas.microsoft.com/office/drawing/2014/main" id="{38FF0DB7-6401-4BA8-8AAB-BBB20A751D4D}"/>
                    </a:ext>
                  </a:extLst>
                </p:cNvPr>
                <p:cNvSpPr/>
                <p:nvPr/>
              </p:nvSpPr>
              <p:spPr>
                <a:xfrm>
                  <a:off x="267462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正方形/長方形 249">
                  <a:extLst>
                    <a:ext uri="{FF2B5EF4-FFF2-40B4-BE49-F238E27FC236}">
                      <a16:creationId xmlns:a16="http://schemas.microsoft.com/office/drawing/2014/main" id="{EC0EAB8B-5F42-44FB-8E67-7AF81599CDC2}"/>
                    </a:ext>
                  </a:extLst>
                </p:cNvPr>
                <p:cNvSpPr/>
                <p:nvPr/>
              </p:nvSpPr>
              <p:spPr>
                <a:xfrm>
                  <a:off x="286639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正方形/長方形 250">
                  <a:extLst>
                    <a:ext uri="{FF2B5EF4-FFF2-40B4-BE49-F238E27FC236}">
                      <a16:creationId xmlns:a16="http://schemas.microsoft.com/office/drawing/2014/main" id="{CC2C15F8-D9AE-49DA-B648-A3F6104217F2}"/>
                    </a:ext>
                  </a:extLst>
                </p:cNvPr>
                <p:cNvSpPr/>
                <p:nvPr/>
              </p:nvSpPr>
              <p:spPr>
                <a:xfrm>
                  <a:off x="305816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正方形/長方形 251">
                  <a:extLst>
                    <a:ext uri="{FF2B5EF4-FFF2-40B4-BE49-F238E27FC236}">
                      <a16:creationId xmlns:a16="http://schemas.microsoft.com/office/drawing/2014/main" id="{D0A1CEE3-50DF-45EB-AD59-D2CDFFDF7B19}"/>
                    </a:ext>
                  </a:extLst>
                </p:cNvPr>
                <p:cNvSpPr/>
                <p:nvPr/>
              </p:nvSpPr>
              <p:spPr>
                <a:xfrm>
                  <a:off x="324993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97DB9A3F-EF96-48E1-BD7E-FF60D7B455E7}"/>
                </a:ext>
              </a:extLst>
            </p:cNvPr>
            <p:cNvGrpSpPr/>
            <p:nvPr/>
          </p:nvGrpSpPr>
          <p:grpSpPr>
            <a:xfrm>
              <a:off x="2111755" y="3842436"/>
              <a:ext cx="1380549" cy="1105567"/>
              <a:chOff x="2111755" y="3029636"/>
              <a:chExt cx="1380549" cy="1105567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0E46019-2ACB-4644-ADB6-3C1946A9D6E5}"/>
                  </a:ext>
                </a:extLst>
              </p:cNvPr>
              <p:cNvSpPr/>
              <p:nvPr/>
            </p:nvSpPr>
            <p:spPr>
              <a:xfrm>
                <a:off x="2111755" y="3121765"/>
                <a:ext cx="1380549" cy="711200"/>
              </a:xfrm>
              <a:custGeom>
                <a:avLst/>
                <a:gdLst>
                  <a:gd name="connsiteX0" fmla="*/ 667419 w 1380549"/>
                  <a:gd name="connsiteY0" fmla="*/ 0 h 711200"/>
                  <a:gd name="connsiteX1" fmla="*/ 705989 w 1380549"/>
                  <a:gd name="connsiteY1" fmla="*/ 0 h 711200"/>
                  <a:gd name="connsiteX2" fmla="*/ 1380549 w 1380549"/>
                  <a:gd name="connsiteY2" fmla="*/ 539790 h 711200"/>
                  <a:gd name="connsiteX3" fmla="*/ 1173729 w 1380549"/>
                  <a:gd name="connsiteY3" fmla="*/ 711200 h 711200"/>
                  <a:gd name="connsiteX4" fmla="*/ 213713 w 1380549"/>
                  <a:gd name="connsiteY4" fmla="*/ 711200 h 711200"/>
                  <a:gd name="connsiteX5" fmla="*/ 0 w 1380549"/>
                  <a:gd name="connsiteY5" fmla="*/ 534077 h 711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0549" h="711200">
                    <a:moveTo>
                      <a:pt x="667419" y="0"/>
                    </a:moveTo>
                    <a:lnTo>
                      <a:pt x="705989" y="0"/>
                    </a:lnTo>
                    <a:lnTo>
                      <a:pt x="1380549" y="539790"/>
                    </a:lnTo>
                    <a:lnTo>
                      <a:pt x="1173729" y="711200"/>
                    </a:lnTo>
                    <a:lnTo>
                      <a:pt x="213713" y="711200"/>
                    </a:lnTo>
                    <a:lnTo>
                      <a:pt x="0" y="534077"/>
                    </a:lnTo>
                    <a:close/>
                  </a:path>
                </a:pathLst>
              </a:custGeom>
              <a:pattFill prst="dkVert">
                <a:fgClr>
                  <a:schemeClr val="tx1"/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BA09937-8D20-4507-8584-AC6F6ADCC978}"/>
                  </a:ext>
                </a:extLst>
              </p:cNvPr>
              <p:cNvSpPr/>
              <p:nvPr/>
            </p:nvSpPr>
            <p:spPr>
              <a:xfrm>
                <a:off x="2653993" y="3029636"/>
                <a:ext cx="288928" cy="161186"/>
              </a:xfrm>
              <a:custGeom>
                <a:avLst/>
                <a:gdLst>
                  <a:gd name="connsiteX0" fmla="*/ 144464 w 288928"/>
                  <a:gd name="connsiteY0" fmla="*/ 0 h 161186"/>
                  <a:gd name="connsiteX1" fmla="*/ 218724 w 288928"/>
                  <a:gd name="connsiteY1" fmla="*/ 49223 h 161186"/>
                  <a:gd name="connsiteX2" fmla="*/ 221573 w 288928"/>
                  <a:gd name="connsiteY2" fmla="*/ 63334 h 161186"/>
                  <a:gd name="connsiteX3" fmla="*/ 238312 w 288928"/>
                  <a:gd name="connsiteY3" fmla="*/ 59954 h 161186"/>
                  <a:gd name="connsiteX4" fmla="*/ 288928 w 288928"/>
                  <a:gd name="connsiteY4" fmla="*/ 110570 h 161186"/>
                  <a:gd name="connsiteX5" fmla="*/ 238312 w 288928"/>
                  <a:gd name="connsiteY5" fmla="*/ 161186 h 161186"/>
                  <a:gd name="connsiteX6" fmla="*/ 202521 w 288928"/>
                  <a:gd name="connsiteY6" fmla="*/ 146361 h 161186"/>
                  <a:gd name="connsiteX7" fmla="*/ 199445 w 288928"/>
                  <a:gd name="connsiteY7" fmla="*/ 138934 h 161186"/>
                  <a:gd name="connsiteX8" fmla="*/ 175834 w 288928"/>
                  <a:gd name="connsiteY8" fmla="*/ 154853 h 161186"/>
                  <a:gd name="connsiteX9" fmla="*/ 144464 w 288928"/>
                  <a:gd name="connsiteY9" fmla="*/ 161186 h 161186"/>
                  <a:gd name="connsiteX10" fmla="*/ 113094 w 288928"/>
                  <a:gd name="connsiteY10" fmla="*/ 154853 h 161186"/>
                  <a:gd name="connsiteX11" fmla="*/ 89483 w 288928"/>
                  <a:gd name="connsiteY11" fmla="*/ 138934 h 161186"/>
                  <a:gd name="connsiteX12" fmla="*/ 86407 w 288928"/>
                  <a:gd name="connsiteY12" fmla="*/ 146361 h 161186"/>
                  <a:gd name="connsiteX13" fmla="*/ 50616 w 288928"/>
                  <a:gd name="connsiteY13" fmla="*/ 161186 h 161186"/>
                  <a:gd name="connsiteX14" fmla="*/ 0 w 288928"/>
                  <a:gd name="connsiteY14" fmla="*/ 110570 h 161186"/>
                  <a:gd name="connsiteX15" fmla="*/ 50616 w 288928"/>
                  <a:gd name="connsiteY15" fmla="*/ 59954 h 161186"/>
                  <a:gd name="connsiteX16" fmla="*/ 67355 w 288928"/>
                  <a:gd name="connsiteY16" fmla="*/ 63334 h 161186"/>
                  <a:gd name="connsiteX17" fmla="*/ 70204 w 288928"/>
                  <a:gd name="connsiteY17" fmla="*/ 49223 h 161186"/>
                  <a:gd name="connsiteX18" fmla="*/ 144464 w 288928"/>
                  <a:gd name="connsiteY18" fmla="*/ 0 h 16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88928" h="161186">
                    <a:moveTo>
                      <a:pt x="144464" y="0"/>
                    </a:moveTo>
                    <a:cubicBezTo>
                      <a:pt x="177846" y="0"/>
                      <a:pt x="206489" y="20297"/>
                      <a:pt x="218724" y="49223"/>
                    </a:cubicBezTo>
                    <a:lnTo>
                      <a:pt x="221573" y="63334"/>
                    </a:lnTo>
                    <a:lnTo>
                      <a:pt x="238312" y="59954"/>
                    </a:lnTo>
                    <a:cubicBezTo>
                      <a:pt x="266266" y="59954"/>
                      <a:pt x="288928" y="82616"/>
                      <a:pt x="288928" y="110570"/>
                    </a:cubicBezTo>
                    <a:cubicBezTo>
                      <a:pt x="288928" y="138524"/>
                      <a:pt x="266266" y="161186"/>
                      <a:pt x="238312" y="161186"/>
                    </a:cubicBezTo>
                    <a:cubicBezTo>
                      <a:pt x="224335" y="161186"/>
                      <a:pt x="211681" y="155521"/>
                      <a:pt x="202521" y="146361"/>
                    </a:cubicBezTo>
                    <a:lnTo>
                      <a:pt x="199445" y="138934"/>
                    </a:lnTo>
                    <a:lnTo>
                      <a:pt x="175834" y="154853"/>
                    </a:lnTo>
                    <a:cubicBezTo>
                      <a:pt x="166192" y="158931"/>
                      <a:pt x="155591" y="161186"/>
                      <a:pt x="144464" y="161186"/>
                    </a:cubicBezTo>
                    <a:cubicBezTo>
                      <a:pt x="133336" y="161186"/>
                      <a:pt x="122736" y="158931"/>
                      <a:pt x="113094" y="154853"/>
                    </a:cubicBezTo>
                    <a:lnTo>
                      <a:pt x="89483" y="138934"/>
                    </a:lnTo>
                    <a:lnTo>
                      <a:pt x="86407" y="146361"/>
                    </a:lnTo>
                    <a:cubicBezTo>
                      <a:pt x="77247" y="155521"/>
                      <a:pt x="64593" y="161186"/>
                      <a:pt x="50616" y="161186"/>
                    </a:cubicBezTo>
                    <a:cubicBezTo>
                      <a:pt x="22662" y="161186"/>
                      <a:pt x="0" y="138524"/>
                      <a:pt x="0" y="110570"/>
                    </a:cubicBezTo>
                    <a:cubicBezTo>
                      <a:pt x="0" y="82616"/>
                      <a:pt x="22662" y="59954"/>
                      <a:pt x="50616" y="59954"/>
                    </a:cubicBezTo>
                    <a:lnTo>
                      <a:pt x="67355" y="63334"/>
                    </a:lnTo>
                    <a:lnTo>
                      <a:pt x="70204" y="49223"/>
                    </a:lnTo>
                    <a:cubicBezTo>
                      <a:pt x="82439" y="20297"/>
                      <a:pt x="111081" y="0"/>
                      <a:pt x="144464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9A9CB10D-89C0-4D7F-8911-D70109B1C2B7}"/>
                  </a:ext>
                </a:extLst>
              </p:cNvPr>
              <p:cNvSpPr/>
              <p:nvPr/>
            </p:nvSpPr>
            <p:spPr>
              <a:xfrm>
                <a:off x="2172972" y="3219369"/>
                <a:ext cx="1258115" cy="613596"/>
              </a:xfrm>
              <a:custGeom>
                <a:avLst/>
                <a:gdLst>
                  <a:gd name="connsiteX0" fmla="*/ 608850 w 1258115"/>
                  <a:gd name="connsiteY0" fmla="*/ 0 h 613596"/>
                  <a:gd name="connsiteX1" fmla="*/ 642124 w 1258115"/>
                  <a:gd name="connsiteY1" fmla="*/ 0 h 613596"/>
                  <a:gd name="connsiteX2" fmla="*/ 1258115 w 1258115"/>
                  <a:gd name="connsiteY2" fmla="*/ 492922 h 613596"/>
                  <a:gd name="connsiteX3" fmla="*/ 1112512 w 1258115"/>
                  <a:gd name="connsiteY3" fmla="*/ 613596 h 613596"/>
                  <a:gd name="connsiteX4" fmla="*/ 152496 w 1258115"/>
                  <a:gd name="connsiteY4" fmla="*/ 613596 h 613596"/>
                  <a:gd name="connsiteX5" fmla="*/ 0 w 1258115"/>
                  <a:gd name="connsiteY5" fmla="*/ 487209 h 6135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58115" h="613596">
                    <a:moveTo>
                      <a:pt x="608850" y="0"/>
                    </a:moveTo>
                    <a:lnTo>
                      <a:pt x="642124" y="0"/>
                    </a:lnTo>
                    <a:lnTo>
                      <a:pt x="1258115" y="492922"/>
                    </a:lnTo>
                    <a:lnTo>
                      <a:pt x="1112512" y="613596"/>
                    </a:lnTo>
                    <a:lnTo>
                      <a:pt x="152496" y="613596"/>
                    </a:lnTo>
                    <a:lnTo>
                      <a:pt x="0" y="48720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98DE9E73-7FE0-4ACB-B6DB-506C47457784}"/>
                  </a:ext>
                </a:extLst>
              </p:cNvPr>
              <p:cNvSpPr/>
              <p:nvPr/>
            </p:nvSpPr>
            <p:spPr>
              <a:xfrm>
                <a:off x="2281373" y="3528165"/>
                <a:ext cx="1048205" cy="304800"/>
              </a:xfrm>
              <a:custGeom>
                <a:avLst/>
                <a:gdLst>
                  <a:gd name="connsiteX0" fmla="*/ 323671 w 1048205"/>
                  <a:gd name="connsiteY0" fmla="*/ 0 h 304800"/>
                  <a:gd name="connsiteX1" fmla="*/ 724534 w 1048205"/>
                  <a:gd name="connsiteY1" fmla="*/ 0 h 304800"/>
                  <a:gd name="connsiteX2" fmla="*/ 1048205 w 1048205"/>
                  <a:gd name="connsiteY2" fmla="*/ 268255 h 304800"/>
                  <a:gd name="connsiteX3" fmla="*/ 1004110 w 1048205"/>
                  <a:gd name="connsiteY3" fmla="*/ 304800 h 304800"/>
                  <a:gd name="connsiteX4" fmla="*/ 44094 w 1048205"/>
                  <a:gd name="connsiteY4" fmla="*/ 304800 h 304800"/>
                  <a:gd name="connsiteX5" fmla="*/ 0 w 1048205"/>
                  <a:gd name="connsiteY5" fmla="*/ 268255 h 304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48205" h="304800">
                    <a:moveTo>
                      <a:pt x="323671" y="0"/>
                    </a:moveTo>
                    <a:lnTo>
                      <a:pt x="724534" y="0"/>
                    </a:lnTo>
                    <a:lnTo>
                      <a:pt x="1048205" y="268255"/>
                    </a:lnTo>
                    <a:lnTo>
                      <a:pt x="1004110" y="304800"/>
                    </a:lnTo>
                    <a:lnTo>
                      <a:pt x="44094" y="304800"/>
                    </a:lnTo>
                    <a:lnTo>
                      <a:pt x="0" y="268255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正方形/長方形 230">
                <a:extLst>
                  <a:ext uri="{FF2B5EF4-FFF2-40B4-BE49-F238E27FC236}">
                    <a16:creationId xmlns:a16="http://schemas.microsoft.com/office/drawing/2014/main" id="{9F9FCD6F-E528-4C65-9209-674345810B94}"/>
                  </a:ext>
                </a:extLst>
              </p:cNvPr>
              <p:cNvSpPr/>
              <p:nvPr/>
            </p:nvSpPr>
            <p:spPr>
              <a:xfrm>
                <a:off x="2172972" y="3680564"/>
                <a:ext cx="1258115" cy="454639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正方形/長方形 231">
                <a:extLst>
                  <a:ext uri="{FF2B5EF4-FFF2-40B4-BE49-F238E27FC236}">
                    <a16:creationId xmlns:a16="http://schemas.microsoft.com/office/drawing/2014/main" id="{6C705DDB-9B8B-4EE1-BDC7-19F7DF900439}"/>
                  </a:ext>
                </a:extLst>
              </p:cNvPr>
              <p:cNvSpPr/>
              <p:nvPr/>
            </p:nvSpPr>
            <p:spPr>
              <a:xfrm>
                <a:off x="2172972" y="3755729"/>
                <a:ext cx="1258115" cy="30332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9970AFE8-EFE3-471C-900A-FCA0C1D80156}"/>
                  </a:ext>
                </a:extLst>
              </p:cNvPr>
              <p:cNvGrpSpPr/>
              <p:nvPr/>
            </p:nvGrpSpPr>
            <p:grpSpPr>
              <a:xfrm>
                <a:off x="2291081" y="3830449"/>
                <a:ext cx="1004569" cy="177800"/>
                <a:chOff x="2291081" y="3830449"/>
                <a:chExt cx="1004569" cy="177800"/>
              </a:xfrm>
            </p:grpSpPr>
            <p:sp>
              <p:nvSpPr>
                <p:cNvPr id="234" name="正方形/長方形 233">
                  <a:extLst>
                    <a:ext uri="{FF2B5EF4-FFF2-40B4-BE49-F238E27FC236}">
                      <a16:creationId xmlns:a16="http://schemas.microsoft.com/office/drawing/2014/main" id="{B6E0B791-F9B2-46AE-8439-9D7E5EFA529B}"/>
                    </a:ext>
                  </a:extLst>
                </p:cNvPr>
                <p:cNvSpPr/>
                <p:nvPr/>
              </p:nvSpPr>
              <p:spPr>
                <a:xfrm>
                  <a:off x="229108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正方形/長方形 234">
                  <a:extLst>
                    <a:ext uri="{FF2B5EF4-FFF2-40B4-BE49-F238E27FC236}">
                      <a16:creationId xmlns:a16="http://schemas.microsoft.com/office/drawing/2014/main" id="{4AEB3CDB-8176-449B-917A-CDEA7C3196A9}"/>
                    </a:ext>
                  </a:extLst>
                </p:cNvPr>
                <p:cNvSpPr/>
                <p:nvPr/>
              </p:nvSpPr>
              <p:spPr>
                <a:xfrm>
                  <a:off x="248285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正方形/長方形 235">
                  <a:extLst>
                    <a:ext uri="{FF2B5EF4-FFF2-40B4-BE49-F238E27FC236}">
                      <a16:creationId xmlns:a16="http://schemas.microsoft.com/office/drawing/2014/main" id="{2F3139BC-7CAA-48E0-943D-BD4FC074A1FA}"/>
                    </a:ext>
                  </a:extLst>
                </p:cNvPr>
                <p:cNvSpPr/>
                <p:nvPr/>
              </p:nvSpPr>
              <p:spPr>
                <a:xfrm>
                  <a:off x="267462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正方形/長方形 236">
                  <a:extLst>
                    <a:ext uri="{FF2B5EF4-FFF2-40B4-BE49-F238E27FC236}">
                      <a16:creationId xmlns:a16="http://schemas.microsoft.com/office/drawing/2014/main" id="{AF912073-BD87-40FC-8622-5A16CE3C65D5}"/>
                    </a:ext>
                  </a:extLst>
                </p:cNvPr>
                <p:cNvSpPr/>
                <p:nvPr/>
              </p:nvSpPr>
              <p:spPr>
                <a:xfrm>
                  <a:off x="286639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正方形/長方形 237">
                  <a:extLst>
                    <a:ext uri="{FF2B5EF4-FFF2-40B4-BE49-F238E27FC236}">
                      <a16:creationId xmlns:a16="http://schemas.microsoft.com/office/drawing/2014/main" id="{292ABB15-023A-4A8A-9BA1-2A271C4943AD}"/>
                    </a:ext>
                  </a:extLst>
                </p:cNvPr>
                <p:cNvSpPr/>
                <p:nvPr/>
              </p:nvSpPr>
              <p:spPr>
                <a:xfrm>
                  <a:off x="305816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正方形/長方形 238">
                  <a:extLst>
                    <a:ext uri="{FF2B5EF4-FFF2-40B4-BE49-F238E27FC236}">
                      <a16:creationId xmlns:a16="http://schemas.microsoft.com/office/drawing/2014/main" id="{3249A4C3-99E5-4688-9F0F-22EB597D23C0}"/>
                    </a:ext>
                  </a:extLst>
                </p:cNvPr>
                <p:cNvSpPr/>
                <p:nvPr/>
              </p:nvSpPr>
              <p:spPr>
                <a:xfrm>
                  <a:off x="3249931" y="3830449"/>
                  <a:ext cx="45719" cy="177800"/>
                </a:xfrm>
                <a:prstGeom prst="rect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9" name="正方形/長方形 218">
              <a:extLst>
                <a:ext uri="{FF2B5EF4-FFF2-40B4-BE49-F238E27FC236}">
                  <a16:creationId xmlns:a16="http://schemas.microsoft.com/office/drawing/2014/main" id="{477CA5F6-9BF7-495D-8212-E911B7D23157}"/>
                </a:ext>
              </a:extLst>
            </p:cNvPr>
            <p:cNvSpPr/>
            <p:nvPr/>
          </p:nvSpPr>
          <p:spPr>
            <a:xfrm>
              <a:off x="1968684" y="3830671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正方形/長方形 219">
              <a:extLst>
                <a:ext uri="{FF2B5EF4-FFF2-40B4-BE49-F238E27FC236}">
                  <a16:creationId xmlns:a16="http://schemas.microsoft.com/office/drawing/2014/main" id="{002F0629-99A0-4A16-888F-25972B247EFC}"/>
                </a:ext>
              </a:extLst>
            </p:cNvPr>
            <p:cNvSpPr/>
            <p:nvPr/>
          </p:nvSpPr>
          <p:spPr>
            <a:xfrm>
              <a:off x="3610159" y="3830671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正方形/長方形 220">
              <a:extLst>
                <a:ext uri="{FF2B5EF4-FFF2-40B4-BE49-F238E27FC236}">
                  <a16:creationId xmlns:a16="http://schemas.microsoft.com/office/drawing/2014/main" id="{3520CE4B-D094-4C56-9566-75C36FC4DEA8}"/>
                </a:ext>
              </a:extLst>
            </p:cNvPr>
            <p:cNvSpPr/>
            <p:nvPr/>
          </p:nvSpPr>
          <p:spPr>
            <a:xfrm>
              <a:off x="196868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正方形/長方形 221">
              <a:extLst>
                <a:ext uri="{FF2B5EF4-FFF2-40B4-BE49-F238E27FC236}">
                  <a16:creationId xmlns:a16="http://schemas.microsoft.com/office/drawing/2014/main" id="{AE0CF337-2374-46DA-BA08-AE6FEFB6ECE7}"/>
                </a:ext>
              </a:extLst>
            </p:cNvPr>
            <p:cNvSpPr/>
            <p:nvPr/>
          </p:nvSpPr>
          <p:spPr>
            <a:xfrm>
              <a:off x="3610159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正方形/長方形 222">
              <a:extLst>
                <a:ext uri="{FF2B5EF4-FFF2-40B4-BE49-F238E27FC236}">
                  <a16:creationId xmlns:a16="http://schemas.microsoft.com/office/drawing/2014/main" id="{CBB39145-5D82-4EB5-AC91-98C825C4AFCD}"/>
                </a:ext>
              </a:extLst>
            </p:cNvPr>
            <p:cNvSpPr/>
            <p:nvPr/>
          </p:nvSpPr>
          <p:spPr>
            <a:xfrm>
              <a:off x="173373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正方形/長方形 223">
              <a:extLst>
                <a:ext uri="{FF2B5EF4-FFF2-40B4-BE49-F238E27FC236}">
                  <a16:creationId xmlns:a16="http://schemas.microsoft.com/office/drawing/2014/main" id="{C4F0A66A-89C4-425B-9CFC-356DA98E38CF}"/>
                </a:ext>
              </a:extLst>
            </p:cNvPr>
            <p:cNvSpPr/>
            <p:nvPr/>
          </p:nvSpPr>
          <p:spPr>
            <a:xfrm>
              <a:off x="3860984" y="4614896"/>
              <a:ext cx="45719" cy="177800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台形 224">
              <a:extLst>
                <a:ext uri="{FF2B5EF4-FFF2-40B4-BE49-F238E27FC236}">
                  <a16:creationId xmlns:a16="http://schemas.microsoft.com/office/drawing/2014/main" id="{175AFFC9-0586-4082-BF9B-654AA2B1CBD6}"/>
                </a:ext>
              </a:extLst>
            </p:cNvPr>
            <p:cNvSpPr/>
            <p:nvPr/>
          </p:nvSpPr>
          <p:spPr>
            <a:xfrm>
              <a:off x="1283970" y="4941094"/>
              <a:ext cx="3051810" cy="539037"/>
            </a:xfrm>
            <a:prstGeom prst="trapezoid">
              <a:avLst>
                <a:gd name="adj" fmla="val 16754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AF0C7E6D-48EC-4340-9002-7A40E5FEA6A5}"/>
                </a:ext>
              </a:extLst>
            </p:cNvPr>
            <p:cNvSpPr/>
            <p:nvPr/>
          </p:nvSpPr>
          <p:spPr>
            <a:xfrm>
              <a:off x="1287780" y="4941094"/>
              <a:ext cx="3051810" cy="539038"/>
            </a:xfrm>
            <a:custGeom>
              <a:avLst/>
              <a:gdLst>
                <a:gd name="connsiteX0" fmla="*/ 2381251 w 3051810"/>
                <a:gd name="connsiteY0" fmla="*/ 535439 h 539038"/>
                <a:gd name="connsiteX1" fmla="*/ 2397504 w 3051810"/>
                <a:gd name="connsiteY1" fmla="*/ 539037 h 539038"/>
                <a:gd name="connsiteX2" fmla="*/ 2360869 w 3051810"/>
                <a:gd name="connsiteY2" fmla="*/ 539038 h 539038"/>
                <a:gd name="connsiteX3" fmla="*/ 1379974 w 3051810"/>
                <a:gd name="connsiteY3" fmla="*/ 525249 h 539038"/>
                <a:gd name="connsiteX4" fmla="*/ 1398559 w 3051810"/>
                <a:gd name="connsiteY4" fmla="*/ 529364 h 539038"/>
                <a:gd name="connsiteX5" fmla="*/ 1404726 w 3051810"/>
                <a:gd name="connsiteY5" fmla="*/ 539038 h 539038"/>
                <a:gd name="connsiteX6" fmla="*/ 1301888 w 3051810"/>
                <a:gd name="connsiteY6" fmla="*/ 539038 h 539038"/>
                <a:gd name="connsiteX7" fmla="*/ 383463 w 3051810"/>
                <a:gd name="connsiteY7" fmla="*/ 517009 h 539038"/>
                <a:gd name="connsiteX8" fmla="*/ 412279 w 3051810"/>
                <a:gd name="connsiteY8" fmla="*/ 537176 h 539038"/>
                <a:gd name="connsiteX9" fmla="*/ 412608 w 3051810"/>
                <a:gd name="connsiteY9" fmla="*/ 539038 h 539038"/>
                <a:gd name="connsiteX10" fmla="*/ 258714 w 3051810"/>
                <a:gd name="connsiteY10" fmla="*/ 539038 h 539038"/>
                <a:gd name="connsiteX11" fmla="*/ 2600115 w 3051810"/>
                <a:gd name="connsiteY11" fmla="*/ 496791 h 539038"/>
                <a:gd name="connsiteX12" fmla="*/ 2628932 w 3051810"/>
                <a:gd name="connsiteY12" fmla="*/ 516958 h 539038"/>
                <a:gd name="connsiteX13" fmla="*/ 2632830 w 3051810"/>
                <a:gd name="connsiteY13" fmla="*/ 539038 h 539038"/>
                <a:gd name="connsiteX14" fmla="*/ 2443780 w 3051810"/>
                <a:gd name="connsiteY14" fmla="*/ 539037 h 539038"/>
                <a:gd name="connsiteX15" fmla="*/ 2445450 w 3051810"/>
                <a:gd name="connsiteY15" fmla="*/ 531499 h 539038"/>
                <a:gd name="connsiteX16" fmla="*/ 2461501 w 3051810"/>
                <a:gd name="connsiteY16" fmla="*/ 521268 h 539038"/>
                <a:gd name="connsiteX17" fmla="*/ 1595711 w 3051810"/>
                <a:gd name="connsiteY17" fmla="*/ 487153 h 539038"/>
                <a:gd name="connsiteX18" fmla="*/ 1624528 w 3051810"/>
                <a:gd name="connsiteY18" fmla="*/ 507320 h 539038"/>
                <a:gd name="connsiteX19" fmla="*/ 1630129 w 3051810"/>
                <a:gd name="connsiteY19" fmla="*/ 539038 h 539038"/>
                <a:gd name="connsiteX20" fmla="*/ 1437242 w 3051810"/>
                <a:gd name="connsiteY20" fmla="*/ 539037 h 539038"/>
                <a:gd name="connsiteX21" fmla="*/ 1441046 w 3051810"/>
                <a:gd name="connsiteY21" fmla="*/ 521861 h 539038"/>
                <a:gd name="connsiteX22" fmla="*/ 1457098 w 3051810"/>
                <a:gd name="connsiteY22" fmla="*/ 511630 h 539038"/>
                <a:gd name="connsiteX23" fmla="*/ 599200 w 3051810"/>
                <a:gd name="connsiteY23" fmla="*/ 478913 h 539038"/>
                <a:gd name="connsiteX24" fmla="*/ 628017 w 3051810"/>
                <a:gd name="connsiteY24" fmla="*/ 499081 h 539038"/>
                <a:gd name="connsiteX25" fmla="*/ 635072 w 3051810"/>
                <a:gd name="connsiteY25" fmla="*/ 539037 h 539038"/>
                <a:gd name="connsiteX26" fmla="*/ 441625 w 3051810"/>
                <a:gd name="connsiteY26" fmla="*/ 539038 h 539038"/>
                <a:gd name="connsiteX27" fmla="*/ 440419 w 3051810"/>
                <a:gd name="connsiteY27" fmla="*/ 532207 h 539038"/>
                <a:gd name="connsiteX28" fmla="*/ 460586 w 3051810"/>
                <a:gd name="connsiteY28" fmla="*/ 503390 h 539038"/>
                <a:gd name="connsiteX29" fmla="*/ 2815852 w 3051810"/>
                <a:gd name="connsiteY29" fmla="*/ 458695 h 539038"/>
                <a:gd name="connsiteX30" fmla="*/ 2844669 w 3051810"/>
                <a:gd name="connsiteY30" fmla="*/ 478862 h 539038"/>
                <a:gd name="connsiteX31" fmla="*/ 2855295 w 3051810"/>
                <a:gd name="connsiteY31" fmla="*/ 539037 h 539038"/>
                <a:gd name="connsiteX32" fmla="*/ 2661848 w 3051810"/>
                <a:gd name="connsiteY32" fmla="*/ 539038 h 539038"/>
                <a:gd name="connsiteX33" fmla="*/ 2657071 w 3051810"/>
                <a:gd name="connsiteY33" fmla="*/ 511989 h 539038"/>
                <a:gd name="connsiteX34" fmla="*/ 2677238 w 3051810"/>
                <a:gd name="connsiteY34" fmla="*/ 483172 h 539038"/>
                <a:gd name="connsiteX35" fmla="*/ 1811448 w 3051810"/>
                <a:gd name="connsiteY35" fmla="*/ 449058 h 539038"/>
                <a:gd name="connsiteX36" fmla="*/ 1840265 w 3051810"/>
                <a:gd name="connsiteY36" fmla="*/ 469225 h 539038"/>
                <a:gd name="connsiteX37" fmla="*/ 1852593 w 3051810"/>
                <a:gd name="connsiteY37" fmla="*/ 539038 h 539038"/>
                <a:gd name="connsiteX38" fmla="*/ 1659146 w 3051810"/>
                <a:gd name="connsiteY38" fmla="*/ 539038 h 539038"/>
                <a:gd name="connsiteX39" fmla="*/ 1652668 w 3051810"/>
                <a:gd name="connsiteY39" fmla="*/ 502351 h 539038"/>
                <a:gd name="connsiteX40" fmla="*/ 1672835 w 3051810"/>
                <a:gd name="connsiteY40" fmla="*/ 473534 h 539038"/>
                <a:gd name="connsiteX41" fmla="*/ 814937 w 3051810"/>
                <a:gd name="connsiteY41" fmla="*/ 440818 h 539038"/>
                <a:gd name="connsiteX42" fmla="*/ 843754 w 3051810"/>
                <a:gd name="connsiteY42" fmla="*/ 460985 h 539038"/>
                <a:gd name="connsiteX43" fmla="*/ 857537 w 3051810"/>
                <a:gd name="connsiteY43" fmla="*/ 539037 h 539038"/>
                <a:gd name="connsiteX44" fmla="*/ 664090 w 3051810"/>
                <a:gd name="connsiteY44" fmla="*/ 539038 h 539038"/>
                <a:gd name="connsiteX45" fmla="*/ 656156 w 3051810"/>
                <a:gd name="connsiteY45" fmla="*/ 494112 h 539038"/>
                <a:gd name="connsiteX46" fmla="*/ 676324 w 3051810"/>
                <a:gd name="connsiteY46" fmla="*/ 465295 h 539038"/>
                <a:gd name="connsiteX47" fmla="*/ 3031589 w 3051810"/>
                <a:gd name="connsiteY47" fmla="*/ 420600 h 539038"/>
                <a:gd name="connsiteX48" fmla="*/ 3031981 w 3051810"/>
                <a:gd name="connsiteY48" fmla="*/ 420687 h 539038"/>
                <a:gd name="connsiteX49" fmla="*/ 3051810 w 3051810"/>
                <a:gd name="connsiteY49" fmla="*/ 539038 h 539038"/>
                <a:gd name="connsiteX50" fmla="*/ 2884312 w 3051810"/>
                <a:gd name="connsiteY50" fmla="*/ 539038 h 539038"/>
                <a:gd name="connsiteX51" fmla="*/ 2872809 w 3051810"/>
                <a:gd name="connsiteY51" fmla="*/ 473893 h 539038"/>
                <a:gd name="connsiteX52" fmla="*/ 2892976 w 3051810"/>
                <a:gd name="connsiteY52" fmla="*/ 445076 h 539038"/>
                <a:gd name="connsiteX53" fmla="*/ 2027186 w 3051810"/>
                <a:gd name="connsiteY53" fmla="*/ 410962 h 539038"/>
                <a:gd name="connsiteX54" fmla="*/ 2056003 w 3051810"/>
                <a:gd name="connsiteY54" fmla="*/ 431129 h 539038"/>
                <a:gd name="connsiteX55" fmla="*/ 2073302 w 3051810"/>
                <a:gd name="connsiteY55" fmla="*/ 529096 h 539038"/>
                <a:gd name="connsiteX56" fmla="*/ 2071101 w 3051810"/>
                <a:gd name="connsiteY56" fmla="*/ 539038 h 539038"/>
                <a:gd name="connsiteX57" fmla="*/ 1881610 w 3051810"/>
                <a:gd name="connsiteY57" fmla="*/ 539038 h 539038"/>
                <a:gd name="connsiteX58" fmla="*/ 1868405 w 3051810"/>
                <a:gd name="connsiteY58" fmla="*/ 464256 h 539038"/>
                <a:gd name="connsiteX59" fmla="*/ 1888572 w 3051810"/>
                <a:gd name="connsiteY59" fmla="*/ 435439 h 539038"/>
                <a:gd name="connsiteX60" fmla="*/ 1030674 w 3051810"/>
                <a:gd name="connsiteY60" fmla="*/ 402722 h 539038"/>
                <a:gd name="connsiteX61" fmla="*/ 1059491 w 3051810"/>
                <a:gd name="connsiteY61" fmla="*/ 422889 h 539038"/>
                <a:gd name="connsiteX62" fmla="*/ 1076791 w 3051810"/>
                <a:gd name="connsiteY62" fmla="*/ 520857 h 539038"/>
                <a:gd name="connsiteX63" fmla="*/ 1072765 w 3051810"/>
                <a:gd name="connsiteY63" fmla="*/ 539038 h 539038"/>
                <a:gd name="connsiteX64" fmla="*/ 886554 w 3051810"/>
                <a:gd name="connsiteY64" fmla="*/ 539037 h 539038"/>
                <a:gd name="connsiteX65" fmla="*/ 871894 w 3051810"/>
                <a:gd name="connsiteY65" fmla="*/ 456016 h 539038"/>
                <a:gd name="connsiteX66" fmla="*/ 892061 w 3051810"/>
                <a:gd name="connsiteY66" fmla="*/ 427199 h 539038"/>
                <a:gd name="connsiteX67" fmla="*/ 29397 w 3051810"/>
                <a:gd name="connsiteY67" fmla="*/ 392532 h 539038"/>
                <a:gd name="connsiteX68" fmla="*/ 58214 w 3051810"/>
                <a:gd name="connsiteY68" fmla="*/ 412699 h 539038"/>
                <a:gd name="connsiteX69" fmla="*/ 75514 w 3051810"/>
                <a:gd name="connsiteY69" fmla="*/ 510667 h 539038"/>
                <a:gd name="connsiteX70" fmla="*/ 71399 w 3051810"/>
                <a:gd name="connsiteY70" fmla="*/ 529252 h 539038"/>
                <a:gd name="connsiteX71" fmla="*/ 56047 w 3051810"/>
                <a:gd name="connsiteY71" fmla="*/ 539037 h 539038"/>
                <a:gd name="connsiteX72" fmla="*/ 0 w 3051810"/>
                <a:gd name="connsiteY72" fmla="*/ 539037 h 539038"/>
                <a:gd name="connsiteX73" fmla="*/ 24398 w 3051810"/>
                <a:gd name="connsiteY73" fmla="*/ 393415 h 539038"/>
                <a:gd name="connsiteX74" fmla="*/ 2242923 w 3051810"/>
                <a:gd name="connsiteY74" fmla="*/ 372866 h 539038"/>
                <a:gd name="connsiteX75" fmla="*/ 2271740 w 3051810"/>
                <a:gd name="connsiteY75" fmla="*/ 393033 h 539038"/>
                <a:gd name="connsiteX76" fmla="*/ 2289039 w 3051810"/>
                <a:gd name="connsiteY76" fmla="*/ 491001 h 539038"/>
                <a:gd name="connsiteX77" fmla="*/ 2268872 w 3051810"/>
                <a:gd name="connsiteY77" fmla="*/ 519818 h 539038"/>
                <a:gd name="connsiteX78" fmla="*/ 2160029 w 3051810"/>
                <a:gd name="connsiteY78" fmla="*/ 539038 h 539038"/>
                <a:gd name="connsiteX79" fmla="*/ 2110945 w 3051810"/>
                <a:gd name="connsiteY79" fmla="*/ 539038 h 539038"/>
                <a:gd name="connsiteX80" fmla="*/ 2101442 w 3051810"/>
                <a:gd name="connsiteY80" fmla="*/ 524127 h 539038"/>
                <a:gd name="connsiteX81" fmla="*/ 2084142 w 3051810"/>
                <a:gd name="connsiteY81" fmla="*/ 426160 h 539038"/>
                <a:gd name="connsiteX82" fmla="*/ 2104309 w 3051810"/>
                <a:gd name="connsiteY82" fmla="*/ 397343 h 539038"/>
                <a:gd name="connsiteX83" fmla="*/ 1246411 w 3051810"/>
                <a:gd name="connsiteY83" fmla="*/ 364626 h 539038"/>
                <a:gd name="connsiteX84" fmla="*/ 1275229 w 3051810"/>
                <a:gd name="connsiteY84" fmla="*/ 384794 h 539038"/>
                <a:gd name="connsiteX85" fmla="*/ 1292528 w 3051810"/>
                <a:gd name="connsiteY85" fmla="*/ 482761 h 539038"/>
                <a:gd name="connsiteX86" fmla="*/ 1272361 w 3051810"/>
                <a:gd name="connsiteY86" fmla="*/ 511578 h 539038"/>
                <a:gd name="connsiteX87" fmla="*/ 1133747 w 3051810"/>
                <a:gd name="connsiteY87" fmla="*/ 536055 h 539038"/>
                <a:gd name="connsiteX88" fmla="*/ 1104930 w 3051810"/>
                <a:gd name="connsiteY88" fmla="*/ 515888 h 539038"/>
                <a:gd name="connsiteX89" fmla="*/ 1087631 w 3051810"/>
                <a:gd name="connsiteY89" fmla="*/ 417920 h 539038"/>
                <a:gd name="connsiteX90" fmla="*/ 1107798 w 3051810"/>
                <a:gd name="connsiteY90" fmla="*/ 389103 h 539038"/>
                <a:gd name="connsiteX91" fmla="*/ 245135 w 3051810"/>
                <a:gd name="connsiteY91" fmla="*/ 354437 h 539038"/>
                <a:gd name="connsiteX92" fmla="*/ 273952 w 3051810"/>
                <a:gd name="connsiteY92" fmla="*/ 374604 h 539038"/>
                <a:gd name="connsiteX93" fmla="*/ 291251 w 3051810"/>
                <a:gd name="connsiteY93" fmla="*/ 472571 h 539038"/>
                <a:gd name="connsiteX94" fmla="*/ 271084 w 3051810"/>
                <a:gd name="connsiteY94" fmla="*/ 501388 h 539038"/>
                <a:gd name="connsiteX95" fmla="*/ 132470 w 3051810"/>
                <a:gd name="connsiteY95" fmla="*/ 525865 h 539038"/>
                <a:gd name="connsiteX96" fmla="*/ 103653 w 3051810"/>
                <a:gd name="connsiteY96" fmla="*/ 505698 h 539038"/>
                <a:gd name="connsiteX97" fmla="*/ 86354 w 3051810"/>
                <a:gd name="connsiteY97" fmla="*/ 407730 h 539038"/>
                <a:gd name="connsiteX98" fmla="*/ 106521 w 3051810"/>
                <a:gd name="connsiteY98" fmla="*/ 378913 h 539038"/>
                <a:gd name="connsiteX99" fmla="*/ 2461787 w 3051810"/>
                <a:gd name="connsiteY99" fmla="*/ 334218 h 539038"/>
                <a:gd name="connsiteX100" fmla="*/ 2490604 w 3051810"/>
                <a:gd name="connsiteY100" fmla="*/ 354386 h 539038"/>
                <a:gd name="connsiteX101" fmla="*/ 2507903 w 3051810"/>
                <a:gd name="connsiteY101" fmla="*/ 452353 h 539038"/>
                <a:gd name="connsiteX102" fmla="*/ 2487736 w 3051810"/>
                <a:gd name="connsiteY102" fmla="*/ 481170 h 539038"/>
                <a:gd name="connsiteX103" fmla="*/ 2349123 w 3051810"/>
                <a:gd name="connsiteY103" fmla="*/ 505647 h 539038"/>
                <a:gd name="connsiteX104" fmla="*/ 2320306 w 3051810"/>
                <a:gd name="connsiteY104" fmla="*/ 485480 h 539038"/>
                <a:gd name="connsiteX105" fmla="*/ 2303006 w 3051810"/>
                <a:gd name="connsiteY105" fmla="*/ 387512 h 539038"/>
                <a:gd name="connsiteX106" fmla="*/ 2323173 w 3051810"/>
                <a:gd name="connsiteY106" fmla="*/ 358695 h 539038"/>
                <a:gd name="connsiteX107" fmla="*/ 1462149 w 3051810"/>
                <a:gd name="connsiteY107" fmla="*/ 326531 h 539038"/>
                <a:gd name="connsiteX108" fmla="*/ 1490966 w 3051810"/>
                <a:gd name="connsiteY108" fmla="*/ 346698 h 539038"/>
                <a:gd name="connsiteX109" fmla="*/ 1508265 w 3051810"/>
                <a:gd name="connsiteY109" fmla="*/ 444665 h 539038"/>
                <a:gd name="connsiteX110" fmla="*/ 1488098 w 3051810"/>
                <a:gd name="connsiteY110" fmla="*/ 473482 h 539038"/>
                <a:gd name="connsiteX111" fmla="*/ 1349485 w 3051810"/>
                <a:gd name="connsiteY111" fmla="*/ 497959 h 539038"/>
                <a:gd name="connsiteX112" fmla="*/ 1320668 w 3051810"/>
                <a:gd name="connsiteY112" fmla="*/ 477792 h 539038"/>
                <a:gd name="connsiteX113" fmla="*/ 1303368 w 3051810"/>
                <a:gd name="connsiteY113" fmla="*/ 379825 h 539038"/>
                <a:gd name="connsiteX114" fmla="*/ 1323535 w 3051810"/>
                <a:gd name="connsiteY114" fmla="*/ 351008 h 539038"/>
                <a:gd name="connsiteX115" fmla="*/ 460872 w 3051810"/>
                <a:gd name="connsiteY115" fmla="*/ 316341 h 539038"/>
                <a:gd name="connsiteX116" fmla="*/ 489689 w 3051810"/>
                <a:gd name="connsiteY116" fmla="*/ 336508 h 539038"/>
                <a:gd name="connsiteX117" fmla="*/ 506988 w 3051810"/>
                <a:gd name="connsiteY117" fmla="*/ 434475 h 539038"/>
                <a:gd name="connsiteX118" fmla="*/ 486821 w 3051810"/>
                <a:gd name="connsiteY118" fmla="*/ 463292 h 539038"/>
                <a:gd name="connsiteX119" fmla="*/ 348208 w 3051810"/>
                <a:gd name="connsiteY119" fmla="*/ 487769 h 539038"/>
                <a:gd name="connsiteX120" fmla="*/ 319391 w 3051810"/>
                <a:gd name="connsiteY120" fmla="*/ 467602 h 539038"/>
                <a:gd name="connsiteX121" fmla="*/ 302091 w 3051810"/>
                <a:gd name="connsiteY121" fmla="*/ 369635 h 539038"/>
                <a:gd name="connsiteX122" fmla="*/ 322258 w 3051810"/>
                <a:gd name="connsiteY122" fmla="*/ 340818 h 539038"/>
                <a:gd name="connsiteX123" fmla="*/ 2677524 w 3051810"/>
                <a:gd name="connsiteY123" fmla="*/ 296123 h 539038"/>
                <a:gd name="connsiteX124" fmla="*/ 2706341 w 3051810"/>
                <a:gd name="connsiteY124" fmla="*/ 316290 h 539038"/>
                <a:gd name="connsiteX125" fmla="*/ 2723640 w 3051810"/>
                <a:gd name="connsiteY125" fmla="*/ 414257 h 539038"/>
                <a:gd name="connsiteX126" fmla="*/ 2703473 w 3051810"/>
                <a:gd name="connsiteY126" fmla="*/ 443074 h 539038"/>
                <a:gd name="connsiteX127" fmla="*/ 2564860 w 3051810"/>
                <a:gd name="connsiteY127" fmla="*/ 467551 h 539038"/>
                <a:gd name="connsiteX128" fmla="*/ 2536043 w 3051810"/>
                <a:gd name="connsiteY128" fmla="*/ 447384 h 539038"/>
                <a:gd name="connsiteX129" fmla="*/ 2518743 w 3051810"/>
                <a:gd name="connsiteY129" fmla="*/ 349417 h 539038"/>
                <a:gd name="connsiteX130" fmla="*/ 2538911 w 3051810"/>
                <a:gd name="connsiteY130" fmla="*/ 320600 h 539038"/>
                <a:gd name="connsiteX131" fmla="*/ 1681013 w 3051810"/>
                <a:gd name="connsiteY131" fmla="*/ 287883 h 539038"/>
                <a:gd name="connsiteX132" fmla="*/ 1709830 w 3051810"/>
                <a:gd name="connsiteY132" fmla="*/ 308050 h 539038"/>
                <a:gd name="connsiteX133" fmla="*/ 1727129 w 3051810"/>
                <a:gd name="connsiteY133" fmla="*/ 406017 h 539038"/>
                <a:gd name="connsiteX134" fmla="*/ 1706962 w 3051810"/>
                <a:gd name="connsiteY134" fmla="*/ 434834 h 539038"/>
                <a:gd name="connsiteX135" fmla="*/ 1568349 w 3051810"/>
                <a:gd name="connsiteY135" fmla="*/ 459311 h 539038"/>
                <a:gd name="connsiteX136" fmla="*/ 1539532 w 3051810"/>
                <a:gd name="connsiteY136" fmla="*/ 439144 h 539038"/>
                <a:gd name="connsiteX137" fmla="*/ 1522232 w 3051810"/>
                <a:gd name="connsiteY137" fmla="*/ 341177 h 539038"/>
                <a:gd name="connsiteX138" fmla="*/ 1542399 w 3051810"/>
                <a:gd name="connsiteY138" fmla="*/ 312360 h 539038"/>
                <a:gd name="connsiteX139" fmla="*/ 676609 w 3051810"/>
                <a:gd name="connsiteY139" fmla="*/ 278245 h 539038"/>
                <a:gd name="connsiteX140" fmla="*/ 705426 w 3051810"/>
                <a:gd name="connsiteY140" fmla="*/ 298412 h 539038"/>
                <a:gd name="connsiteX141" fmla="*/ 722726 w 3051810"/>
                <a:gd name="connsiteY141" fmla="*/ 396380 h 539038"/>
                <a:gd name="connsiteX142" fmla="*/ 702558 w 3051810"/>
                <a:gd name="connsiteY142" fmla="*/ 425197 h 539038"/>
                <a:gd name="connsiteX143" fmla="*/ 563945 w 3051810"/>
                <a:gd name="connsiteY143" fmla="*/ 449674 h 539038"/>
                <a:gd name="connsiteX144" fmla="*/ 535128 w 3051810"/>
                <a:gd name="connsiteY144" fmla="*/ 429506 h 539038"/>
                <a:gd name="connsiteX145" fmla="*/ 517828 w 3051810"/>
                <a:gd name="connsiteY145" fmla="*/ 331539 h 539038"/>
                <a:gd name="connsiteX146" fmla="*/ 537996 w 3051810"/>
                <a:gd name="connsiteY146" fmla="*/ 302722 h 539038"/>
                <a:gd name="connsiteX147" fmla="*/ 2893261 w 3051810"/>
                <a:gd name="connsiteY147" fmla="*/ 258027 h 539038"/>
                <a:gd name="connsiteX148" fmla="*/ 2922078 w 3051810"/>
                <a:gd name="connsiteY148" fmla="*/ 278194 h 539038"/>
                <a:gd name="connsiteX149" fmla="*/ 2939378 w 3051810"/>
                <a:gd name="connsiteY149" fmla="*/ 376161 h 539038"/>
                <a:gd name="connsiteX150" fmla="*/ 2919211 w 3051810"/>
                <a:gd name="connsiteY150" fmla="*/ 404978 h 539038"/>
                <a:gd name="connsiteX151" fmla="*/ 2780597 w 3051810"/>
                <a:gd name="connsiteY151" fmla="*/ 429455 h 539038"/>
                <a:gd name="connsiteX152" fmla="*/ 2751780 w 3051810"/>
                <a:gd name="connsiteY152" fmla="*/ 409288 h 539038"/>
                <a:gd name="connsiteX153" fmla="*/ 2734481 w 3051810"/>
                <a:gd name="connsiteY153" fmla="*/ 311321 h 539038"/>
                <a:gd name="connsiteX154" fmla="*/ 2754648 w 3051810"/>
                <a:gd name="connsiteY154" fmla="*/ 282504 h 539038"/>
                <a:gd name="connsiteX155" fmla="*/ 1896750 w 3051810"/>
                <a:gd name="connsiteY155" fmla="*/ 249787 h 539038"/>
                <a:gd name="connsiteX156" fmla="*/ 1925567 w 3051810"/>
                <a:gd name="connsiteY156" fmla="*/ 269954 h 539038"/>
                <a:gd name="connsiteX157" fmla="*/ 1942867 w 3051810"/>
                <a:gd name="connsiteY157" fmla="*/ 367922 h 539038"/>
                <a:gd name="connsiteX158" fmla="*/ 1922699 w 3051810"/>
                <a:gd name="connsiteY158" fmla="*/ 396739 h 539038"/>
                <a:gd name="connsiteX159" fmla="*/ 1784086 w 3051810"/>
                <a:gd name="connsiteY159" fmla="*/ 421216 h 539038"/>
                <a:gd name="connsiteX160" fmla="*/ 1755269 w 3051810"/>
                <a:gd name="connsiteY160" fmla="*/ 401048 h 539038"/>
                <a:gd name="connsiteX161" fmla="*/ 1737969 w 3051810"/>
                <a:gd name="connsiteY161" fmla="*/ 303081 h 539038"/>
                <a:gd name="connsiteX162" fmla="*/ 1758137 w 3051810"/>
                <a:gd name="connsiteY162" fmla="*/ 274264 h 539038"/>
                <a:gd name="connsiteX163" fmla="*/ 892346 w 3051810"/>
                <a:gd name="connsiteY163" fmla="*/ 240149 h 539038"/>
                <a:gd name="connsiteX164" fmla="*/ 921163 w 3051810"/>
                <a:gd name="connsiteY164" fmla="*/ 260317 h 539038"/>
                <a:gd name="connsiteX165" fmla="*/ 938463 w 3051810"/>
                <a:gd name="connsiteY165" fmla="*/ 358284 h 539038"/>
                <a:gd name="connsiteX166" fmla="*/ 918296 w 3051810"/>
                <a:gd name="connsiteY166" fmla="*/ 387101 h 539038"/>
                <a:gd name="connsiteX167" fmla="*/ 779682 w 3051810"/>
                <a:gd name="connsiteY167" fmla="*/ 411578 h 539038"/>
                <a:gd name="connsiteX168" fmla="*/ 750865 w 3051810"/>
                <a:gd name="connsiteY168" fmla="*/ 391411 h 539038"/>
                <a:gd name="connsiteX169" fmla="*/ 733566 w 3051810"/>
                <a:gd name="connsiteY169" fmla="*/ 293443 h 539038"/>
                <a:gd name="connsiteX170" fmla="*/ 753733 w 3051810"/>
                <a:gd name="connsiteY170" fmla="*/ 264626 h 539038"/>
                <a:gd name="connsiteX171" fmla="*/ 3001526 w 3051810"/>
                <a:gd name="connsiteY171" fmla="*/ 238909 h 539038"/>
                <a:gd name="connsiteX172" fmla="*/ 3026186 w 3051810"/>
                <a:gd name="connsiteY172" fmla="*/ 386088 h 539038"/>
                <a:gd name="connsiteX173" fmla="*/ 2996335 w 3051810"/>
                <a:gd name="connsiteY173" fmla="*/ 391360 h 539038"/>
                <a:gd name="connsiteX174" fmla="*/ 2967518 w 3051810"/>
                <a:gd name="connsiteY174" fmla="*/ 371192 h 539038"/>
                <a:gd name="connsiteX175" fmla="*/ 2950218 w 3051810"/>
                <a:gd name="connsiteY175" fmla="*/ 273225 h 539038"/>
                <a:gd name="connsiteX176" fmla="*/ 2970385 w 3051810"/>
                <a:gd name="connsiteY176" fmla="*/ 244408 h 539038"/>
                <a:gd name="connsiteX177" fmla="*/ 2112487 w 3051810"/>
                <a:gd name="connsiteY177" fmla="*/ 211691 h 539038"/>
                <a:gd name="connsiteX178" fmla="*/ 2141304 w 3051810"/>
                <a:gd name="connsiteY178" fmla="*/ 231858 h 539038"/>
                <a:gd name="connsiteX179" fmla="*/ 2158604 w 3051810"/>
                <a:gd name="connsiteY179" fmla="*/ 329826 h 539038"/>
                <a:gd name="connsiteX180" fmla="*/ 2138437 w 3051810"/>
                <a:gd name="connsiteY180" fmla="*/ 358643 h 539038"/>
                <a:gd name="connsiteX181" fmla="*/ 1999823 w 3051810"/>
                <a:gd name="connsiteY181" fmla="*/ 383120 h 539038"/>
                <a:gd name="connsiteX182" fmla="*/ 1971006 w 3051810"/>
                <a:gd name="connsiteY182" fmla="*/ 362953 h 539038"/>
                <a:gd name="connsiteX183" fmla="*/ 1953707 w 3051810"/>
                <a:gd name="connsiteY183" fmla="*/ 264985 h 539038"/>
                <a:gd name="connsiteX184" fmla="*/ 1973874 w 3051810"/>
                <a:gd name="connsiteY184" fmla="*/ 236168 h 539038"/>
                <a:gd name="connsiteX185" fmla="*/ 1108084 w 3051810"/>
                <a:gd name="connsiteY185" fmla="*/ 202053 h 539038"/>
                <a:gd name="connsiteX186" fmla="*/ 1136901 w 3051810"/>
                <a:gd name="connsiteY186" fmla="*/ 222220 h 539038"/>
                <a:gd name="connsiteX187" fmla="*/ 1154200 w 3051810"/>
                <a:gd name="connsiteY187" fmla="*/ 320188 h 539038"/>
                <a:gd name="connsiteX188" fmla="*/ 1134033 w 3051810"/>
                <a:gd name="connsiteY188" fmla="*/ 349005 h 539038"/>
                <a:gd name="connsiteX189" fmla="*/ 995419 w 3051810"/>
                <a:gd name="connsiteY189" fmla="*/ 373482 h 539038"/>
                <a:gd name="connsiteX190" fmla="*/ 966602 w 3051810"/>
                <a:gd name="connsiteY190" fmla="*/ 353315 h 539038"/>
                <a:gd name="connsiteX191" fmla="*/ 949303 w 3051810"/>
                <a:gd name="connsiteY191" fmla="*/ 255348 h 539038"/>
                <a:gd name="connsiteX192" fmla="*/ 969470 w 3051810"/>
                <a:gd name="connsiteY192" fmla="*/ 226530 h 539038"/>
                <a:gd name="connsiteX193" fmla="*/ 102576 w 3051810"/>
                <a:gd name="connsiteY193" fmla="*/ 186162 h 539038"/>
                <a:gd name="connsiteX194" fmla="*/ 131393 w 3051810"/>
                <a:gd name="connsiteY194" fmla="*/ 206329 h 539038"/>
                <a:gd name="connsiteX195" fmla="*/ 148692 w 3051810"/>
                <a:gd name="connsiteY195" fmla="*/ 304297 h 539038"/>
                <a:gd name="connsiteX196" fmla="*/ 128525 w 3051810"/>
                <a:gd name="connsiteY196" fmla="*/ 333114 h 539038"/>
                <a:gd name="connsiteX197" fmla="*/ 31634 w 3051810"/>
                <a:gd name="connsiteY197" fmla="*/ 350224 h 539038"/>
                <a:gd name="connsiteX198" fmla="*/ 57796 w 3051810"/>
                <a:gd name="connsiteY198" fmla="*/ 194070 h 539038"/>
                <a:gd name="connsiteX199" fmla="*/ 2328225 w 3051810"/>
                <a:gd name="connsiteY199" fmla="*/ 173595 h 539038"/>
                <a:gd name="connsiteX200" fmla="*/ 2357042 w 3051810"/>
                <a:gd name="connsiteY200" fmla="*/ 193762 h 539038"/>
                <a:gd name="connsiteX201" fmla="*/ 2374341 w 3051810"/>
                <a:gd name="connsiteY201" fmla="*/ 291730 h 539038"/>
                <a:gd name="connsiteX202" fmla="*/ 2354174 w 3051810"/>
                <a:gd name="connsiteY202" fmla="*/ 320547 h 539038"/>
                <a:gd name="connsiteX203" fmla="*/ 2215560 w 3051810"/>
                <a:gd name="connsiteY203" fmla="*/ 345024 h 539038"/>
                <a:gd name="connsiteX204" fmla="*/ 2186743 w 3051810"/>
                <a:gd name="connsiteY204" fmla="*/ 324857 h 539038"/>
                <a:gd name="connsiteX205" fmla="*/ 2169444 w 3051810"/>
                <a:gd name="connsiteY205" fmla="*/ 226889 h 539038"/>
                <a:gd name="connsiteX206" fmla="*/ 2189611 w 3051810"/>
                <a:gd name="connsiteY206" fmla="*/ 198072 h 539038"/>
                <a:gd name="connsiteX207" fmla="*/ 1323821 w 3051810"/>
                <a:gd name="connsiteY207" fmla="*/ 163958 h 539038"/>
                <a:gd name="connsiteX208" fmla="*/ 1352638 w 3051810"/>
                <a:gd name="connsiteY208" fmla="*/ 184125 h 539038"/>
                <a:gd name="connsiteX209" fmla="*/ 1369938 w 3051810"/>
                <a:gd name="connsiteY209" fmla="*/ 282093 h 539038"/>
                <a:gd name="connsiteX210" fmla="*/ 1349770 w 3051810"/>
                <a:gd name="connsiteY210" fmla="*/ 310910 h 539038"/>
                <a:gd name="connsiteX211" fmla="*/ 1211157 w 3051810"/>
                <a:gd name="connsiteY211" fmla="*/ 335386 h 539038"/>
                <a:gd name="connsiteX212" fmla="*/ 1182340 w 3051810"/>
                <a:gd name="connsiteY212" fmla="*/ 315219 h 539038"/>
                <a:gd name="connsiteX213" fmla="*/ 1165040 w 3051810"/>
                <a:gd name="connsiteY213" fmla="*/ 217251 h 539038"/>
                <a:gd name="connsiteX214" fmla="*/ 1185207 w 3051810"/>
                <a:gd name="connsiteY214" fmla="*/ 188434 h 539038"/>
                <a:gd name="connsiteX215" fmla="*/ 318313 w 3051810"/>
                <a:gd name="connsiteY215" fmla="*/ 148067 h 539038"/>
                <a:gd name="connsiteX216" fmla="*/ 347130 w 3051810"/>
                <a:gd name="connsiteY216" fmla="*/ 168234 h 539038"/>
                <a:gd name="connsiteX217" fmla="*/ 364430 w 3051810"/>
                <a:gd name="connsiteY217" fmla="*/ 266202 h 539038"/>
                <a:gd name="connsiteX218" fmla="*/ 344262 w 3051810"/>
                <a:gd name="connsiteY218" fmla="*/ 295019 h 539038"/>
                <a:gd name="connsiteX219" fmla="*/ 205649 w 3051810"/>
                <a:gd name="connsiteY219" fmla="*/ 319495 h 539038"/>
                <a:gd name="connsiteX220" fmla="*/ 176832 w 3051810"/>
                <a:gd name="connsiteY220" fmla="*/ 299328 h 539038"/>
                <a:gd name="connsiteX221" fmla="*/ 159533 w 3051810"/>
                <a:gd name="connsiteY221" fmla="*/ 201360 h 539038"/>
                <a:gd name="connsiteX222" fmla="*/ 179700 w 3051810"/>
                <a:gd name="connsiteY222" fmla="*/ 172544 h 539038"/>
                <a:gd name="connsiteX223" fmla="*/ 2543962 w 3051810"/>
                <a:gd name="connsiteY223" fmla="*/ 135500 h 539038"/>
                <a:gd name="connsiteX224" fmla="*/ 2572779 w 3051810"/>
                <a:gd name="connsiteY224" fmla="*/ 155667 h 539038"/>
                <a:gd name="connsiteX225" fmla="*/ 2590078 w 3051810"/>
                <a:gd name="connsiteY225" fmla="*/ 253635 h 539038"/>
                <a:gd name="connsiteX226" fmla="*/ 2569911 w 3051810"/>
                <a:gd name="connsiteY226" fmla="*/ 282452 h 539038"/>
                <a:gd name="connsiteX227" fmla="*/ 2431298 w 3051810"/>
                <a:gd name="connsiteY227" fmla="*/ 306928 h 539038"/>
                <a:gd name="connsiteX228" fmla="*/ 2402481 w 3051810"/>
                <a:gd name="connsiteY228" fmla="*/ 286761 h 539038"/>
                <a:gd name="connsiteX229" fmla="*/ 2385181 w 3051810"/>
                <a:gd name="connsiteY229" fmla="*/ 188793 h 539038"/>
                <a:gd name="connsiteX230" fmla="*/ 2405349 w 3051810"/>
                <a:gd name="connsiteY230" fmla="*/ 159976 h 539038"/>
                <a:gd name="connsiteX231" fmla="*/ 1542685 w 3051810"/>
                <a:gd name="connsiteY231" fmla="*/ 125310 h 539038"/>
                <a:gd name="connsiteX232" fmla="*/ 1571502 w 3051810"/>
                <a:gd name="connsiteY232" fmla="*/ 145477 h 539038"/>
                <a:gd name="connsiteX233" fmla="*/ 1588801 w 3051810"/>
                <a:gd name="connsiteY233" fmla="*/ 243444 h 539038"/>
                <a:gd name="connsiteX234" fmla="*/ 1568634 w 3051810"/>
                <a:gd name="connsiteY234" fmla="*/ 272262 h 539038"/>
                <a:gd name="connsiteX235" fmla="*/ 1430021 w 3051810"/>
                <a:gd name="connsiteY235" fmla="*/ 296739 h 539038"/>
                <a:gd name="connsiteX236" fmla="*/ 1401204 w 3051810"/>
                <a:gd name="connsiteY236" fmla="*/ 276571 h 539038"/>
                <a:gd name="connsiteX237" fmla="*/ 1383904 w 3051810"/>
                <a:gd name="connsiteY237" fmla="*/ 178604 h 539038"/>
                <a:gd name="connsiteX238" fmla="*/ 1404072 w 3051810"/>
                <a:gd name="connsiteY238" fmla="*/ 149787 h 539038"/>
                <a:gd name="connsiteX239" fmla="*/ 534050 w 3051810"/>
                <a:gd name="connsiteY239" fmla="*/ 109971 h 539038"/>
                <a:gd name="connsiteX240" fmla="*/ 562867 w 3051810"/>
                <a:gd name="connsiteY240" fmla="*/ 130138 h 539038"/>
                <a:gd name="connsiteX241" fmla="*/ 580167 w 3051810"/>
                <a:gd name="connsiteY241" fmla="*/ 228105 h 539038"/>
                <a:gd name="connsiteX242" fmla="*/ 560000 w 3051810"/>
                <a:gd name="connsiteY242" fmla="*/ 256923 h 539038"/>
                <a:gd name="connsiteX243" fmla="*/ 421386 w 3051810"/>
                <a:gd name="connsiteY243" fmla="*/ 281400 h 539038"/>
                <a:gd name="connsiteX244" fmla="*/ 392569 w 3051810"/>
                <a:gd name="connsiteY244" fmla="*/ 261233 h 539038"/>
                <a:gd name="connsiteX245" fmla="*/ 375270 w 3051810"/>
                <a:gd name="connsiteY245" fmla="*/ 163265 h 539038"/>
                <a:gd name="connsiteX246" fmla="*/ 395437 w 3051810"/>
                <a:gd name="connsiteY246" fmla="*/ 134448 h 539038"/>
                <a:gd name="connsiteX247" fmla="*/ 2759699 w 3051810"/>
                <a:gd name="connsiteY247" fmla="*/ 97404 h 539038"/>
                <a:gd name="connsiteX248" fmla="*/ 2788516 w 3051810"/>
                <a:gd name="connsiteY248" fmla="*/ 117571 h 539038"/>
                <a:gd name="connsiteX249" fmla="*/ 2805816 w 3051810"/>
                <a:gd name="connsiteY249" fmla="*/ 215538 h 539038"/>
                <a:gd name="connsiteX250" fmla="*/ 2785649 w 3051810"/>
                <a:gd name="connsiteY250" fmla="*/ 244355 h 539038"/>
                <a:gd name="connsiteX251" fmla="*/ 2647035 w 3051810"/>
                <a:gd name="connsiteY251" fmla="*/ 268833 h 539038"/>
                <a:gd name="connsiteX252" fmla="*/ 2618218 w 3051810"/>
                <a:gd name="connsiteY252" fmla="*/ 248666 h 539038"/>
                <a:gd name="connsiteX253" fmla="*/ 2600919 w 3051810"/>
                <a:gd name="connsiteY253" fmla="*/ 150698 h 539038"/>
                <a:gd name="connsiteX254" fmla="*/ 2621086 w 3051810"/>
                <a:gd name="connsiteY254" fmla="*/ 121881 h 539038"/>
                <a:gd name="connsiteX255" fmla="*/ 1758422 w 3051810"/>
                <a:gd name="connsiteY255" fmla="*/ 87214 h 539038"/>
                <a:gd name="connsiteX256" fmla="*/ 1787239 w 3051810"/>
                <a:gd name="connsiteY256" fmla="*/ 107381 h 539038"/>
                <a:gd name="connsiteX257" fmla="*/ 1804539 w 3051810"/>
                <a:gd name="connsiteY257" fmla="*/ 205349 h 539038"/>
                <a:gd name="connsiteX258" fmla="*/ 1784372 w 3051810"/>
                <a:gd name="connsiteY258" fmla="*/ 234166 h 539038"/>
                <a:gd name="connsiteX259" fmla="*/ 1645758 w 3051810"/>
                <a:gd name="connsiteY259" fmla="*/ 258643 h 539038"/>
                <a:gd name="connsiteX260" fmla="*/ 1616941 w 3051810"/>
                <a:gd name="connsiteY260" fmla="*/ 238475 h 539038"/>
                <a:gd name="connsiteX261" fmla="*/ 1599642 w 3051810"/>
                <a:gd name="connsiteY261" fmla="*/ 140508 h 539038"/>
                <a:gd name="connsiteX262" fmla="*/ 1619809 w 3051810"/>
                <a:gd name="connsiteY262" fmla="*/ 111691 h 539038"/>
                <a:gd name="connsiteX263" fmla="*/ 749788 w 3051810"/>
                <a:gd name="connsiteY263" fmla="*/ 71875 h 539038"/>
                <a:gd name="connsiteX264" fmla="*/ 778605 w 3051810"/>
                <a:gd name="connsiteY264" fmla="*/ 92042 h 539038"/>
                <a:gd name="connsiteX265" fmla="*/ 795904 w 3051810"/>
                <a:gd name="connsiteY265" fmla="*/ 190010 h 539038"/>
                <a:gd name="connsiteX266" fmla="*/ 775737 w 3051810"/>
                <a:gd name="connsiteY266" fmla="*/ 218827 h 539038"/>
                <a:gd name="connsiteX267" fmla="*/ 637124 w 3051810"/>
                <a:gd name="connsiteY267" fmla="*/ 243304 h 539038"/>
                <a:gd name="connsiteX268" fmla="*/ 608307 w 3051810"/>
                <a:gd name="connsiteY268" fmla="*/ 223136 h 539038"/>
                <a:gd name="connsiteX269" fmla="*/ 591007 w 3051810"/>
                <a:gd name="connsiteY269" fmla="*/ 125169 h 539038"/>
                <a:gd name="connsiteX270" fmla="*/ 611174 w 3051810"/>
                <a:gd name="connsiteY270" fmla="*/ 96352 h 539038"/>
                <a:gd name="connsiteX271" fmla="*/ 2971552 w 3051810"/>
                <a:gd name="connsiteY271" fmla="*/ 59994 h 539038"/>
                <a:gd name="connsiteX272" fmla="*/ 2996210 w 3051810"/>
                <a:gd name="connsiteY272" fmla="*/ 207174 h 539038"/>
                <a:gd name="connsiteX273" fmla="*/ 2862772 w 3051810"/>
                <a:gd name="connsiteY273" fmla="*/ 230737 h 539038"/>
                <a:gd name="connsiteX274" fmla="*/ 2833955 w 3051810"/>
                <a:gd name="connsiteY274" fmla="*/ 210569 h 539038"/>
                <a:gd name="connsiteX275" fmla="*/ 2816656 w 3051810"/>
                <a:gd name="connsiteY275" fmla="*/ 112602 h 539038"/>
                <a:gd name="connsiteX276" fmla="*/ 2836823 w 3051810"/>
                <a:gd name="connsiteY276" fmla="*/ 83785 h 539038"/>
                <a:gd name="connsiteX277" fmla="*/ 1974160 w 3051810"/>
                <a:gd name="connsiteY277" fmla="*/ 49118 h 539038"/>
                <a:gd name="connsiteX278" fmla="*/ 2002977 w 3051810"/>
                <a:gd name="connsiteY278" fmla="*/ 69286 h 539038"/>
                <a:gd name="connsiteX279" fmla="*/ 2020276 w 3051810"/>
                <a:gd name="connsiteY279" fmla="*/ 167253 h 539038"/>
                <a:gd name="connsiteX280" fmla="*/ 2000109 w 3051810"/>
                <a:gd name="connsiteY280" fmla="*/ 196070 h 539038"/>
                <a:gd name="connsiteX281" fmla="*/ 1861495 w 3051810"/>
                <a:gd name="connsiteY281" fmla="*/ 220547 h 539038"/>
                <a:gd name="connsiteX282" fmla="*/ 1832678 w 3051810"/>
                <a:gd name="connsiteY282" fmla="*/ 200380 h 539038"/>
                <a:gd name="connsiteX283" fmla="*/ 1815379 w 3051810"/>
                <a:gd name="connsiteY283" fmla="*/ 102412 h 539038"/>
                <a:gd name="connsiteX284" fmla="*/ 1835546 w 3051810"/>
                <a:gd name="connsiteY284" fmla="*/ 73595 h 539038"/>
                <a:gd name="connsiteX285" fmla="*/ 965525 w 3051810"/>
                <a:gd name="connsiteY285" fmla="*/ 33780 h 539038"/>
                <a:gd name="connsiteX286" fmla="*/ 994342 w 3051810"/>
                <a:gd name="connsiteY286" fmla="*/ 53947 h 539038"/>
                <a:gd name="connsiteX287" fmla="*/ 1011641 w 3051810"/>
                <a:gd name="connsiteY287" fmla="*/ 151914 h 539038"/>
                <a:gd name="connsiteX288" fmla="*/ 991474 w 3051810"/>
                <a:gd name="connsiteY288" fmla="*/ 180731 h 539038"/>
                <a:gd name="connsiteX289" fmla="*/ 852861 w 3051810"/>
                <a:gd name="connsiteY289" fmla="*/ 205208 h 539038"/>
                <a:gd name="connsiteX290" fmla="*/ 824044 w 3051810"/>
                <a:gd name="connsiteY290" fmla="*/ 185041 h 539038"/>
                <a:gd name="connsiteX291" fmla="*/ 806744 w 3051810"/>
                <a:gd name="connsiteY291" fmla="*/ 87073 h 539038"/>
                <a:gd name="connsiteX292" fmla="*/ 826912 w 3051810"/>
                <a:gd name="connsiteY292" fmla="*/ 58256 h 539038"/>
                <a:gd name="connsiteX293" fmla="*/ 2189897 w 3051810"/>
                <a:gd name="connsiteY293" fmla="*/ 11023 h 539038"/>
                <a:gd name="connsiteX294" fmla="*/ 2218714 w 3051810"/>
                <a:gd name="connsiteY294" fmla="*/ 31190 h 539038"/>
                <a:gd name="connsiteX295" fmla="*/ 2236013 w 3051810"/>
                <a:gd name="connsiteY295" fmla="*/ 129157 h 539038"/>
                <a:gd name="connsiteX296" fmla="*/ 2215846 w 3051810"/>
                <a:gd name="connsiteY296" fmla="*/ 157974 h 539038"/>
                <a:gd name="connsiteX297" fmla="*/ 2077233 w 3051810"/>
                <a:gd name="connsiteY297" fmla="*/ 182451 h 539038"/>
                <a:gd name="connsiteX298" fmla="*/ 2048416 w 3051810"/>
                <a:gd name="connsiteY298" fmla="*/ 162284 h 539038"/>
                <a:gd name="connsiteX299" fmla="*/ 2031116 w 3051810"/>
                <a:gd name="connsiteY299" fmla="*/ 64317 h 539038"/>
                <a:gd name="connsiteX300" fmla="*/ 2051283 w 3051810"/>
                <a:gd name="connsiteY300" fmla="*/ 35500 h 539038"/>
                <a:gd name="connsiteX301" fmla="*/ 2909616 w 3051810"/>
                <a:gd name="connsiteY301" fmla="*/ 0 h 539038"/>
                <a:gd name="connsiteX302" fmla="*/ 2961500 w 3051810"/>
                <a:gd name="connsiteY302" fmla="*/ 0 h 539038"/>
                <a:gd name="connsiteX303" fmla="*/ 2965781 w 3051810"/>
                <a:gd name="connsiteY303" fmla="*/ 25548 h 539038"/>
                <a:gd name="connsiteX304" fmla="*/ 2940182 w 3051810"/>
                <a:gd name="connsiteY304" fmla="*/ 30068 h 539038"/>
                <a:gd name="connsiteX305" fmla="*/ 2911365 w 3051810"/>
                <a:gd name="connsiteY305" fmla="*/ 9901 h 539038"/>
                <a:gd name="connsiteX306" fmla="*/ 2687152 w 3051810"/>
                <a:gd name="connsiteY306" fmla="*/ 0 h 539038"/>
                <a:gd name="connsiteX307" fmla="*/ 2880599 w 3051810"/>
                <a:gd name="connsiteY307" fmla="*/ 0 h 539038"/>
                <a:gd name="connsiteX308" fmla="*/ 2883225 w 3051810"/>
                <a:gd name="connsiteY308" fmla="*/ 14870 h 539038"/>
                <a:gd name="connsiteX309" fmla="*/ 2863058 w 3051810"/>
                <a:gd name="connsiteY309" fmla="*/ 43687 h 539038"/>
                <a:gd name="connsiteX310" fmla="*/ 2724445 w 3051810"/>
                <a:gd name="connsiteY310" fmla="*/ 68164 h 539038"/>
                <a:gd name="connsiteX311" fmla="*/ 2695628 w 3051810"/>
                <a:gd name="connsiteY311" fmla="*/ 47997 h 539038"/>
                <a:gd name="connsiteX312" fmla="*/ 2464688 w 3051810"/>
                <a:gd name="connsiteY312" fmla="*/ 0 h 539038"/>
                <a:gd name="connsiteX313" fmla="*/ 2658135 w 3051810"/>
                <a:gd name="connsiteY313" fmla="*/ 0 h 539038"/>
                <a:gd name="connsiteX314" fmla="*/ 2667488 w 3051810"/>
                <a:gd name="connsiteY314" fmla="*/ 52966 h 539038"/>
                <a:gd name="connsiteX315" fmla="*/ 2647321 w 3051810"/>
                <a:gd name="connsiteY315" fmla="*/ 81783 h 539038"/>
                <a:gd name="connsiteX316" fmla="*/ 2508707 w 3051810"/>
                <a:gd name="connsiteY316" fmla="*/ 106260 h 539038"/>
                <a:gd name="connsiteX317" fmla="*/ 2479890 w 3051810"/>
                <a:gd name="connsiteY317" fmla="*/ 86092 h 539038"/>
                <a:gd name="connsiteX318" fmla="*/ 2014958 w 3051810"/>
                <a:gd name="connsiteY318" fmla="*/ 0 h 539038"/>
                <a:gd name="connsiteX319" fmla="*/ 1934674 w 3051810"/>
                <a:gd name="connsiteY319" fmla="*/ 14177 h 539038"/>
                <a:gd name="connsiteX320" fmla="*/ 1916089 w 3051810"/>
                <a:gd name="connsiteY320" fmla="*/ 10061 h 539038"/>
                <a:gd name="connsiteX321" fmla="*/ 1909675 w 3051810"/>
                <a:gd name="connsiteY321" fmla="*/ 1 h 539038"/>
                <a:gd name="connsiteX322" fmla="*/ 1655433 w 3051810"/>
                <a:gd name="connsiteY322" fmla="*/ 0 h 539038"/>
                <a:gd name="connsiteX323" fmla="*/ 1661980 w 3051810"/>
                <a:gd name="connsiteY323" fmla="*/ 37075 h 539038"/>
                <a:gd name="connsiteX324" fmla="*/ 1641813 w 3051810"/>
                <a:gd name="connsiteY324" fmla="*/ 65892 h 539038"/>
                <a:gd name="connsiteX325" fmla="*/ 1503199 w 3051810"/>
                <a:gd name="connsiteY325" fmla="*/ 90369 h 539038"/>
                <a:gd name="connsiteX326" fmla="*/ 1474382 w 3051810"/>
                <a:gd name="connsiteY326" fmla="*/ 70202 h 539038"/>
                <a:gd name="connsiteX327" fmla="*/ 1461986 w 3051810"/>
                <a:gd name="connsiteY327" fmla="*/ 1 h 539038"/>
                <a:gd name="connsiteX328" fmla="*/ 1240628 w 3051810"/>
                <a:gd name="connsiteY328" fmla="*/ 0 h 539038"/>
                <a:gd name="connsiteX329" fmla="*/ 1429745 w 3051810"/>
                <a:gd name="connsiteY329" fmla="*/ 0 h 539038"/>
                <a:gd name="connsiteX330" fmla="*/ 1443116 w 3051810"/>
                <a:gd name="connsiteY330" fmla="*/ 75723 h 539038"/>
                <a:gd name="connsiteX331" fmla="*/ 1422949 w 3051810"/>
                <a:gd name="connsiteY331" fmla="*/ 104540 h 539038"/>
                <a:gd name="connsiteX332" fmla="*/ 1284336 w 3051810"/>
                <a:gd name="connsiteY332" fmla="*/ 129017 h 539038"/>
                <a:gd name="connsiteX333" fmla="*/ 1255519 w 3051810"/>
                <a:gd name="connsiteY333" fmla="*/ 108849 h 539038"/>
                <a:gd name="connsiteX334" fmla="*/ 1238219 w 3051810"/>
                <a:gd name="connsiteY334" fmla="*/ 10882 h 539038"/>
                <a:gd name="connsiteX335" fmla="*/ 1156818 w 3051810"/>
                <a:gd name="connsiteY335" fmla="*/ 0 h 539038"/>
                <a:gd name="connsiteX336" fmla="*/ 1199976 w 3051810"/>
                <a:gd name="connsiteY336" fmla="*/ 0 h 539038"/>
                <a:gd name="connsiteX337" fmla="*/ 1210079 w 3051810"/>
                <a:gd name="connsiteY337" fmla="*/ 15851 h 539038"/>
                <a:gd name="connsiteX338" fmla="*/ 1227379 w 3051810"/>
                <a:gd name="connsiteY338" fmla="*/ 113818 h 539038"/>
                <a:gd name="connsiteX339" fmla="*/ 1207212 w 3051810"/>
                <a:gd name="connsiteY339" fmla="*/ 142635 h 539038"/>
                <a:gd name="connsiteX340" fmla="*/ 1068598 w 3051810"/>
                <a:gd name="connsiteY340" fmla="*/ 167112 h 539038"/>
                <a:gd name="connsiteX341" fmla="*/ 1039781 w 3051810"/>
                <a:gd name="connsiteY341" fmla="*/ 146945 h 539038"/>
                <a:gd name="connsiteX342" fmla="*/ 1022482 w 3051810"/>
                <a:gd name="connsiteY342" fmla="*/ 48978 h 539038"/>
                <a:gd name="connsiteX343" fmla="*/ 1042649 w 3051810"/>
                <a:gd name="connsiteY343" fmla="*/ 20161 h 539038"/>
                <a:gd name="connsiteX344" fmla="*/ 911415 w 3051810"/>
                <a:gd name="connsiteY344" fmla="*/ 0 h 539038"/>
                <a:gd name="connsiteX345" fmla="*/ 955978 w 3051810"/>
                <a:gd name="connsiteY345" fmla="*/ 0 h 539038"/>
                <a:gd name="connsiteX346" fmla="*/ 930270 w 3051810"/>
                <a:gd name="connsiteY346" fmla="*/ 4540 h 539038"/>
                <a:gd name="connsiteX347" fmla="*/ 911685 w 3051810"/>
                <a:gd name="connsiteY347" fmla="*/ 424 h 539038"/>
                <a:gd name="connsiteX348" fmla="*/ 97836 w 3051810"/>
                <a:gd name="connsiteY348" fmla="*/ 0 h 539038"/>
                <a:gd name="connsiteX349" fmla="*/ 205194 w 3051810"/>
                <a:gd name="connsiteY349" fmla="*/ 0 h 539038"/>
                <a:gd name="connsiteX350" fmla="*/ 208802 w 3051810"/>
                <a:gd name="connsiteY350" fmla="*/ 5661 h 539038"/>
                <a:gd name="connsiteX351" fmla="*/ 226102 w 3051810"/>
                <a:gd name="connsiteY351" fmla="*/ 103629 h 539038"/>
                <a:gd name="connsiteX352" fmla="*/ 205935 w 3051810"/>
                <a:gd name="connsiteY352" fmla="*/ 132446 h 539038"/>
                <a:gd name="connsiteX353" fmla="*/ 67321 w 3051810"/>
                <a:gd name="connsiteY353" fmla="*/ 156922 h 539038"/>
                <a:gd name="connsiteX354" fmla="*/ 64138 w 3051810"/>
                <a:gd name="connsiteY354" fmla="*/ 156217 h 539038"/>
                <a:gd name="connsiteX355" fmla="*/ 90080 w 3051810"/>
                <a:gd name="connsiteY355" fmla="*/ 1370 h 539038"/>
                <a:gd name="connsiteX356" fmla="*/ 2262947 w 3051810"/>
                <a:gd name="connsiteY356" fmla="*/ 0 h 539038"/>
                <a:gd name="connsiteX357" fmla="*/ 2435671 w 3051810"/>
                <a:gd name="connsiteY357" fmla="*/ 0 h 539038"/>
                <a:gd name="connsiteX358" fmla="*/ 2451751 w 3051810"/>
                <a:gd name="connsiteY358" fmla="*/ 91061 h 539038"/>
                <a:gd name="connsiteX359" fmla="*/ 2431583 w 3051810"/>
                <a:gd name="connsiteY359" fmla="*/ 119878 h 539038"/>
                <a:gd name="connsiteX360" fmla="*/ 2292970 w 3051810"/>
                <a:gd name="connsiteY360" fmla="*/ 144355 h 539038"/>
                <a:gd name="connsiteX361" fmla="*/ 2264153 w 3051810"/>
                <a:gd name="connsiteY361" fmla="*/ 124188 h 539038"/>
                <a:gd name="connsiteX362" fmla="*/ 2246854 w 3051810"/>
                <a:gd name="connsiteY362" fmla="*/ 26221 h 539038"/>
                <a:gd name="connsiteX363" fmla="*/ 2250968 w 3051810"/>
                <a:gd name="connsiteY363" fmla="*/ 7636 h 539038"/>
                <a:gd name="connsiteX364" fmla="*/ 1877491 w 3051810"/>
                <a:gd name="connsiteY364" fmla="*/ 0 h 539038"/>
                <a:gd name="connsiteX365" fmla="*/ 1873602 w 3051810"/>
                <a:gd name="connsiteY365" fmla="*/ 17565 h 539038"/>
                <a:gd name="connsiteX366" fmla="*/ 1857550 w 3051810"/>
                <a:gd name="connsiteY366" fmla="*/ 27796 h 539038"/>
                <a:gd name="connsiteX367" fmla="*/ 1718937 w 3051810"/>
                <a:gd name="connsiteY367" fmla="*/ 52273 h 539038"/>
                <a:gd name="connsiteX368" fmla="*/ 1690120 w 3051810"/>
                <a:gd name="connsiteY368" fmla="*/ 32106 h 539038"/>
                <a:gd name="connsiteX369" fmla="*/ 1684450 w 3051810"/>
                <a:gd name="connsiteY369" fmla="*/ 1 h 539038"/>
                <a:gd name="connsiteX370" fmla="*/ 681748 w 3051810"/>
                <a:gd name="connsiteY370" fmla="*/ 0 h 539038"/>
                <a:gd name="connsiteX371" fmla="*/ 870953 w 3051810"/>
                <a:gd name="connsiteY371" fmla="*/ 0 h 539038"/>
                <a:gd name="connsiteX372" fmla="*/ 869198 w 3051810"/>
                <a:gd name="connsiteY372" fmla="*/ 7926 h 539038"/>
                <a:gd name="connsiteX373" fmla="*/ 853146 w 3051810"/>
                <a:gd name="connsiteY373" fmla="*/ 18158 h 539038"/>
                <a:gd name="connsiteX374" fmla="*/ 714533 w 3051810"/>
                <a:gd name="connsiteY374" fmla="*/ 42635 h 539038"/>
                <a:gd name="connsiteX375" fmla="*/ 685716 w 3051810"/>
                <a:gd name="connsiteY375" fmla="*/ 22468 h 539038"/>
                <a:gd name="connsiteX376" fmla="*/ 459284 w 3051810"/>
                <a:gd name="connsiteY376" fmla="*/ 0 h 539038"/>
                <a:gd name="connsiteX377" fmla="*/ 652732 w 3051810"/>
                <a:gd name="connsiteY377" fmla="*/ 1 h 539038"/>
                <a:gd name="connsiteX378" fmla="*/ 657576 w 3051810"/>
                <a:gd name="connsiteY378" fmla="*/ 27437 h 539038"/>
                <a:gd name="connsiteX379" fmla="*/ 637409 w 3051810"/>
                <a:gd name="connsiteY379" fmla="*/ 56254 h 539038"/>
                <a:gd name="connsiteX380" fmla="*/ 498796 w 3051810"/>
                <a:gd name="connsiteY380" fmla="*/ 80731 h 539038"/>
                <a:gd name="connsiteX381" fmla="*/ 469979 w 3051810"/>
                <a:gd name="connsiteY381" fmla="*/ 60564 h 539038"/>
                <a:gd name="connsiteX382" fmla="*/ 430267 w 3051810"/>
                <a:gd name="connsiteY382" fmla="*/ 0 h 539038"/>
                <a:gd name="connsiteX383" fmla="*/ 441839 w 3051810"/>
                <a:gd name="connsiteY383" fmla="*/ 65533 h 539038"/>
                <a:gd name="connsiteX384" fmla="*/ 421672 w 3051810"/>
                <a:gd name="connsiteY384" fmla="*/ 94350 h 539038"/>
                <a:gd name="connsiteX385" fmla="*/ 283058 w 3051810"/>
                <a:gd name="connsiteY385" fmla="*/ 118827 h 539038"/>
                <a:gd name="connsiteX386" fmla="*/ 254241 w 3051810"/>
                <a:gd name="connsiteY386" fmla="*/ 98660 h 539038"/>
                <a:gd name="connsiteX387" fmla="*/ 236942 w 3051810"/>
                <a:gd name="connsiteY387" fmla="*/ 692 h 539038"/>
                <a:gd name="connsiteX388" fmla="*/ 237095 w 3051810"/>
                <a:gd name="connsiteY388" fmla="*/ 0 h 539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</a:cxnLst>
              <a:rect l="l" t="t" r="r" b="b"/>
              <a:pathLst>
                <a:path w="3051810" h="539038">
                  <a:moveTo>
                    <a:pt x="2381251" y="535439"/>
                  </a:moveTo>
                  <a:lnTo>
                    <a:pt x="2397504" y="539037"/>
                  </a:lnTo>
                  <a:lnTo>
                    <a:pt x="2360869" y="539038"/>
                  </a:lnTo>
                  <a:close/>
                  <a:moveTo>
                    <a:pt x="1379974" y="525249"/>
                  </a:moveTo>
                  <a:cubicBezTo>
                    <a:pt x="1386737" y="524055"/>
                    <a:pt x="1393345" y="525715"/>
                    <a:pt x="1398559" y="529364"/>
                  </a:cubicBezTo>
                  <a:lnTo>
                    <a:pt x="1404726" y="539038"/>
                  </a:lnTo>
                  <a:lnTo>
                    <a:pt x="1301888" y="539038"/>
                  </a:lnTo>
                  <a:close/>
                  <a:moveTo>
                    <a:pt x="383463" y="517009"/>
                  </a:moveTo>
                  <a:cubicBezTo>
                    <a:pt x="396989" y="514621"/>
                    <a:pt x="409891" y="523650"/>
                    <a:pt x="412279" y="537176"/>
                  </a:cubicBezTo>
                  <a:lnTo>
                    <a:pt x="412608" y="539038"/>
                  </a:lnTo>
                  <a:lnTo>
                    <a:pt x="258714" y="539038"/>
                  </a:lnTo>
                  <a:close/>
                  <a:moveTo>
                    <a:pt x="2600115" y="496791"/>
                  </a:moveTo>
                  <a:cubicBezTo>
                    <a:pt x="2613641" y="494402"/>
                    <a:pt x="2626543" y="503431"/>
                    <a:pt x="2628932" y="516958"/>
                  </a:cubicBezTo>
                  <a:lnTo>
                    <a:pt x="2632830" y="539038"/>
                  </a:lnTo>
                  <a:lnTo>
                    <a:pt x="2443780" y="539037"/>
                  </a:lnTo>
                  <a:lnTo>
                    <a:pt x="2445450" y="531499"/>
                  </a:lnTo>
                  <a:cubicBezTo>
                    <a:pt x="2449099" y="526285"/>
                    <a:pt x="2454738" y="522462"/>
                    <a:pt x="2461501" y="521268"/>
                  </a:cubicBezTo>
                  <a:close/>
                  <a:moveTo>
                    <a:pt x="1595711" y="487153"/>
                  </a:moveTo>
                  <a:cubicBezTo>
                    <a:pt x="1609238" y="484765"/>
                    <a:pt x="1622139" y="493794"/>
                    <a:pt x="1624528" y="507320"/>
                  </a:cubicBezTo>
                  <a:lnTo>
                    <a:pt x="1630129" y="539038"/>
                  </a:lnTo>
                  <a:lnTo>
                    <a:pt x="1437242" y="539037"/>
                  </a:lnTo>
                  <a:lnTo>
                    <a:pt x="1441046" y="521861"/>
                  </a:lnTo>
                  <a:cubicBezTo>
                    <a:pt x="1444695" y="516647"/>
                    <a:pt x="1450334" y="512824"/>
                    <a:pt x="1457098" y="511630"/>
                  </a:cubicBezTo>
                  <a:close/>
                  <a:moveTo>
                    <a:pt x="599200" y="478913"/>
                  </a:moveTo>
                  <a:cubicBezTo>
                    <a:pt x="612726" y="476525"/>
                    <a:pt x="625628" y="485554"/>
                    <a:pt x="628017" y="499081"/>
                  </a:cubicBezTo>
                  <a:lnTo>
                    <a:pt x="635072" y="539037"/>
                  </a:lnTo>
                  <a:lnTo>
                    <a:pt x="441625" y="539038"/>
                  </a:lnTo>
                  <a:lnTo>
                    <a:pt x="440419" y="532207"/>
                  </a:lnTo>
                  <a:cubicBezTo>
                    <a:pt x="438030" y="518681"/>
                    <a:pt x="447059" y="505779"/>
                    <a:pt x="460586" y="503390"/>
                  </a:cubicBezTo>
                  <a:close/>
                  <a:moveTo>
                    <a:pt x="2815852" y="458695"/>
                  </a:moveTo>
                  <a:cubicBezTo>
                    <a:pt x="2829379" y="456307"/>
                    <a:pt x="2842280" y="465336"/>
                    <a:pt x="2844669" y="478862"/>
                  </a:cubicBezTo>
                  <a:lnTo>
                    <a:pt x="2855295" y="539037"/>
                  </a:lnTo>
                  <a:lnTo>
                    <a:pt x="2661848" y="539038"/>
                  </a:lnTo>
                  <a:lnTo>
                    <a:pt x="2657071" y="511989"/>
                  </a:lnTo>
                  <a:cubicBezTo>
                    <a:pt x="2654683" y="498462"/>
                    <a:pt x="2663712" y="485561"/>
                    <a:pt x="2677238" y="483172"/>
                  </a:cubicBezTo>
                  <a:close/>
                  <a:moveTo>
                    <a:pt x="1811448" y="449058"/>
                  </a:moveTo>
                  <a:cubicBezTo>
                    <a:pt x="1824975" y="446669"/>
                    <a:pt x="1837877" y="455698"/>
                    <a:pt x="1840265" y="469225"/>
                  </a:cubicBezTo>
                  <a:lnTo>
                    <a:pt x="1852593" y="539038"/>
                  </a:lnTo>
                  <a:lnTo>
                    <a:pt x="1659146" y="539038"/>
                  </a:lnTo>
                  <a:lnTo>
                    <a:pt x="1652668" y="502351"/>
                  </a:lnTo>
                  <a:cubicBezTo>
                    <a:pt x="1650279" y="488825"/>
                    <a:pt x="1659308" y="475923"/>
                    <a:pt x="1672835" y="473534"/>
                  </a:cubicBezTo>
                  <a:close/>
                  <a:moveTo>
                    <a:pt x="814937" y="440818"/>
                  </a:moveTo>
                  <a:cubicBezTo>
                    <a:pt x="828464" y="438429"/>
                    <a:pt x="841365" y="447458"/>
                    <a:pt x="843754" y="460985"/>
                  </a:cubicBezTo>
                  <a:lnTo>
                    <a:pt x="857537" y="539037"/>
                  </a:lnTo>
                  <a:lnTo>
                    <a:pt x="664090" y="539038"/>
                  </a:lnTo>
                  <a:lnTo>
                    <a:pt x="656156" y="494112"/>
                  </a:lnTo>
                  <a:cubicBezTo>
                    <a:pt x="653768" y="480585"/>
                    <a:pt x="662797" y="467683"/>
                    <a:pt x="676324" y="465295"/>
                  </a:cubicBezTo>
                  <a:close/>
                  <a:moveTo>
                    <a:pt x="3031589" y="420600"/>
                  </a:moveTo>
                  <a:lnTo>
                    <a:pt x="3031981" y="420687"/>
                  </a:lnTo>
                  <a:lnTo>
                    <a:pt x="3051810" y="539038"/>
                  </a:lnTo>
                  <a:lnTo>
                    <a:pt x="2884312" y="539038"/>
                  </a:lnTo>
                  <a:lnTo>
                    <a:pt x="2872809" y="473893"/>
                  </a:lnTo>
                  <a:cubicBezTo>
                    <a:pt x="2870420" y="460367"/>
                    <a:pt x="2879449" y="447465"/>
                    <a:pt x="2892976" y="445076"/>
                  </a:cubicBezTo>
                  <a:close/>
                  <a:moveTo>
                    <a:pt x="2027186" y="410962"/>
                  </a:moveTo>
                  <a:cubicBezTo>
                    <a:pt x="2040712" y="408573"/>
                    <a:pt x="2053614" y="417602"/>
                    <a:pt x="2056003" y="431129"/>
                  </a:cubicBezTo>
                  <a:lnTo>
                    <a:pt x="2073302" y="529096"/>
                  </a:lnTo>
                  <a:lnTo>
                    <a:pt x="2071101" y="539038"/>
                  </a:lnTo>
                  <a:lnTo>
                    <a:pt x="1881610" y="539038"/>
                  </a:lnTo>
                  <a:lnTo>
                    <a:pt x="1868405" y="464256"/>
                  </a:lnTo>
                  <a:cubicBezTo>
                    <a:pt x="1866016" y="450729"/>
                    <a:pt x="1875045" y="437827"/>
                    <a:pt x="1888572" y="435439"/>
                  </a:cubicBezTo>
                  <a:close/>
                  <a:moveTo>
                    <a:pt x="1030674" y="402722"/>
                  </a:moveTo>
                  <a:cubicBezTo>
                    <a:pt x="1044201" y="400333"/>
                    <a:pt x="1057103" y="409363"/>
                    <a:pt x="1059491" y="422889"/>
                  </a:cubicBezTo>
                  <a:lnTo>
                    <a:pt x="1076791" y="520857"/>
                  </a:lnTo>
                  <a:lnTo>
                    <a:pt x="1072765" y="539038"/>
                  </a:lnTo>
                  <a:lnTo>
                    <a:pt x="886554" y="539037"/>
                  </a:lnTo>
                  <a:lnTo>
                    <a:pt x="871894" y="456016"/>
                  </a:lnTo>
                  <a:cubicBezTo>
                    <a:pt x="869505" y="442489"/>
                    <a:pt x="878534" y="429588"/>
                    <a:pt x="892061" y="427199"/>
                  </a:cubicBezTo>
                  <a:close/>
                  <a:moveTo>
                    <a:pt x="29397" y="392532"/>
                  </a:moveTo>
                  <a:cubicBezTo>
                    <a:pt x="42924" y="390144"/>
                    <a:pt x="55826" y="399173"/>
                    <a:pt x="58214" y="412699"/>
                  </a:cubicBezTo>
                  <a:lnTo>
                    <a:pt x="75514" y="510667"/>
                  </a:lnTo>
                  <a:cubicBezTo>
                    <a:pt x="76708" y="517430"/>
                    <a:pt x="75048" y="524037"/>
                    <a:pt x="71399" y="529252"/>
                  </a:cubicBezTo>
                  <a:lnTo>
                    <a:pt x="56047" y="539037"/>
                  </a:lnTo>
                  <a:lnTo>
                    <a:pt x="0" y="539037"/>
                  </a:lnTo>
                  <a:lnTo>
                    <a:pt x="24398" y="393415"/>
                  </a:lnTo>
                  <a:close/>
                  <a:moveTo>
                    <a:pt x="2242923" y="372866"/>
                  </a:moveTo>
                  <a:cubicBezTo>
                    <a:pt x="2256450" y="370478"/>
                    <a:pt x="2269351" y="379507"/>
                    <a:pt x="2271740" y="393033"/>
                  </a:cubicBezTo>
                  <a:lnTo>
                    <a:pt x="2289039" y="491001"/>
                  </a:lnTo>
                  <a:cubicBezTo>
                    <a:pt x="2291428" y="504527"/>
                    <a:pt x="2282399" y="517429"/>
                    <a:pt x="2268872" y="519818"/>
                  </a:cubicBezTo>
                  <a:lnTo>
                    <a:pt x="2160029" y="539038"/>
                  </a:lnTo>
                  <a:lnTo>
                    <a:pt x="2110945" y="539038"/>
                  </a:lnTo>
                  <a:lnTo>
                    <a:pt x="2101442" y="524127"/>
                  </a:lnTo>
                  <a:lnTo>
                    <a:pt x="2084142" y="426160"/>
                  </a:lnTo>
                  <a:cubicBezTo>
                    <a:pt x="2081754" y="412633"/>
                    <a:pt x="2090783" y="399732"/>
                    <a:pt x="2104309" y="397343"/>
                  </a:cubicBezTo>
                  <a:close/>
                  <a:moveTo>
                    <a:pt x="1246411" y="364626"/>
                  </a:moveTo>
                  <a:cubicBezTo>
                    <a:pt x="1259938" y="362238"/>
                    <a:pt x="1272840" y="371267"/>
                    <a:pt x="1275229" y="384794"/>
                  </a:cubicBezTo>
                  <a:lnTo>
                    <a:pt x="1292528" y="482761"/>
                  </a:lnTo>
                  <a:cubicBezTo>
                    <a:pt x="1294917" y="496288"/>
                    <a:pt x="1285888" y="509189"/>
                    <a:pt x="1272361" y="511578"/>
                  </a:cubicBezTo>
                  <a:lnTo>
                    <a:pt x="1133747" y="536055"/>
                  </a:lnTo>
                  <a:cubicBezTo>
                    <a:pt x="1120220" y="538443"/>
                    <a:pt x="1107319" y="529414"/>
                    <a:pt x="1104930" y="515888"/>
                  </a:cubicBezTo>
                  <a:lnTo>
                    <a:pt x="1087631" y="417920"/>
                  </a:lnTo>
                  <a:cubicBezTo>
                    <a:pt x="1085242" y="404394"/>
                    <a:pt x="1094271" y="391492"/>
                    <a:pt x="1107798" y="389103"/>
                  </a:cubicBezTo>
                  <a:close/>
                  <a:moveTo>
                    <a:pt x="245135" y="354437"/>
                  </a:moveTo>
                  <a:cubicBezTo>
                    <a:pt x="258661" y="352048"/>
                    <a:pt x="271563" y="361077"/>
                    <a:pt x="273952" y="374604"/>
                  </a:cubicBezTo>
                  <a:lnTo>
                    <a:pt x="291251" y="472571"/>
                  </a:lnTo>
                  <a:cubicBezTo>
                    <a:pt x="293640" y="486098"/>
                    <a:pt x="284611" y="498999"/>
                    <a:pt x="271084" y="501388"/>
                  </a:cubicBezTo>
                  <a:lnTo>
                    <a:pt x="132470" y="525865"/>
                  </a:lnTo>
                  <a:cubicBezTo>
                    <a:pt x="118944" y="528254"/>
                    <a:pt x="106042" y="519224"/>
                    <a:pt x="103653" y="505698"/>
                  </a:cubicBezTo>
                  <a:lnTo>
                    <a:pt x="86354" y="407730"/>
                  </a:lnTo>
                  <a:cubicBezTo>
                    <a:pt x="83965" y="394204"/>
                    <a:pt x="92994" y="381302"/>
                    <a:pt x="106521" y="378913"/>
                  </a:cubicBezTo>
                  <a:close/>
                  <a:moveTo>
                    <a:pt x="2461787" y="334218"/>
                  </a:moveTo>
                  <a:cubicBezTo>
                    <a:pt x="2475314" y="331830"/>
                    <a:pt x="2488215" y="340859"/>
                    <a:pt x="2490604" y="354386"/>
                  </a:cubicBezTo>
                  <a:lnTo>
                    <a:pt x="2507903" y="452353"/>
                  </a:lnTo>
                  <a:cubicBezTo>
                    <a:pt x="2510292" y="465880"/>
                    <a:pt x="2501263" y="478781"/>
                    <a:pt x="2487736" y="481170"/>
                  </a:cubicBezTo>
                  <a:lnTo>
                    <a:pt x="2349123" y="505647"/>
                  </a:lnTo>
                  <a:cubicBezTo>
                    <a:pt x="2335596" y="508035"/>
                    <a:pt x="2322694" y="499006"/>
                    <a:pt x="2320306" y="485480"/>
                  </a:cubicBezTo>
                  <a:lnTo>
                    <a:pt x="2303006" y="387512"/>
                  </a:lnTo>
                  <a:cubicBezTo>
                    <a:pt x="2300618" y="373986"/>
                    <a:pt x="2309647" y="361084"/>
                    <a:pt x="2323173" y="358695"/>
                  </a:cubicBezTo>
                  <a:close/>
                  <a:moveTo>
                    <a:pt x="1462149" y="326531"/>
                  </a:moveTo>
                  <a:cubicBezTo>
                    <a:pt x="1475676" y="324142"/>
                    <a:pt x="1488577" y="333171"/>
                    <a:pt x="1490966" y="346698"/>
                  </a:cubicBezTo>
                  <a:lnTo>
                    <a:pt x="1508265" y="444665"/>
                  </a:lnTo>
                  <a:cubicBezTo>
                    <a:pt x="1510654" y="458192"/>
                    <a:pt x="1501625" y="471094"/>
                    <a:pt x="1488098" y="473482"/>
                  </a:cubicBezTo>
                  <a:lnTo>
                    <a:pt x="1349485" y="497959"/>
                  </a:lnTo>
                  <a:cubicBezTo>
                    <a:pt x="1335958" y="500348"/>
                    <a:pt x="1323056" y="491319"/>
                    <a:pt x="1320668" y="477792"/>
                  </a:cubicBezTo>
                  <a:lnTo>
                    <a:pt x="1303368" y="379825"/>
                  </a:lnTo>
                  <a:cubicBezTo>
                    <a:pt x="1300980" y="366298"/>
                    <a:pt x="1310009" y="353396"/>
                    <a:pt x="1323535" y="351008"/>
                  </a:cubicBezTo>
                  <a:close/>
                  <a:moveTo>
                    <a:pt x="460872" y="316341"/>
                  </a:moveTo>
                  <a:cubicBezTo>
                    <a:pt x="474399" y="313952"/>
                    <a:pt x="487300" y="322981"/>
                    <a:pt x="489689" y="336508"/>
                  </a:cubicBezTo>
                  <a:lnTo>
                    <a:pt x="506988" y="434475"/>
                  </a:lnTo>
                  <a:cubicBezTo>
                    <a:pt x="509377" y="448002"/>
                    <a:pt x="500348" y="460904"/>
                    <a:pt x="486821" y="463292"/>
                  </a:cubicBezTo>
                  <a:lnTo>
                    <a:pt x="348208" y="487769"/>
                  </a:lnTo>
                  <a:cubicBezTo>
                    <a:pt x="334681" y="490158"/>
                    <a:pt x="321779" y="481129"/>
                    <a:pt x="319391" y="467602"/>
                  </a:cubicBezTo>
                  <a:lnTo>
                    <a:pt x="302091" y="369635"/>
                  </a:lnTo>
                  <a:cubicBezTo>
                    <a:pt x="299703" y="356108"/>
                    <a:pt x="308732" y="343206"/>
                    <a:pt x="322258" y="340818"/>
                  </a:cubicBezTo>
                  <a:close/>
                  <a:moveTo>
                    <a:pt x="2677524" y="296123"/>
                  </a:moveTo>
                  <a:cubicBezTo>
                    <a:pt x="2691051" y="293734"/>
                    <a:pt x="2703952" y="302763"/>
                    <a:pt x="2706341" y="316290"/>
                  </a:cubicBezTo>
                  <a:lnTo>
                    <a:pt x="2723640" y="414257"/>
                  </a:lnTo>
                  <a:cubicBezTo>
                    <a:pt x="2726029" y="427784"/>
                    <a:pt x="2717000" y="440686"/>
                    <a:pt x="2703473" y="443074"/>
                  </a:cubicBezTo>
                  <a:lnTo>
                    <a:pt x="2564860" y="467551"/>
                  </a:lnTo>
                  <a:cubicBezTo>
                    <a:pt x="2551333" y="469940"/>
                    <a:pt x="2538431" y="460911"/>
                    <a:pt x="2536043" y="447384"/>
                  </a:cubicBezTo>
                  <a:lnTo>
                    <a:pt x="2518743" y="349417"/>
                  </a:lnTo>
                  <a:cubicBezTo>
                    <a:pt x="2516355" y="335890"/>
                    <a:pt x="2525384" y="322988"/>
                    <a:pt x="2538911" y="320600"/>
                  </a:cubicBezTo>
                  <a:close/>
                  <a:moveTo>
                    <a:pt x="1681013" y="287883"/>
                  </a:moveTo>
                  <a:cubicBezTo>
                    <a:pt x="1694540" y="285494"/>
                    <a:pt x="1707441" y="294523"/>
                    <a:pt x="1709830" y="308050"/>
                  </a:cubicBezTo>
                  <a:lnTo>
                    <a:pt x="1727129" y="406017"/>
                  </a:lnTo>
                  <a:cubicBezTo>
                    <a:pt x="1729518" y="419544"/>
                    <a:pt x="1720489" y="432446"/>
                    <a:pt x="1706962" y="434834"/>
                  </a:cubicBezTo>
                  <a:lnTo>
                    <a:pt x="1568349" y="459311"/>
                  </a:lnTo>
                  <a:cubicBezTo>
                    <a:pt x="1554822" y="461700"/>
                    <a:pt x="1541920" y="452671"/>
                    <a:pt x="1539532" y="439144"/>
                  </a:cubicBezTo>
                  <a:lnTo>
                    <a:pt x="1522232" y="341177"/>
                  </a:lnTo>
                  <a:cubicBezTo>
                    <a:pt x="1519844" y="327650"/>
                    <a:pt x="1528873" y="314748"/>
                    <a:pt x="1542399" y="312360"/>
                  </a:cubicBezTo>
                  <a:close/>
                  <a:moveTo>
                    <a:pt x="676609" y="278245"/>
                  </a:moveTo>
                  <a:cubicBezTo>
                    <a:pt x="690136" y="275857"/>
                    <a:pt x="703038" y="284886"/>
                    <a:pt x="705426" y="298412"/>
                  </a:cubicBezTo>
                  <a:lnTo>
                    <a:pt x="722726" y="396380"/>
                  </a:lnTo>
                  <a:cubicBezTo>
                    <a:pt x="725114" y="409906"/>
                    <a:pt x="716085" y="422808"/>
                    <a:pt x="702558" y="425197"/>
                  </a:cubicBezTo>
                  <a:lnTo>
                    <a:pt x="563945" y="449674"/>
                  </a:lnTo>
                  <a:cubicBezTo>
                    <a:pt x="550418" y="452062"/>
                    <a:pt x="537517" y="443033"/>
                    <a:pt x="535128" y="429506"/>
                  </a:cubicBezTo>
                  <a:lnTo>
                    <a:pt x="517828" y="331539"/>
                  </a:lnTo>
                  <a:cubicBezTo>
                    <a:pt x="515440" y="318012"/>
                    <a:pt x="524469" y="305111"/>
                    <a:pt x="537996" y="302722"/>
                  </a:cubicBezTo>
                  <a:close/>
                  <a:moveTo>
                    <a:pt x="2893261" y="258027"/>
                  </a:moveTo>
                  <a:cubicBezTo>
                    <a:pt x="2906788" y="255638"/>
                    <a:pt x="2919690" y="264667"/>
                    <a:pt x="2922078" y="278194"/>
                  </a:cubicBezTo>
                  <a:lnTo>
                    <a:pt x="2939378" y="376161"/>
                  </a:lnTo>
                  <a:cubicBezTo>
                    <a:pt x="2941767" y="389688"/>
                    <a:pt x="2932737" y="402590"/>
                    <a:pt x="2919211" y="404978"/>
                  </a:cubicBezTo>
                  <a:lnTo>
                    <a:pt x="2780597" y="429455"/>
                  </a:lnTo>
                  <a:cubicBezTo>
                    <a:pt x="2767070" y="431844"/>
                    <a:pt x="2754169" y="422815"/>
                    <a:pt x="2751780" y="409288"/>
                  </a:cubicBezTo>
                  <a:lnTo>
                    <a:pt x="2734481" y="311321"/>
                  </a:lnTo>
                  <a:cubicBezTo>
                    <a:pt x="2732092" y="297794"/>
                    <a:pt x="2741121" y="284892"/>
                    <a:pt x="2754648" y="282504"/>
                  </a:cubicBezTo>
                  <a:close/>
                  <a:moveTo>
                    <a:pt x="1896750" y="249787"/>
                  </a:moveTo>
                  <a:cubicBezTo>
                    <a:pt x="1910277" y="247398"/>
                    <a:pt x="1923179" y="256428"/>
                    <a:pt x="1925567" y="269954"/>
                  </a:cubicBezTo>
                  <a:lnTo>
                    <a:pt x="1942867" y="367922"/>
                  </a:lnTo>
                  <a:cubicBezTo>
                    <a:pt x="1945255" y="381448"/>
                    <a:pt x="1936226" y="394350"/>
                    <a:pt x="1922699" y="396739"/>
                  </a:cubicBezTo>
                  <a:lnTo>
                    <a:pt x="1784086" y="421216"/>
                  </a:lnTo>
                  <a:cubicBezTo>
                    <a:pt x="1770559" y="423604"/>
                    <a:pt x="1757658" y="414575"/>
                    <a:pt x="1755269" y="401048"/>
                  </a:cubicBezTo>
                  <a:lnTo>
                    <a:pt x="1737969" y="303081"/>
                  </a:lnTo>
                  <a:cubicBezTo>
                    <a:pt x="1735581" y="289554"/>
                    <a:pt x="1744610" y="276653"/>
                    <a:pt x="1758137" y="274264"/>
                  </a:cubicBezTo>
                  <a:close/>
                  <a:moveTo>
                    <a:pt x="892346" y="240149"/>
                  </a:moveTo>
                  <a:cubicBezTo>
                    <a:pt x="905873" y="237760"/>
                    <a:pt x="918775" y="246789"/>
                    <a:pt x="921163" y="260317"/>
                  </a:cubicBezTo>
                  <a:lnTo>
                    <a:pt x="938463" y="358284"/>
                  </a:lnTo>
                  <a:cubicBezTo>
                    <a:pt x="940851" y="371811"/>
                    <a:pt x="931822" y="384712"/>
                    <a:pt x="918296" y="387101"/>
                  </a:cubicBezTo>
                  <a:lnTo>
                    <a:pt x="779682" y="411578"/>
                  </a:lnTo>
                  <a:cubicBezTo>
                    <a:pt x="766155" y="413966"/>
                    <a:pt x="753254" y="404937"/>
                    <a:pt x="750865" y="391411"/>
                  </a:cubicBezTo>
                  <a:lnTo>
                    <a:pt x="733566" y="293443"/>
                  </a:lnTo>
                  <a:cubicBezTo>
                    <a:pt x="731177" y="279917"/>
                    <a:pt x="740206" y="267015"/>
                    <a:pt x="753733" y="264626"/>
                  </a:cubicBezTo>
                  <a:close/>
                  <a:moveTo>
                    <a:pt x="3001526" y="238909"/>
                  </a:moveTo>
                  <a:lnTo>
                    <a:pt x="3026186" y="386088"/>
                  </a:lnTo>
                  <a:lnTo>
                    <a:pt x="2996335" y="391360"/>
                  </a:lnTo>
                  <a:cubicBezTo>
                    <a:pt x="2982808" y="393748"/>
                    <a:pt x="2969906" y="384719"/>
                    <a:pt x="2967518" y="371192"/>
                  </a:cubicBezTo>
                  <a:lnTo>
                    <a:pt x="2950218" y="273225"/>
                  </a:lnTo>
                  <a:cubicBezTo>
                    <a:pt x="2947830" y="259698"/>
                    <a:pt x="2956859" y="246796"/>
                    <a:pt x="2970385" y="244408"/>
                  </a:cubicBezTo>
                  <a:close/>
                  <a:moveTo>
                    <a:pt x="2112487" y="211691"/>
                  </a:moveTo>
                  <a:cubicBezTo>
                    <a:pt x="2126014" y="209302"/>
                    <a:pt x="2138916" y="218331"/>
                    <a:pt x="2141304" y="231858"/>
                  </a:cubicBezTo>
                  <a:lnTo>
                    <a:pt x="2158604" y="329826"/>
                  </a:lnTo>
                  <a:cubicBezTo>
                    <a:pt x="2160992" y="343353"/>
                    <a:pt x="2151963" y="356254"/>
                    <a:pt x="2138437" y="358643"/>
                  </a:cubicBezTo>
                  <a:lnTo>
                    <a:pt x="1999823" y="383120"/>
                  </a:lnTo>
                  <a:cubicBezTo>
                    <a:pt x="1986296" y="385508"/>
                    <a:pt x="1973395" y="376479"/>
                    <a:pt x="1971006" y="362953"/>
                  </a:cubicBezTo>
                  <a:lnTo>
                    <a:pt x="1953707" y="264985"/>
                  </a:lnTo>
                  <a:cubicBezTo>
                    <a:pt x="1951318" y="251459"/>
                    <a:pt x="1960347" y="238556"/>
                    <a:pt x="1973874" y="236168"/>
                  </a:cubicBezTo>
                  <a:close/>
                  <a:moveTo>
                    <a:pt x="1108084" y="202053"/>
                  </a:moveTo>
                  <a:cubicBezTo>
                    <a:pt x="1121610" y="199665"/>
                    <a:pt x="1134512" y="208694"/>
                    <a:pt x="1136901" y="222220"/>
                  </a:cubicBezTo>
                  <a:lnTo>
                    <a:pt x="1154200" y="320188"/>
                  </a:lnTo>
                  <a:cubicBezTo>
                    <a:pt x="1156589" y="333715"/>
                    <a:pt x="1147560" y="346617"/>
                    <a:pt x="1134033" y="349005"/>
                  </a:cubicBezTo>
                  <a:lnTo>
                    <a:pt x="995419" y="373482"/>
                  </a:lnTo>
                  <a:cubicBezTo>
                    <a:pt x="981893" y="375871"/>
                    <a:pt x="968991" y="366842"/>
                    <a:pt x="966602" y="353315"/>
                  </a:cubicBezTo>
                  <a:lnTo>
                    <a:pt x="949303" y="255348"/>
                  </a:lnTo>
                  <a:cubicBezTo>
                    <a:pt x="946914" y="241820"/>
                    <a:pt x="955943" y="228919"/>
                    <a:pt x="969470" y="226530"/>
                  </a:cubicBezTo>
                  <a:close/>
                  <a:moveTo>
                    <a:pt x="102576" y="186162"/>
                  </a:moveTo>
                  <a:cubicBezTo>
                    <a:pt x="116103" y="183774"/>
                    <a:pt x="129004" y="192803"/>
                    <a:pt x="131393" y="206329"/>
                  </a:cubicBezTo>
                  <a:lnTo>
                    <a:pt x="148692" y="304297"/>
                  </a:lnTo>
                  <a:cubicBezTo>
                    <a:pt x="151081" y="317824"/>
                    <a:pt x="142052" y="330726"/>
                    <a:pt x="128525" y="333114"/>
                  </a:cubicBezTo>
                  <a:lnTo>
                    <a:pt x="31634" y="350224"/>
                  </a:lnTo>
                  <a:lnTo>
                    <a:pt x="57796" y="194070"/>
                  </a:lnTo>
                  <a:close/>
                  <a:moveTo>
                    <a:pt x="2328225" y="173595"/>
                  </a:moveTo>
                  <a:cubicBezTo>
                    <a:pt x="2341751" y="171207"/>
                    <a:pt x="2354653" y="180236"/>
                    <a:pt x="2357042" y="193762"/>
                  </a:cubicBezTo>
                  <a:lnTo>
                    <a:pt x="2374341" y="291730"/>
                  </a:lnTo>
                  <a:cubicBezTo>
                    <a:pt x="2376730" y="305257"/>
                    <a:pt x="2367701" y="318159"/>
                    <a:pt x="2354174" y="320547"/>
                  </a:cubicBezTo>
                  <a:lnTo>
                    <a:pt x="2215560" y="345024"/>
                  </a:lnTo>
                  <a:cubicBezTo>
                    <a:pt x="2202034" y="347413"/>
                    <a:pt x="2189132" y="338384"/>
                    <a:pt x="2186743" y="324857"/>
                  </a:cubicBezTo>
                  <a:lnTo>
                    <a:pt x="2169444" y="226889"/>
                  </a:lnTo>
                  <a:cubicBezTo>
                    <a:pt x="2167055" y="213362"/>
                    <a:pt x="2176085" y="200461"/>
                    <a:pt x="2189611" y="198072"/>
                  </a:cubicBezTo>
                  <a:close/>
                  <a:moveTo>
                    <a:pt x="1323821" y="163958"/>
                  </a:moveTo>
                  <a:cubicBezTo>
                    <a:pt x="1337348" y="161569"/>
                    <a:pt x="1350250" y="170598"/>
                    <a:pt x="1352638" y="184125"/>
                  </a:cubicBezTo>
                  <a:lnTo>
                    <a:pt x="1369938" y="282093"/>
                  </a:lnTo>
                  <a:cubicBezTo>
                    <a:pt x="1372326" y="295619"/>
                    <a:pt x="1363297" y="308521"/>
                    <a:pt x="1349770" y="310910"/>
                  </a:cubicBezTo>
                  <a:lnTo>
                    <a:pt x="1211157" y="335386"/>
                  </a:lnTo>
                  <a:cubicBezTo>
                    <a:pt x="1197630" y="337775"/>
                    <a:pt x="1184728" y="328746"/>
                    <a:pt x="1182340" y="315219"/>
                  </a:cubicBezTo>
                  <a:lnTo>
                    <a:pt x="1165040" y="217251"/>
                  </a:lnTo>
                  <a:cubicBezTo>
                    <a:pt x="1162652" y="203725"/>
                    <a:pt x="1171681" y="190823"/>
                    <a:pt x="1185207" y="188434"/>
                  </a:cubicBezTo>
                  <a:close/>
                  <a:moveTo>
                    <a:pt x="318313" y="148067"/>
                  </a:moveTo>
                  <a:cubicBezTo>
                    <a:pt x="331840" y="145678"/>
                    <a:pt x="344742" y="154707"/>
                    <a:pt x="347130" y="168234"/>
                  </a:cubicBezTo>
                  <a:lnTo>
                    <a:pt x="364430" y="266202"/>
                  </a:lnTo>
                  <a:cubicBezTo>
                    <a:pt x="366818" y="279728"/>
                    <a:pt x="357789" y="292630"/>
                    <a:pt x="344262" y="295019"/>
                  </a:cubicBezTo>
                  <a:lnTo>
                    <a:pt x="205649" y="319495"/>
                  </a:lnTo>
                  <a:cubicBezTo>
                    <a:pt x="192122" y="321884"/>
                    <a:pt x="179221" y="312855"/>
                    <a:pt x="176832" y="299328"/>
                  </a:cubicBezTo>
                  <a:lnTo>
                    <a:pt x="159533" y="201360"/>
                  </a:lnTo>
                  <a:cubicBezTo>
                    <a:pt x="157144" y="187834"/>
                    <a:pt x="166173" y="174932"/>
                    <a:pt x="179700" y="172544"/>
                  </a:cubicBezTo>
                  <a:close/>
                  <a:moveTo>
                    <a:pt x="2543962" y="135500"/>
                  </a:moveTo>
                  <a:cubicBezTo>
                    <a:pt x="2557489" y="133111"/>
                    <a:pt x="2570390" y="142140"/>
                    <a:pt x="2572779" y="155667"/>
                  </a:cubicBezTo>
                  <a:lnTo>
                    <a:pt x="2590078" y="253635"/>
                  </a:lnTo>
                  <a:cubicBezTo>
                    <a:pt x="2592467" y="267161"/>
                    <a:pt x="2583438" y="280063"/>
                    <a:pt x="2569911" y="282452"/>
                  </a:cubicBezTo>
                  <a:lnTo>
                    <a:pt x="2431298" y="306928"/>
                  </a:lnTo>
                  <a:cubicBezTo>
                    <a:pt x="2417771" y="309317"/>
                    <a:pt x="2404869" y="300288"/>
                    <a:pt x="2402481" y="286761"/>
                  </a:cubicBezTo>
                  <a:lnTo>
                    <a:pt x="2385181" y="188793"/>
                  </a:lnTo>
                  <a:cubicBezTo>
                    <a:pt x="2382793" y="175267"/>
                    <a:pt x="2391822" y="162365"/>
                    <a:pt x="2405349" y="159976"/>
                  </a:cubicBezTo>
                  <a:close/>
                  <a:moveTo>
                    <a:pt x="1542685" y="125310"/>
                  </a:moveTo>
                  <a:cubicBezTo>
                    <a:pt x="1556212" y="122921"/>
                    <a:pt x="1569113" y="131950"/>
                    <a:pt x="1571502" y="145477"/>
                  </a:cubicBezTo>
                  <a:lnTo>
                    <a:pt x="1588801" y="243444"/>
                  </a:lnTo>
                  <a:cubicBezTo>
                    <a:pt x="1591190" y="256972"/>
                    <a:pt x="1582161" y="269873"/>
                    <a:pt x="1568634" y="272262"/>
                  </a:cubicBezTo>
                  <a:lnTo>
                    <a:pt x="1430021" y="296739"/>
                  </a:lnTo>
                  <a:cubicBezTo>
                    <a:pt x="1416494" y="299127"/>
                    <a:pt x="1403592" y="290098"/>
                    <a:pt x="1401204" y="276571"/>
                  </a:cubicBezTo>
                  <a:lnTo>
                    <a:pt x="1383904" y="178604"/>
                  </a:lnTo>
                  <a:cubicBezTo>
                    <a:pt x="1381516" y="165077"/>
                    <a:pt x="1390545" y="152175"/>
                    <a:pt x="1404072" y="149787"/>
                  </a:cubicBezTo>
                  <a:close/>
                  <a:moveTo>
                    <a:pt x="534050" y="109971"/>
                  </a:moveTo>
                  <a:cubicBezTo>
                    <a:pt x="547577" y="107582"/>
                    <a:pt x="560479" y="116611"/>
                    <a:pt x="562867" y="130138"/>
                  </a:cubicBezTo>
                  <a:lnTo>
                    <a:pt x="580167" y="228105"/>
                  </a:lnTo>
                  <a:cubicBezTo>
                    <a:pt x="582556" y="241632"/>
                    <a:pt x="573526" y="254534"/>
                    <a:pt x="560000" y="256923"/>
                  </a:cubicBezTo>
                  <a:lnTo>
                    <a:pt x="421386" y="281400"/>
                  </a:lnTo>
                  <a:cubicBezTo>
                    <a:pt x="407860" y="283788"/>
                    <a:pt x="394958" y="274759"/>
                    <a:pt x="392569" y="261233"/>
                  </a:cubicBezTo>
                  <a:lnTo>
                    <a:pt x="375270" y="163265"/>
                  </a:lnTo>
                  <a:cubicBezTo>
                    <a:pt x="372881" y="149738"/>
                    <a:pt x="381910" y="136836"/>
                    <a:pt x="395437" y="134448"/>
                  </a:cubicBezTo>
                  <a:close/>
                  <a:moveTo>
                    <a:pt x="2759699" y="97404"/>
                  </a:moveTo>
                  <a:cubicBezTo>
                    <a:pt x="2773226" y="95015"/>
                    <a:pt x="2786128" y="104044"/>
                    <a:pt x="2788516" y="117571"/>
                  </a:cubicBezTo>
                  <a:lnTo>
                    <a:pt x="2805816" y="215538"/>
                  </a:lnTo>
                  <a:cubicBezTo>
                    <a:pt x="2808204" y="229065"/>
                    <a:pt x="2799175" y="241967"/>
                    <a:pt x="2785649" y="244355"/>
                  </a:cubicBezTo>
                  <a:lnTo>
                    <a:pt x="2647035" y="268833"/>
                  </a:lnTo>
                  <a:cubicBezTo>
                    <a:pt x="2633508" y="271221"/>
                    <a:pt x="2620607" y="262192"/>
                    <a:pt x="2618218" y="248666"/>
                  </a:cubicBezTo>
                  <a:lnTo>
                    <a:pt x="2600919" y="150698"/>
                  </a:lnTo>
                  <a:cubicBezTo>
                    <a:pt x="2598530" y="137171"/>
                    <a:pt x="2607559" y="124269"/>
                    <a:pt x="2621086" y="121881"/>
                  </a:cubicBezTo>
                  <a:close/>
                  <a:moveTo>
                    <a:pt x="1758422" y="87214"/>
                  </a:moveTo>
                  <a:cubicBezTo>
                    <a:pt x="1771949" y="84825"/>
                    <a:pt x="1784851" y="93855"/>
                    <a:pt x="1787239" y="107381"/>
                  </a:cubicBezTo>
                  <a:lnTo>
                    <a:pt x="1804539" y="205349"/>
                  </a:lnTo>
                  <a:cubicBezTo>
                    <a:pt x="1806927" y="218875"/>
                    <a:pt x="1797898" y="231777"/>
                    <a:pt x="1784372" y="234166"/>
                  </a:cubicBezTo>
                  <a:lnTo>
                    <a:pt x="1645758" y="258643"/>
                  </a:lnTo>
                  <a:cubicBezTo>
                    <a:pt x="1632231" y="261032"/>
                    <a:pt x="1619330" y="252002"/>
                    <a:pt x="1616941" y="238475"/>
                  </a:cubicBezTo>
                  <a:lnTo>
                    <a:pt x="1599642" y="140508"/>
                  </a:lnTo>
                  <a:cubicBezTo>
                    <a:pt x="1597253" y="126981"/>
                    <a:pt x="1606282" y="114080"/>
                    <a:pt x="1619809" y="111691"/>
                  </a:cubicBezTo>
                  <a:close/>
                  <a:moveTo>
                    <a:pt x="749788" y="71875"/>
                  </a:moveTo>
                  <a:cubicBezTo>
                    <a:pt x="763315" y="69487"/>
                    <a:pt x="776216" y="78516"/>
                    <a:pt x="778605" y="92042"/>
                  </a:cubicBezTo>
                  <a:lnTo>
                    <a:pt x="795904" y="190010"/>
                  </a:lnTo>
                  <a:cubicBezTo>
                    <a:pt x="798293" y="203536"/>
                    <a:pt x="789264" y="216438"/>
                    <a:pt x="775737" y="218827"/>
                  </a:cubicBezTo>
                  <a:lnTo>
                    <a:pt x="637124" y="243304"/>
                  </a:lnTo>
                  <a:cubicBezTo>
                    <a:pt x="623597" y="245692"/>
                    <a:pt x="610695" y="236663"/>
                    <a:pt x="608307" y="223136"/>
                  </a:cubicBezTo>
                  <a:lnTo>
                    <a:pt x="591007" y="125169"/>
                  </a:lnTo>
                  <a:cubicBezTo>
                    <a:pt x="588619" y="111642"/>
                    <a:pt x="597648" y="98741"/>
                    <a:pt x="611174" y="96352"/>
                  </a:cubicBezTo>
                  <a:close/>
                  <a:moveTo>
                    <a:pt x="2971552" y="59994"/>
                  </a:moveTo>
                  <a:lnTo>
                    <a:pt x="2996210" y="207174"/>
                  </a:lnTo>
                  <a:lnTo>
                    <a:pt x="2862772" y="230737"/>
                  </a:lnTo>
                  <a:cubicBezTo>
                    <a:pt x="2849246" y="233125"/>
                    <a:pt x="2836344" y="224096"/>
                    <a:pt x="2833955" y="210569"/>
                  </a:cubicBezTo>
                  <a:lnTo>
                    <a:pt x="2816656" y="112602"/>
                  </a:lnTo>
                  <a:cubicBezTo>
                    <a:pt x="2814267" y="99075"/>
                    <a:pt x="2823296" y="86174"/>
                    <a:pt x="2836823" y="83785"/>
                  </a:cubicBezTo>
                  <a:close/>
                  <a:moveTo>
                    <a:pt x="1974160" y="49118"/>
                  </a:moveTo>
                  <a:cubicBezTo>
                    <a:pt x="1987686" y="46730"/>
                    <a:pt x="2000588" y="55759"/>
                    <a:pt x="2002977" y="69286"/>
                  </a:cubicBezTo>
                  <a:lnTo>
                    <a:pt x="2020276" y="167253"/>
                  </a:lnTo>
                  <a:cubicBezTo>
                    <a:pt x="2022665" y="180780"/>
                    <a:pt x="2013636" y="193681"/>
                    <a:pt x="2000109" y="196070"/>
                  </a:cubicBezTo>
                  <a:lnTo>
                    <a:pt x="1861495" y="220547"/>
                  </a:lnTo>
                  <a:cubicBezTo>
                    <a:pt x="1847969" y="222935"/>
                    <a:pt x="1835067" y="213906"/>
                    <a:pt x="1832678" y="200380"/>
                  </a:cubicBezTo>
                  <a:lnTo>
                    <a:pt x="1815379" y="102412"/>
                  </a:lnTo>
                  <a:cubicBezTo>
                    <a:pt x="1812990" y="88886"/>
                    <a:pt x="1822019" y="75984"/>
                    <a:pt x="1835546" y="73595"/>
                  </a:cubicBezTo>
                  <a:close/>
                  <a:moveTo>
                    <a:pt x="965525" y="33780"/>
                  </a:moveTo>
                  <a:cubicBezTo>
                    <a:pt x="979052" y="31391"/>
                    <a:pt x="991953" y="40420"/>
                    <a:pt x="994342" y="53947"/>
                  </a:cubicBezTo>
                  <a:lnTo>
                    <a:pt x="1011641" y="151914"/>
                  </a:lnTo>
                  <a:cubicBezTo>
                    <a:pt x="1014030" y="165441"/>
                    <a:pt x="1005001" y="178342"/>
                    <a:pt x="991474" y="180731"/>
                  </a:cubicBezTo>
                  <a:lnTo>
                    <a:pt x="852861" y="205208"/>
                  </a:lnTo>
                  <a:cubicBezTo>
                    <a:pt x="839334" y="207597"/>
                    <a:pt x="826432" y="198567"/>
                    <a:pt x="824044" y="185041"/>
                  </a:cubicBezTo>
                  <a:lnTo>
                    <a:pt x="806744" y="87073"/>
                  </a:lnTo>
                  <a:cubicBezTo>
                    <a:pt x="804356" y="73547"/>
                    <a:pt x="813385" y="60645"/>
                    <a:pt x="826912" y="58256"/>
                  </a:cubicBezTo>
                  <a:close/>
                  <a:moveTo>
                    <a:pt x="2189897" y="11023"/>
                  </a:moveTo>
                  <a:cubicBezTo>
                    <a:pt x="2203424" y="8634"/>
                    <a:pt x="2216325" y="17663"/>
                    <a:pt x="2218714" y="31190"/>
                  </a:cubicBezTo>
                  <a:lnTo>
                    <a:pt x="2236013" y="129157"/>
                  </a:lnTo>
                  <a:cubicBezTo>
                    <a:pt x="2238402" y="142684"/>
                    <a:pt x="2229373" y="155586"/>
                    <a:pt x="2215846" y="157974"/>
                  </a:cubicBezTo>
                  <a:lnTo>
                    <a:pt x="2077233" y="182451"/>
                  </a:lnTo>
                  <a:cubicBezTo>
                    <a:pt x="2063706" y="184840"/>
                    <a:pt x="2050804" y="175811"/>
                    <a:pt x="2048416" y="162284"/>
                  </a:cubicBezTo>
                  <a:lnTo>
                    <a:pt x="2031116" y="64317"/>
                  </a:lnTo>
                  <a:cubicBezTo>
                    <a:pt x="2028728" y="50790"/>
                    <a:pt x="2037757" y="37888"/>
                    <a:pt x="2051283" y="35500"/>
                  </a:cubicBezTo>
                  <a:close/>
                  <a:moveTo>
                    <a:pt x="2909616" y="0"/>
                  </a:moveTo>
                  <a:lnTo>
                    <a:pt x="2961500" y="0"/>
                  </a:lnTo>
                  <a:lnTo>
                    <a:pt x="2965781" y="25548"/>
                  </a:lnTo>
                  <a:lnTo>
                    <a:pt x="2940182" y="30068"/>
                  </a:lnTo>
                  <a:cubicBezTo>
                    <a:pt x="2926655" y="32457"/>
                    <a:pt x="2913754" y="23428"/>
                    <a:pt x="2911365" y="9901"/>
                  </a:cubicBezTo>
                  <a:close/>
                  <a:moveTo>
                    <a:pt x="2687152" y="0"/>
                  </a:moveTo>
                  <a:lnTo>
                    <a:pt x="2880599" y="0"/>
                  </a:lnTo>
                  <a:lnTo>
                    <a:pt x="2883225" y="14870"/>
                  </a:lnTo>
                  <a:cubicBezTo>
                    <a:pt x="2885614" y="28397"/>
                    <a:pt x="2876585" y="41298"/>
                    <a:pt x="2863058" y="43687"/>
                  </a:cubicBezTo>
                  <a:lnTo>
                    <a:pt x="2724445" y="68164"/>
                  </a:lnTo>
                  <a:cubicBezTo>
                    <a:pt x="2710918" y="70553"/>
                    <a:pt x="2698016" y="61524"/>
                    <a:pt x="2695628" y="47997"/>
                  </a:cubicBezTo>
                  <a:close/>
                  <a:moveTo>
                    <a:pt x="2464688" y="0"/>
                  </a:moveTo>
                  <a:lnTo>
                    <a:pt x="2658135" y="0"/>
                  </a:lnTo>
                  <a:lnTo>
                    <a:pt x="2667488" y="52966"/>
                  </a:lnTo>
                  <a:cubicBezTo>
                    <a:pt x="2669876" y="66493"/>
                    <a:pt x="2660847" y="79394"/>
                    <a:pt x="2647321" y="81783"/>
                  </a:cubicBezTo>
                  <a:lnTo>
                    <a:pt x="2508707" y="106260"/>
                  </a:lnTo>
                  <a:cubicBezTo>
                    <a:pt x="2495181" y="108648"/>
                    <a:pt x="2482279" y="99619"/>
                    <a:pt x="2479890" y="86092"/>
                  </a:cubicBezTo>
                  <a:close/>
                  <a:moveTo>
                    <a:pt x="2014958" y="0"/>
                  </a:moveTo>
                  <a:lnTo>
                    <a:pt x="1934674" y="14177"/>
                  </a:lnTo>
                  <a:cubicBezTo>
                    <a:pt x="1927911" y="15372"/>
                    <a:pt x="1921303" y="13711"/>
                    <a:pt x="1916089" y="10061"/>
                  </a:cubicBezTo>
                  <a:lnTo>
                    <a:pt x="1909675" y="1"/>
                  </a:lnTo>
                  <a:close/>
                  <a:moveTo>
                    <a:pt x="1655433" y="0"/>
                  </a:moveTo>
                  <a:lnTo>
                    <a:pt x="1661980" y="37075"/>
                  </a:lnTo>
                  <a:cubicBezTo>
                    <a:pt x="1664369" y="50602"/>
                    <a:pt x="1655340" y="63503"/>
                    <a:pt x="1641813" y="65892"/>
                  </a:cubicBezTo>
                  <a:lnTo>
                    <a:pt x="1503199" y="90369"/>
                  </a:lnTo>
                  <a:cubicBezTo>
                    <a:pt x="1489673" y="92757"/>
                    <a:pt x="1476771" y="83728"/>
                    <a:pt x="1474382" y="70202"/>
                  </a:cubicBezTo>
                  <a:lnTo>
                    <a:pt x="1461986" y="1"/>
                  </a:lnTo>
                  <a:close/>
                  <a:moveTo>
                    <a:pt x="1240628" y="0"/>
                  </a:moveTo>
                  <a:lnTo>
                    <a:pt x="1429745" y="0"/>
                  </a:lnTo>
                  <a:lnTo>
                    <a:pt x="1443116" y="75723"/>
                  </a:lnTo>
                  <a:cubicBezTo>
                    <a:pt x="1445505" y="89249"/>
                    <a:pt x="1436476" y="102151"/>
                    <a:pt x="1422949" y="104540"/>
                  </a:cubicBezTo>
                  <a:lnTo>
                    <a:pt x="1284336" y="129017"/>
                  </a:lnTo>
                  <a:cubicBezTo>
                    <a:pt x="1270809" y="131405"/>
                    <a:pt x="1257907" y="122376"/>
                    <a:pt x="1255519" y="108849"/>
                  </a:cubicBezTo>
                  <a:lnTo>
                    <a:pt x="1238219" y="10882"/>
                  </a:lnTo>
                  <a:close/>
                  <a:moveTo>
                    <a:pt x="1156818" y="0"/>
                  </a:moveTo>
                  <a:lnTo>
                    <a:pt x="1199976" y="0"/>
                  </a:lnTo>
                  <a:lnTo>
                    <a:pt x="1210079" y="15851"/>
                  </a:lnTo>
                  <a:lnTo>
                    <a:pt x="1227379" y="113818"/>
                  </a:lnTo>
                  <a:cubicBezTo>
                    <a:pt x="1229767" y="127345"/>
                    <a:pt x="1220738" y="140247"/>
                    <a:pt x="1207212" y="142635"/>
                  </a:cubicBezTo>
                  <a:lnTo>
                    <a:pt x="1068598" y="167112"/>
                  </a:lnTo>
                  <a:cubicBezTo>
                    <a:pt x="1055071" y="169501"/>
                    <a:pt x="1042170" y="160472"/>
                    <a:pt x="1039781" y="146945"/>
                  </a:cubicBezTo>
                  <a:lnTo>
                    <a:pt x="1022482" y="48978"/>
                  </a:lnTo>
                  <a:cubicBezTo>
                    <a:pt x="1020093" y="35451"/>
                    <a:pt x="1029122" y="22549"/>
                    <a:pt x="1042649" y="20161"/>
                  </a:cubicBezTo>
                  <a:close/>
                  <a:moveTo>
                    <a:pt x="911415" y="0"/>
                  </a:moveTo>
                  <a:lnTo>
                    <a:pt x="955978" y="0"/>
                  </a:lnTo>
                  <a:lnTo>
                    <a:pt x="930270" y="4540"/>
                  </a:lnTo>
                  <a:cubicBezTo>
                    <a:pt x="923507" y="5734"/>
                    <a:pt x="916899" y="4074"/>
                    <a:pt x="911685" y="424"/>
                  </a:cubicBezTo>
                  <a:close/>
                  <a:moveTo>
                    <a:pt x="97836" y="0"/>
                  </a:moveTo>
                  <a:lnTo>
                    <a:pt x="205194" y="0"/>
                  </a:lnTo>
                  <a:lnTo>
                    <a:pt x="208802" y="5661"/>
                  </a:lnTo>
                  <a:lnTo>
                    <a:pt x="226102" y="103629"/>
                  </a:lnTo>
                  <a:cubicBezTo>
                    <a:pt x="228490" y="117155"/>
                    <a:pt x="219461" y="130057"/>
                    <a:pt x="205935" y="132446"/>
                  </a:cubicBezTo>
                  <a:lnTo>
                    <a:pt x="67321" y="156922"/>
                  </a:lnTo>
                  <a:lnTo>
                    <a:pt x="64138" y="156217"/>
                  </a:lnTo>
                  <a:lnTo>
                    <a:pt x="90080" y="1370"/>
                  </a:lnTo>
                  <a:close/>
                  <a:moveTo>
                    <a:pt x="2262947" y="0"/>
                  </a:moveTo>
                  <a:lnTo>
                    <a:pt x="2435671" y="0"/>
                  </a:lnTo>
                  <a:lnTo>
                    <a:pt x="2451751" y="91061"/>
                  </a:lnTo>
                  <a:cubicBezTo>
                    <a:pt x="2454139" y="104588"/>
                    <a:pt x="2445110" y="117490"/>
                    <a:pt x="2431583" y="119878"/>
                  </a:cubicBezTo>
                  <a:lnTo>
                    <a:pt x="2292970" y="144355"/>
                  </a:lnTo>
                  <a:cubicBezTo>
                    <a:pt x="2279443" y="146744"/>
                    <a:pt x="2266542" y="137715"/>
                    <a:pt x="2264153" y="124188"/>
                  </a:cubicBezTo>
                  <a:lnTo>
                    <a:pt x="2246854" y="26221"/>
                  </a:lnTo>
                  <a:cubicBezTo>
                    <a:pt x="2245659" y="19458"/>
                    <a:pt x="2247320" y="12851"/>
                    <a:pt x="2250968" y="7636"/>
                  </a:cubicBezTo>
                  <a:close/>
                  <a:moveTo>
                    <a:pt x="1877491" y="0"/>
                  </a:moveTo>
                  <a:lnTo>
                    <a:pt x="1873602" y="17565"/>
                  </a:lnTo>
                  <a:cubicBezTo>
                    <a:pt x="1869952" y="22779"/>
                    <a:pt x="1864314" y="26602"/>
                    <a:pt x="1857550" y="27796"/>
                  </a:cubicBezTo>
                  <a:lnTo>
                    <a:pt x="1718937" y="52273"/>
                  </a:lnTo>
                  <a:cubicBezTo>
                    <a:pt x="1705410" y="54662"/>
                    <a:pt x="1692508" y="45633"/>
                    <a:pt x="1690120" y="32106"/>
                  </a:cubicBezTo>
                  <a:lnTo>
                    <a:pt x="1684450" y="1"/>
                  </a:lnTo>
                  <a:close/>
                  <a:moveTo>
                    <a:pt x="681748" y="0"/>
                  </a:moveTo>
                  <a:lnTo>
                    <a:pt x="870953" y="0"/>
                  </a:lnTo>
                  <a:lnTo>
                    <a:pt x="869198" y="7926"/>
                  </a:lnTo>
                  <a:cubicBezTo>
                    <a:pt x="865549" y="13141"/>
                    <a:pt x="859910" y="16964"/>
                    <a:pt x="853146" y="18158"/>
                  </a:cubicBezTo>
                  <a:lnTo>
                    <a:pt x="714533" y="42635"/>
                  </a:lnTo>
                  <a:cubicBezTo>
                    <a:pt x="701006" y="45024"/>
                    <a:pt x="688105" y="35995"/>
                    <a:pt x="685716" y="22468"/>
                  </a:cubicBezTo>
                  <a:close/>
                  <a:moveTo>
                    <a:pt x="459284" y="0"/>
                  </a:moveTo>
                  <a:lnTo>
                    <a:pt x="652732" y="1"/>
                  </a:lnTo>
                  <a:lnTo>
                    <a:pt x="657576" y="27437"/>
                  </a:lnTo>
                  <a:cubicBezTo>
                    <a:pt x="659965" y="40964"/>
                    <a:pt x="650936" y="53866"/>
                    <a:pt x="637409" y="56254"/>
                  </a:cubicBezTo>
                  <a:lnTo>
                    <a:pt x="498796" y="80731"/>
                  </a:lnTo>
                  <a:cubicBezTo>
                    <a:pt x="485269" y="83120"/>
                    <a:pt x="472367" y="74091"/>
                    <a:pt x="469979" y="60564"/>
                  </a:cubicBezTo>
                  <a:close/>
                  <a:moveTo>
                    <a:pt x="430267" y="0"/>
                  </a:moveTo>
                  <a:lnTo>
                    <a:pt x="441839" y="65533"/>
                  </a:lnTo>
                  <a:cubicBezTo>
                    <a:pt x="444228" y="79060"/>
                    <a:pt x="435199" y="91961"/>
                    <a:pt x="421672" y="94350"/>
                  </a:cubicBezTo>
                  <a:lnTo>
                    <a:pt x="283058" y="118827"/>
                  </a:lnTo>
                  <a:cubicBezTo>
                    <a:pt x="269532" y="121215"/>
                    <a:pt x="256630" y="112186"/>
                    <a:pt x="254241" y="98660"/>
                  </a:cubicBezTo>
                  <a:lnTo>
                    <a:pt x="236942" y="692"/>
                  </a:lnTo>
                  <a:lnTo>
                    <a:pt x="23709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AD54FAE3-9E4E-49BC-BA3A-2F8061CDA499}"/>
              </a:ext>
            </a:extLst>
          </p:cNvPr>
          <p:cNvGrpSpPr/>
          <p:nvPr/>
        </p:nvGrpSpPr>
        <p:grpSpPr>
          <a:xfrm>
            <a:off x="6702122" y="1610940"/>
            <a:ext cx="2471190" cy="1346906"/>
            <a:chOff x="4595673" y="3962206"/>
            <a:chExt cx="1648894" cy="898719"/>
          </a:xfrm>
        </p:grpSpPr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5D79BA19-4F65-4596-81F7-A9A969215372}"/>
                </a:ext>
              </a:extLst>
            </p:cNvPr>
            <p:cNvSpPr/>
            <p:nvPr/>
          </p:nvSpPr>
          <p:spPr>
            <a:xfrm>
              <a:off x="4595673" y="3962206"/>
              <a:ext cx="1648894" cy="874453"/>
            </a:xfrm>
            <a:custGeom>
              <a:avLst/>
              <a:gdLst>
                <a:gd name="connsiteX0" fmla="*/ 1469305 w 1648894"/>
                <a:gd name="connsiteY0" fmla="*/ 229680 h 874453"/>
                <a:gd name="connsiteX1" fmla="*/ 1500220 w 1648894"/>
                <a:gd name="connsiteY1" fmla="*/ 279378 h 874453"/>
                <a:gd name="connsiteX2" fmla="*/ 1553005 w 1648894"/>
                <a:gd name="connsiteY2" fmla="*/ 341321 h 874453"/>
                <a:gd name="connsiteX3" fmla="*/ 1567042 w 1648894"/>
                <a:gd name="connsiteY3" fmla="*/ 384443 h 874453"/>
                <a:gd name="connsiteX4" fmla="*/ 1540334 w 1648894"/>
                <a:gd name="connsiteY4" fmla="*/ 416292 h 874453"/>
                <a:gd name="connsiteX5" fmla="*/ 1537152 w 1648894"/>
                <a:gd name="connsiteY5" fmla="*/ 434178 h 874453"/>
                <a:gd name="connsiteX6" fmla="*/ 1548678 w 1648894"/>
                <a:gd name="connsiteY6" fmla="*/ 432881 h 874453"/>
                <a:gd name="connsiteX7" fmla="*/ 1579594 w 1648894"/>
                <a:gd name="connsiteY7" fmla="*/ 482579 h 874453"/>
                <a:gd name="connsiteX8" fmla="*/ 1632379 w 1648894"/>
                <a:gd name="connsiteY8" fmla="*/ 544522 h 874453"/>
                <a:gd name="connsiteX9" fmla="*/ 1646416 w 1648894"/>
                <a:gd name="connsiteY9" fmla="*/ 587642 h 874453"/>
                <a:gd name="connsiteX10" fmla="*/ 1619708 w 1648894"/>
                <a:gd name="connsiteY10" fmla="*/ 619491 h 874453"/>
                <a:gd name="connsiteX11" fmla="*/ 1611884 w 1648894"/>
                <a:gd name="connsiteY11" fmla="*/ 663469 h 874453"/>
                <a:gd name="connsiteX12" fmla="*/ 1569159 w 1648894"/>
                <a:gd name="connsiteY12" fmla="*/ 681906 h 874453"/>
                <a:gd name="connsiteX13" fmla="*/ 1568436 w 1648894"/>
                <a:gd name="connsiteY13" fmla="*/ 682626 h 874453"/>
                <a:gd name="connsiteX14" fmla="*/ 1530915 w 1648894"/>
                <a:gd name="connsiteY14" fmla="*/ 722861 h 874453"/>
                <a:gd name="connsiteX15" fmla="*/ 1472651 w 1648894"/>
                <a:gd name="connsiteY15" fmla="*/ 703364 h 874453"/>
                <a:gd name="connsiteX16" fmla="*/ 1472629 w 1648894"/>
                <a:gd name="connsiteY16" fmla="*/ 703375 h 874453"/>
                <a:gd name="connsiteX17" fmla="*/ 1453051 w 1648894"/>
                <a:gd name="connsiteY17" fmla="*/ 713340 h 874453"/>
                <a:gd name="connsiteX18" fmla="*/ 1413725 w 1648894"/>
                <a:gd name="connsiteY18" fmla="*/ 684023 h 874453"/>
                <a:gd name="connsiteX19" fmla="*/ 1413365 w 1648894"/>
                <a:gd name="connsiteY19" fmla="*/ 684215 h 874453"/>
                <a:gd name="connsiteX20" fmla="*/ 1397512 w 1648894"/>
                <a:gd name="connsiteY20" fmla="*/ 692653 h 874453"/>
                <a:gd name="connsiteX21" fmla="*/ 1381633 w 1648894"/>
                <a:gd name="connsiteY21" fmla="*/ 692302 h 874453"/>
                <a:gd name="connsiteX22" fmla="*/ 1368902 w 1648894"/>
                <a:gd name="connsiteY22" fmla="*/ 681753 h 874453"/>
                <a:gd name="connsiteX23" fmla="*/ 1364550 w 1648894"/>
                <a:gd name="connsiteY23" fmla="*/ 663975 h 874453"/>
                <a:gd name="connsiteX24" fmla="*/ 1364420 w 1648894"/>
                <a:gd name="connsiteY24" fmla="*/ 663445 h 874453"/>
                <a:gd name="connsiteX25" fmla="*/ 1322966 w 1648894"/>
                <a:gd name="connsiteY25" fmla="*/ 654366 h 874453"/>
                <a:gd name="connsiteX26" fmla="*/ 1322754 w 1648894"/>
                <a:gd name="connsiteY26" fmla="*/ 613719 h 874453"/>
                <a:gd name="connsiteX27" fmla="*/ 1322700 w 1648894"/>
                <a:gd name="connsiteY27" fmla="*/ 613587 h 874453"/>
                <a:gd name="connsiteX28" fmla="*/ 1314889 w 1648894"/>
                <a:gd name="connsiteY28" fmla="*/ 594732 h 874453"/>
                <a:gd name="connsiteX29" fmla="*/ 1316993 w 1648894"/>
                <a:gd name="connsiteY29" fmla="*/ 571062 h 874453"/>
                <a:gd name="connsiteX30" fmla="*/ 1336480 w 1648894"/>
                <a:gd name="connsiteY30" fmla="*/ 539665 h 874453"/>
                <a:gd name="connsiteX31" fmla="*/ 1349611 w 1648894"/>
                <a:gd name="connsiteY31" fmla="*/ 506050 h 874453"/>
                <a:gd name="connsiteX32" fmla="*/ 1347753 w 1648894"/>
                <a:gd name="connsiteY32" fmla="*/ 505733 h 874453"/>
                <a:gd name="connsiteX33" fmla="*/ 1334351 w 1648894"/>
                <a:gd name="connsiteY33" fmla="*/ 480823 h 874453"/>
                <a:gd name="connsiteX34" fmla="*/ 1333990 w 1648894"/>
                <a:gd name="connsiteY34" fmla="*/ 481015 h 874453"/>
                <a:gd name="connsiteX35" fmla="*/ 1318137 w 1648894"/>
                <a:gd name="connsiteY35" fmla="*/ 489453 h 874453"/>
                <a:gd name="connsiteX36" fmla="*/ 1302259 w 1648894"/>
                <a:gd name="connsiteY36" fmla="*/ 489102 h 874453"/>
                <a:gd name="connsiteX37" fmla="*/ 1289528 w 1648894"/>
                <a:gd name="connsiteY37" fmla="*/ 478552 h 874453"/>
                <a:gd name="connsiteX38" fmla="*/ 1285176 w 1648894"/>
                <a:gd name="connsiteY38" fmla="*/ 460776 h 874453"/>
                <a:gd name="connsiteX39" fmla="*/ 1285046 w 1648894"/>
                <a:gd name="connsiteY39" fmla="*/ 460245 h 874453"/>
                <a:gd name="connsiteX40" fmla="*/ 1243592 w 1648894"/>
                <a:gd name="connsiteY40" fmla="*/ 451166 h 874453"/>
                <a:gd name="connsiteX41" fmla="*/ 1243380 w 1648894"/>
                <a:gd name="connsiteY41" fmla="*/ 410518 h 874453"/>
                <a:gd name="connsiteX42" fmla="*/ 1243325 w 1648894"/>
                <a:gd name="connsiteY42" fmla="*/ 410388 h 874453"/>
                <a:gd name="connsiteX43" fmla="*/ 1235515 w 1648894"/>
                <a:gd name="connsiteY43" fmla="*/ 391531 h 874453"/>
                <a:gd name="connsiteX44" fmla="*/ 1237619 w 1648894"/>
                <a:gd name="connsiteY44" fmla="*/ 367862 h 874453"/>
                <a:gd name="connsiteX45" fmla="*/ 1257106 w 1648894"/>
                <a:gd name="connsiteY45" fmla="*/ 336465 h 874453"/>
                <a:gd name="connsiteX46" fmla="*/ 1277890 w 1648894"/>
                <a:gd name="connsiteY46" fmla="*/ 283256 h 874453"/>
                <a:gd name="connsiteX47" fmla="*/ 1337516 w 1648894"/>
                <a:gd name="connsiteY47" fmla="*/ 260602 h 874453"/>
                <a:gd name="connsiteX48" fmla="*/ 1371192 w 1648894"/>
                <a:gd name="connsiteY48" fmla="*/ 231134 h 874453"/>
                <a:gd name="connsiteX49" fmla="*/ 1416305 w 1648894"/>
                <a:gd name="connsiteY49" fmla="*/ 251258 h 874453"/>
                <a:gd name="connsiteX50" fmla="*/ 1469305 w 1648894"/>
                <a:gd name="connsiteY50" fmla="*/ 229680 h 874453"/>
                <a:gd name="connsiteX51" fmla="*/ 443779 w 1648894"/>
                <a:gd name="connsiteY51" fmla="*/ 1079 h 874453"/>
                <a:gd name="connsiteX52" fmla="*/ 474695 w 1648894"/>
                <a:gd name="connsiteY52" fmla="*/ 50778 h 874453"/>
                <a:gd name="connsiteX53" fmla="*/ 527479 w 1648894"/>
                <a:gd name="connsiteY53" fmla="*/ 112720 h 874453"/>
                <a:gd name="connsiteX54" fmla="*/ 530046 w 1648894"/>
                <a:gd name="connsiteY54" fmla="*/ 115565 h 874453"/>
                <a:gd name="connsiteX55" fmla="*/ 553291 w 1648894"/>
                <a:gd name="connsiteY55" fmla="*/ 114552 h 874453"/>
                <a:gd name="connsiteX56" fmla="*/ 586968 w 1648894"/>
                <a:gd name="connsiteY56" fmla="*/ 85085 h 874453"/>
                <a:gd name="connsiteX57" fmla="*/ 632081 w 1648894"/>
                <a:gd name="connsiteY57" fmla="*/ 105209 h 874453"/>
                <a:gd name="connsiteX58" fmla="*/ 685080 w 1648894"/>
                <a:gd name="connsiteY58" fmla="*/ 83630 h 874453"/>
                <a:gd name="connsiteX59" fmla="*/ 715997 w 1648894"/>
                <a:gd name="connsiteY59" fmla="*/ 133329 h 874453"/>
                <a:gd name="connsiteX60" fmla="*/ 725441 w 1648894"/>
                <a:gd name="connsiteY60" fmla="*/ 134033 h 874453"/>
                <a:gd name="connsiteX61" fmla="*/ 754640 w 1648894"/>
                <a:gd name="connsiteY61" fmla="*/ 112703 h 874453"/>
                <a:gd name="connsiteX62" fmla="*/ 785067 w 1648894"/>
                <a:gd name="connsiteY62" fmla="*/ 111378 h 874453"/>
                <a:gd name="connsiteX63" fmla="*/ 818743 w 1648894"/>
                <a:gd name="connsiteY63" fmla="*/ 81912 h 874453"/>
                <a:gd name="connsiteX64" fmla="*/ 863856 w 1648894"/>
                <a:gd name="connsiteY64" fmla="*/ 102035 h 874453"/>
                <a:gd name="connsiteX65" fmla="*/ 916855 w 1648894"/>
                <a:gd name="connsiteY65" fmla="*/ 80457 h 874453"/>
                <a:gd name="connsiteX66" fmla="*/ 947772 w 1648894"/>
                <a:gd name="connsiteY66" fmla="*/ 130155 h 874453"/>
                <a:gd name="connsiteX67" fmla="*/ 954564 w 1648894"/>
                <a:gd name="connsiteY67" fmla="*/ 130661 h 874453"/>
                <a:gd name="connsiteX68" fmla="*/ 973090 w 1648894"/>
                <a:gd name="connsiteY68" fmla="*/ 83231 h 874453"/>
                <a:gd name="connsiteX69" fmla="*/ 1032715 w 1648894"/>
                <a:gd name="connsiteY69" fmla="*/ 60576 h 874453"/>
                <a:gd name="connsiteX70" fmla="*/ 1066392 w 1648894"/>
                <a:gd name="connsiteY70" fmla="*/ 31109 h 874453"/>
                <a:gd name="connsiteX71" fmla="*/ 1111505 w 1648894"/>
                <a:gd name="connsiteY71" fmla="*/ 51233 h 874453"/>
                <a:gd name="connsiteX72" fmla="*/ 1164505 w 1648894"/>
                <a:gd name="connsiteY72" fmla="*/ 29654 h 874453"/>
                <a:gd name="connsiteX73" fmla="*/ 1195420 w 1648894"/>
                <a:gd name="connsiteY73" fmla="*/ 79353 h 874453"/>
                <a:gd name="connsiteX74" fmla="*/ 1248205 w 1648894"/>
                <a:gd name="connsiteY74" fmla="*/ 141295 h 874453"/>
                <a:gd name="connsiteX75" fmla="*/ 1262242 w 1648894"/>
                <a:gd name="connsiteY75" fmla="*/ 184417 h 874453"/>
                <a:gd name="connsiteX76" fmla="*/ 1235534 w 1648894"/>
                <a:gd name="connsiteY76" fmla="*/ 216266 h 874453"/>
                <a:gd name="connsiteX77" fmla="*/ 1227710 w 1648894"/>
                <a:gd name="connsiteY77" fmla="*/ 260244 h 874453"/>
                <a:gd name="connsiteX78" fmla="*/ 1184985 w 1648894"/>
                <a:gd name="connsiteY78" fmla="*/ 278681 h 874453"/>
                <a:gd name="connsiteX79" fmla="*/ 1184262 w 1648894"/>
                <a:gd name="connsiteY79" fmla="*/ 279400 h 874453"/>
                <a:gd name="connsiteX80" fmla="*/ 1146741 w 1648894"/>
                <a:gd name="connsiteY80" fmla="*/ 319636 h 874453"/>
                <a:gd name="connsiteX81" fmla="*/ 1088477 w 1648894"/>
                <a:gd name="connsiteY81" fmla="*/ 300139 h 874453"/>
                <a:gd name="connsiteX82" fmla="*/ 1088455 w 1648894"/>
                <a:gd name="connsiteY82" fmla="*/ 300150 h 874453"/>
                <a:gd name="connsiteX83" fmla="*/ 1068877 w 1648894"/>
                <a:gd name="connsiteY83" fmla="*/ 310115 h 874453"/>
                <a:gd name="connsiteX84" fmla="*/ 1029551 w 1648894"/>
                <a:gd name="connsiteY84" fmla="*/ 280798 h 874453"/>
                <a:gd name="connsiteX85" fmla="*/ 1029190 w 1648894"/>
                <a:gd name="connsiteY85" fmla="*/ 280990 h 874453"/>
                <a:gd name="connsiteX86" fmla="*/ 1013338 w 1648894"/>
                <a:gd name="connsiteY86" fmla="*/ 289428 h 874453"/>
                <a:gd name="connsiteX87" fmla="*/ 997459 w 1648894"/>
                <a:gd name="connsiteY87" fmla="*/ 289077 h 874453"/>
                <a:gd name="connsiteX88" fmla="*/ 985702 w 1648894"/>
                <a:gd name="connsiteY88" fmla="*/ 279335 h 874453"/>
                <a:gd name="connsiteX89" fmla="*/ 980061 w 1648894"/>
                <a:gd name="connsiteY89" fmla="*/ 311046 h 874453"/>
                <a:gd name="connsiteX90" fmla="*/ 937336 w 1648894"/>
                <a:gd name="connsiteY90" fmla="*/ 329483 h 874453"/>
                <a:gd name="connsiteX91" fmla="*/ 936613 w 1648894"/>
                <a:gd name="connsiteY91" fmla="*/ 330203 h 874453"/>
                <a:gd name="connsiteX92" fmla="*/ 899092 w 1648894"/>
                <a:gd name="connsiteY92" fmla="*/ 370439 h 874453"/>
                <a:gd name="connsiteX93" fmla="*/ 840828 w 1648894"/>
                <a:gd name="connsiteY93" fmla="*/ 350941 h 874453"/>
                <a:gd name="connsiteX94" fmla="*/ 840807 w 1648894"/>
                <a:gd name="connsiteY94" fmla="*/ 350952 h 874453"/>
                <a:gd name="connsiteX95" fmla="*/ 821228 w 1648894"/>
                <a:gd name="connsiteY95" fmla="*/ 360917 h 874453"/>
                <a:gd name="connsiteX96" fmla="*/ 781902 w 1648894"/>
                <a:gd name="connsiteY96" fmla="*/ 331600 h 874453"/>
                <a:gd name="connsiteX97" fmla="*/ 781542 w 1648894"/>
                <a:gd name="connsiteY97" fmla="*/ 331792 h 874453"/>
                <a:gd name="connsiteX98" fmla="*/ 765689 w 1648894"/>
                <a:gd name="connsiteY98" fmla="*/ 340230 h 874453"/>
                <a:gd name="connsiteX99" fmla="*/ 749809 w 1648894"/>
                <a:gd name="connsiteY99" fmla="*/ 339878 h 874453"/>
                <a:gd name="connsiteX100" fmla="*/ 737079 w 1648894"/>
                <a:gd name="connsiteY100" fmla="*/ 329330 h 874453"/>
                <a:gd name="connsiteX101" fmla="*/ 735936 w 1648894"/>
                <a:gd name="connsiteY101" fmla="*/ 324659 h 874453"/>
                <a:gd name="connsiteX102" fmla="*/ 727734 w 1648894"/>
                <a:gd name="connsiteY102" fmla="*/ 331592 h 874453"/>
                <a:gd name="connsiteX103" fmla="*/ 705560 w 1648894"/>
                <a:gd name="connsiteY103" fmla="*/ 332657 h 874453"/>
                <a:gd name="connsiteX104" fmla="*/ 704838 w 1648894"/>
                <a:gd name="connsiteY104" fmla="*/ 333376 h 874453"/>
                <a:gd name="connsiteX105" fmla="*/ 667317 w 1648894"/>
                <a:gd name="connsiteY105" fmla="*/ 373613 h 874453"/>
                <a:gd name="connsiteX106" fmla="*/ 609053 w 1648894"/>
                <a:gd name="connsiteY106" fmla="*/ 354115 h 874453"/>
                <a:gd name="connsiteX107" fmla="*/ 609030 w 1648894"/>
                <a:gd name="connsiteY107" fmla="*/ 354126 h 874453"/>
                <a:gd name="connsiteX108" fmla="*/ 589452 w 1648894"/>
                <a:gd name="connsiteY108" fmla="*/ 364090 h 874453"/>
                <a:gd name="connsiteX109" fmla="*/ 550127 w 1648894"/>
                <a:gd name="connsiteY109" fmla="*/ 334774 h 874453"/>
                <a:gd name="connsiteX110" fmla="*/ 549765 w 1648894"/>
                <a:gd name="connsiteY110" fmla="*/ 334966 h 874453"/>
                <a:gd name="connsiteX111" fmla="*/ 533913 w 1648894"/>
                <a:gd name="connsiteY111" fmla="*/ 343405 h 874453"/>
                <a:gd name="connsiteX112" fmla="*/ 518034 w 1648894"/>
                <a:gd name="connsiteY112" fmla="*/ 343052 h 874453"/>
                <a:gd name="connsiteX113" fmla="*/ 505304 w 1648894"/>
                <a:gd name="connsiteY113" fmla="*/ 332503 h 874453"/>
                <a:gd name="connsiteX114" fmla="*/ 500952 w 1648894"/>
                <a:gd name="connsiteY114" fmla="*/ 314727 h 874453"/>
                <a:gd name="connsiteX115" fmla="*/ 500822 w 1648894"/>
                <a:gd name="connsiteY115" fmla="*/ 314196 h 874453"/>
                <a:gd name="connsiteX116" fmla="*/ 459368 w 1648894"/>
                <a:gd name="connsiteY116" fmla="*/ 305117 h 874453"/>
                <a:gd name="connsiteX117" fmla="*/ 459156 w 1648894"/>
                <a:gd name="connsiteY117" fmla="*/ 264470 h 874453"/>
                <a:gd name="connsiteX118" fmla="*/ 459101 w 1648894"/>
                <a:gd name="connsiteY118" fmla="*/ 264339 h 874453"/>
                <a:gd name="connsiteX119" fmla="*/ 457359 w 1648894"/>
                <a:gd name="connsiteY119" fmla="*/ 260134 h 874453"/>
                <a:gd name="connsiteX120" fmla="*/ 447644 w 1648894"/>
                <a:gd name="connsiteY120" fmla="*/ 274773 h 874453"/>
                <a:gd name="connsiteX121" fmla="*/ 426016 w 1648894"/>
                <a:gd name="connsiteY121" fmla="*/ 291062 h 874453"/>
                <a:gd name="connsiteX122" fmla="*/ 391031 w 1648894"/>
                <a:gd name="connsiteY122" fmla="*/ 294623 h 874453"/>
                <a:gd name="connsiteX123" fmla="*/ 374471 w 1648894"/>
                <a:gd name="connsiteY123" fmla="*/ 278220 h 874453"/>
                <a:gd name="connsiteX124" fmla="*/ 375081 w 1648894"/>
                <a:gd name="connsiteY124" fmla="*/ 290523 h 874453"/>
                <a:gd name="connsiteX125" fmla="*/ 389117 w 1648894"/>
                <a:gd name="connsiteY125" fmla="*/ 333644 h 874453"/>
                <a:gd name="connsiteX126" fmla="*/ 362410 w 1648894"/>
                <a:gd name="connsiteY126" fmla="*/ 365492 h 874453"/>
                <a:gd name="connsiteX127" fmla="*/ 354586 w 1648894"/>
                <a:gd name="connsiteY127" fmla="*/ 409470 h 874453"/>
                <a:gd name="connsiteX128" fmla="*/ 311860 w 1648894"/>
                <a:gd name="connsiteY128" fmla="*/ 427907 h 874453"/>
                <a:gd name="connsiteX129" fmla="*/ 311138 w 1648894"/>
                <a:gd name="connsiteY129" fmla="*/ 428627 h 874453"/>
                <a:gd name="connsiteX130" fmla="*/ 295996 w 1648894"/>
                <a:gd name="connsiteY130" fmla="*/ 451443 h 874453"/>
                <a:gd name="connsiteX131" fmla="*/ 306172 w 1648894"/>
                <a:gd name="connsiteY131" fmla="*/ 458486 h 874453"/>
                <a:gd name="connsiteX132" fmla="*/ 317930 w 1648894"/>
                <a:gd name="connsiteY132" fmla="*/ 506422 h 874453"/>
                <a:gd name="connsiteX133" fmla="*/ 331967 w 1648894"/>
                <a:gd name="connsiteY133" fmla="*/ 549544 h 874453"/>
                <a:gd name="connsiteX134" fmla="*/ 305260 w 1648894"/>
                <a:gd name="connsiteY134" fmla="*/ 581392 h 874453"/>
                <a:gd name="connsiteX135" fmla="*/ 297436 w 1648894"/>
                <a:gd name="connsiteY135" fmla="*/ 625370 h 874453"/>
                <a:gd name="connsiteX136" fmla="*/ 290139 w 1648894"/>
                <a:gd name="connsiteY136" fmla="*/ 631538 h 874453"/>
                <a:gd name="connsiteX137" fmla="*/ 306173 w 1648894"/>
                <a:gd name="connsiteY137" fmla="*/ 642635 h 874453"/>
                <a:gd name="connsiteX138" fmla="*/ 317930 w 1648894"/>
                <a:gd name="connsiteY138" fmla="*/ 690572 h 874453"/>
                <a:gd name="connsiteX139" fmla="*/ 331967 w 1648894"/>
                <a:gd name="connsiteY139" fmla="*/ 733692 h 874453"/>
                <a:gd name="connsiteX140" fmla="*/ 305260 w 1648894"/>
                <a:gd name="connsiteY140" fmla="*/ 765542 h 874453"/>
                <a:gd name="connsiteX141" fmla="*/ 297436 w 1648894"/>
                <a:gd name="connsiteY141" fmla="*/ 809519 h 874453"/>
                <a:gd name="connsiteX142" fmla="*/ 254710 w 1648894"/>
                <a:gd name="connsiteY142" fmla="*/ 827956 h 874453"/>
                <a:gd name="connsiteX143" fmla="*/ 253988 w 1648894"/>
                <a:gd name="connsiteY143" fmla="*/ 828676 h 874453"/>
                <a:gd name="connsiteX144" fmla="*/ 216467 w 1648894"/>
                <a:gd name="connsiteY144" fmla="*/ 868911 h 874453"/>
                <a:gd name="connsiteX145" fmla="*/ 158203 w 1648894"/>
                <a:gd name="connsiteY145" fmla="*/ 849414 h 874453"/>
                <a:gd name="connsiteX146" fmla="*/ 158180 w 1648894"/>
                <a:gd name="connsiteY146" fmla="*/ 849425 h 874453"/>
                <a:gd name="connsiteX147" fmla="*/ 138602 w 1648894"/>
                <a:gd name="connsiteY147" fmla="*/ 859390 h 874453"/>
                <a:gd name="connsiteX148" fmla="*/ 99276 w 1648894"/>
                <a:gd name="connsiteY148" fmla="*/ 830074 h 874453"/>
                <a:gd name="connsiteX149" fmla="*/ 98915 w 1648894"/>
                <a:gd name="connsiteY149" fmla="*/ 830265 h 874453"/>
                <a:gd name="connsiteX150" fmla="*/ 83063 w 1648894"/>
                <a:gd name="connsiteY150" fmla="*/ 838703 h 874453"/>
                <a:gd name="connsiteX151" fmla="*/ 67184 w 1648894"/>
                <a:gd name="connsiteY151" fmla="*/ 838351 h 874453"/>
                <a:gd name="connsiteX152" fmla="*/ 54454 w 1648894"/>
                <a:gd name="connsiteY152" fmla="*/ 827803 h 874453"/>
                <a:gd name="connsiteX153" fmla="*/ 50101 w 1648894"/>
                <a:gd name="connsiteY153" fmla="*/ 810025 h 874453"/>
                <a:gd name="connsiteX154" fmla="*/ 49972 w 1648894"/>
                <a:gd name="connsiteY154" fmla="*/ 809495 h 874453"/>
                <a:gd name="connsiteX155" fmla="*/ 8518 w 1648894"/>
                <a:gd name="connsiteY155" fmla="*/ 800416 h 874453"/>
                <a:gd name="connsiteX156" fmla="*/ 8306 w 1648894"/>
                <a:gd name="connsiteY156" fmla="*/ 759769 h 874453"/>
                <a:gd name="connsiteX157" fmla="*/ 8251 w 1648894"/>
                <a:gd name="connsiteY157" fmla="*/ 759637 h 874453"/>
                <a:gd name="connsiteX158" fmla="*/ 441 w 1648894"/>
                <a:gd name="connsiteY158" fmla="*/ 740782 h 874453"/>
                <a:gd name="connsiteX159" fmla="*/ 2545 w 1648894"/>
                <a:gd name="connsiteY159" fmla="*/ 717112 h 874453"/>
                <a:gd name="connsiteX160" fmla="*/ 22032 w 1648894"/>
                <a:gd name="connsiteY160" fmla="*/ 685715 h 874453"/>
                <a:gd name="connsiteX161" fmla="*/ 42816 w 1648894"/>
                <a:gd name="connsiteY161" fmla="*/ 632506 h 874453"/>
                <a:gd name="connsiteX162" fmla="*/ 50374 w 1648894"/>
                <a:gd name="connsiteY162" fmla="*/ 626986 h 874453"/>
                <a:gd name="connsiteX163" fmla="*/ 50102 w 1648894"/>
                <a:gd name="connsiteY163" fmla="*/ 625876 h 874453"/>
                <a:gd name="connsiteX164" fmla="*/ 49972 w 1648894"/>
                <a:gd name="connsiteY164" fmla="*/ 625346 h 874453"/>
                <a:gd name="connsiteX165" fmla="*/ 8518 w 1648894"/>
                <a:gd name="connsiteY165" fmla="*/ 616266 h 874453"/>
                <a:gd name="connsiteX166" fmla="*/ 8305 w 1648894"/>
                <a:gd name="connsiteY166" fmla="*/ 575620 h 874453"/>
                <a:gd name="connsiteX167" fmla="*/ 8251 w 1648894"/>
                <a:gd name="connsiteY167" fmla="*/ 575488 h 874453"/>
                <a:gd name="connsiteX168" fmla="*/ 440 w 1648894"/>
                <a:gd name="connsiteY168" fmla="*/ 556632 h 874453"/>
                <a:gd name="connsiteX169" fmla="*/ 2544 w 1648894"/>
                <a:gd name="connsiteY169" fmla="*/ 532963 h 874453"/>
                <a:gd name="connsiteX170" fmla="*/ 22032 w 1648894"/>
                <a:gd name="connsiteY170" fmla="*/ 501565 h 874453"/>
                <a:gd name="connsiteX171" fmla="*/ 42815 w 1648894"/>
                <a:gd name="connsiteY171" fmla="*/ 448358 h 874453"/>
                <a:gd name="connsiteX172" fmla="*/ 102442 w 1648894"/>
                <a:gd name="connsiteY172" fmla="*/ 425703 h 874453"/>
                <a:gd name="connsiteX173" fmla="*/ 109112 w 1648894"/>
                <a:gd name="connsiteY173" fmla="*/ 417576 h 874453"/>
                <a:gd name="connsiteX174" fmla="*/ 107251 w 1648894"/>
                <a:gd name="connsiteY174" fmla="*/ 409977 h 874453"/>
                <a:gd name="connsiteX175" fmla="*/ 107122 w 1648894"/>
                <a:gd name="connsiteY175" fmla="*/ 409446 h 874453"/>
                <a:gd name="connsiteX176" fmla="*/ 65668 w 1648894"/>
                <a:gd name="connsiteY176" fmla="*/ 400367 h 874453"/>
                <a:gd name="connsiteX177" fmla="*/ 65456 w 1648894"/>
                <a:gd name="connsiteY177" fmla="*/ 359720 h 874453"/>
                <a:gd name="connsiteX178" fmla="*/ 65401 w 1648894"/>
                <a:gd name="connsiteY178" fmla="*/ 359589 h 874453"/>
                <a:gd name="connsiteX179" fmla="*/ 57591 w 1648894"/>
                <a:gd name="connsiteY179" fmla="*/ 340733 h 874453"/>
                <a:gd name="connsiteX180" fmla="*/ 59695 w 1648894"/>
                <a:gd name="connsiteY180" fmla="*/ 317063 h 874453"/>
                <a:gd name="connsiteX181" fmla="*/ 79182 w 1648894"/>
                <a:gd name="connsiteY181" fmla="*/ 285667 h 874453"/>
                <a:gd name="connsiteX182" fmla="*/ 99966 w 1648894"/>
                <a:gd name="connsiteY182" fmla="*/ 232458 h 874453"/>
                <a:gd name="connsiteX183" fmla="*/ 159592 w 1648894"/>
                <a:gd name="connsiteY183" fmla="*/ 209802 h 874453"/>
                <a:gd name="connsiteX184" fmla="*/ 193267 w 1648894"/>
                <a:gd name="connsiteY184" fmla="*/ 180335 h 874453"/>
                <a:gd name="connsiteX185" fmla="*/ 217290 w 1648894"/>
                <a:gd name="connsiteY185" fmla="*/ 180554 h 874453"/>
                <a:gd name="connsiteX186" fmla="*/ 209990 w 1648894"/>
                <a:gd name="connsiteY186" fmla="*/ 162932 h 874453"/>
                <a:gd name="connsiteX187" fmla="*/ 212094 w 1648894"/>
                <a:gd name="connsiteY187" fmla="*/ 139262 h 874453"/>
                <a:gd name="connsiteX188" fmla="*/ 231581 w 1648894"/>
                <a:gd name="connsiteY188" fmla="*/ 107865 h 874453"/>
                <a:gd name="connsiteX189" fmla="*/ 252364 w 1648894"/>
                <a:gd name="connsiteY189" fmla="*/ 54656 h 874453"/>
                <a:gd name="connsiteX190" fmla="*/ 311990 w 1648894"/>
                <a:gd name="connsiteY190" fmla="*/ 32002 h 874453"/>
                <a:gd name="connsiteX191" fmla="*/ 345666 w 1648894"/>
                <a:gd name="connsiteY191" fmla="*/ 2534 h 874453"/>
                <a:gd name="connsiteX192" fmla="*/ 390779 w 1648894"/>
                <a:gd name="connsiteY192" fmla="*/ 22658 h 874453"/>
                <a:gd name="connsiteX193" fmla="*/ 443779 w 1648894"/>
                <a:gd name="connsiteY193" fmla="*/ 1079 h 87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</a:cxnLst>
              <a:rect l="l" t="t" r="r" b="b"/>
              <a:pathLst>
                <a:path w="1648894" h="874453">
                  <a:moveTo>
                    <a:pt x="1469305" y="229680"/>
                  </a:moveTo>
                  <a:cubicBezTo>
                    <a:pt x="1489627" y="233957"/>
                    <a:pt x="1501966" y="253787"/>
                    <a:pt x="1500220" y="279378"/>
                  </a:cubicBezTo>
                  <a:cubicBezTo>
                    <a:pt x="1534218" y="273760"/>
                    <a:pt x="1558032" y="301700"/>
                    <a:pt x="1553005" y="341321"/>
                  </a:cubicBezTo>
                  <a:cubicBezTo>
                    <a:pt x="1567365" y="346818"/>
                    <a:pt x="1573303" y="365050"/>
                    <a:pt x="1567042" y="384443"/>
                  </a:cubicBezTo>
                  <a:cubicBezTo>
                    <a:pt x="1562515" y="398475"/>
                    <a:pt x="1552365" y="410580"/>
                    <a:pt x="1540334" y="416292"/>
                  </a:cubicBezTo>
                  <a:lnTo>
                    <a:pt x="1537152" y="434178"/>
                  </a:lnTo>
                  <a:lnTo>
                    <a:pt x="1548678" y="432881"/>
                  </a:lnTo>
                  <a:cubicBezTo>
                    <a:pt x="1569001" y="437157"/>
                    <a:pt x="1581340" y="456987"/>
                    <a:pt x="1579594" y="482579"/>
                  </a:cubicBezTo>
                  <a:cubicBezTo>
                    <a:pt x="1613592" y="476960"/>
                    <a:pt x="1637406" y="504900"/>
                    <a:pt x="1632379" y="544522"/>
                  </a:cubicBezTo>
                  <a:cubicBezTo>
                    <a:pt x="1646740" y="550018"/>
                    <a:pt x="1652677" y="568250"/>
                    <a:pt x="1646416" y="587642"/>
                  </a:cubicBezTo>
                  <a:cubicBezTo>
                    <a:pt x="1641888" y="601676"/>
                    <a:pt x="1631740" y="613780"/>
                    <a:pt x="1619708" y="619491"/>
                  </a:cubicBezTo>
                  <a:cubicBezTo>
                    <a:pt x="1624702" y="632303"/>
                    <a:pt x="1621628" y="649580"/>
                    <a:pt x="1611884" y="663469"/>
                  </a:cubicBezTo>
                  <a:cubicBezTo>
                    <a:pt x="1600472" y="679731"/>
                    <a:pt x="1582732" y="687386"/>
                    <a:pt x="1569159" y="681906"/>
                  </a:cubicBezTo>
                  <a:cubicBezTo>
                    <a:pt x="1568919" y="682149"/>
                    <a:pt x="1568677" y="682383"/>
                    <a:pt x="1568436" y="682626"/>
                  </a:cubicBezTo>
                  <a:cubicBezTo>
                    <a:pt x="1560379" y="700475"/>
                    <a:pt x="1546621" y="715225"/>
                    <a:pt x="1530915" y="722861"/>
                  </a:cubicBezTo>
                  <a:cubicBezTo>
                    <a:pt x="1506105" y="734920"/>
                    <a:pt x="1481855" y="726800"/>
                    <a:pt x="1472651" y="703364"/>
                  </a:cubicBezTo>
                  <a:lnTo>
                    <a:pt x="1472629" y="703375"/>
                  </a:lnTo>
                  <a:lnTo>
                    <a:pt x="1453051" y="713340"/>
                  </a:lnTo>
                  <a:cubicBezTo>
                    <a:pt x="1433682" y="717922"/>
                    <a:pt x="1416399" y="706779"/>
                    <a:pt x="1413725" y="684023"/>
                  </a:cubicBezTo>
                  <a:lnTo>
                    <a:pt x="1413365" y="684215"/>
                  </a:lnTo>
                  <a:lnTo>
                    <a:pt x="1397512" y="692653"/>
                  </a:lnTo>
                  <a:cubicBezTo>
                    <a:pt x="1392000" y="694076"/>
                    <a:pt x="1386544" y="694001"/>
                    <a:pt x="1381633" y="692302"/>
                  </a:cubicBezTo>
                  <a:cubicBezTo>
                    <a:pt x="1376227" y="690432"/>
                    <a:pt x="1371877" y="686739"/>
                    <a:pt x="1368902" y="681753"/>
                  </a:cubicBezTo>
                  <a:lnTo>
                    <a:pt x="1364550" y="663975"/>
                  </a:lnTo>
                  <a:lnTo>
                    <a:pt x="1364420" y="663445"/>
                  </a:lnTo>
                  <a:cubicBezTo>
                    <a:pt x="1347872" y="672255"/>
                    <a:pt x="1331041" y="668566"/>
                    <a:pt x="1322966" y="654366"/>
                  </a:cubicBezTo>
                  <a:cubicBezTo>
                    <a:pt x="1316813" y="643548"/>
                    <a:pt x="1316731" y="628289"/>
                    <a:pt x="1322754" y="613719"/>
                  </a:cubicBezTo>
                  <a:lnTo>
                    <a:pt x="1322700" y="613587"/>
                  </a:lnTo>
                  <a:lnTo>
                    <a:pt x="1314889" y="594732"/>
                  </a:lnTo>
                  <a:cubicBezTo>
                    <a:pt x="1313898" y="587398"/>
                    <a:pt x="1314569" y="579283"/>
                    <a:pt x="1316993" y="571062"/>
                  </a:cubicBezTo>
                  <a:cubicBezTo>
                    <a:pt x="1320510" y="559125"/>
                    <a:pt x="1327439" y="547956"/>
                    <a:pt x="1336480" y="539665"/>
                  </a:cubicBezTo>
                  <a:lnTo>
                    <a:pt x="1349611" y="506050"/>
                  </a:lnTo>
                  <a:lnTo>
                    <a:pt x="1347753" y="505733"/>
                  </a:lnTo>
                  <a:cubicBezTo>
                    <a:pt x="1340677" y="500676"/>
                    <a:pt x="1335688" y="492201"/>
                    <a:pt x="1334351" y="480823"/>
                  </a:cubicBezTo>
                  <a:lnTo>
                    <a:pt x="1333990" y="481015"/>
                  </a:lnTo>
                  <a:lnTo>
                    <a:pt x="1318137" y="489453"/>
                  </a:lnTo>
                  <a:cubicBezTo>
                    <a:pt x="1312626" y="490875"/>
                    <a:pt x="1307171" y="490801"/>
                    <a:pt x="1302259" y="489102"/>
                  </a:cubicBezTo>
                  <a:cubicBezTo>
                    <a:pt x="1296852" y="487232"/>
                    <a:pt x="1292503" y="483539"/>
                    <a:pt x="1289528" y="478552"/>
                  </a:cubicBezTo>
                  <a:lnTo>
                    <a:pt x="1285176" y="460776"/>
                  </a:lnTo>
                  <a:lnTo>
                    <a:pt x="1285046" y="460245"/>
                  </a:lnTo>
                  <a:cubicBezTo>
                    <a:pt x="1268499" y="469054"/>
                    <a:pt x="1251667" y="465366"/>
                    <a:pt x="1243592" y="451166"/>
                  </a:cubicBezTo>
                  <a:cubicBezTo>
                    <a:pt x="1237439" y="440347"/>
                    <a:pt x="1237357" y="425089"/>
                    <a:pt x="1243380" y="410518"/>
                  </a:cubicBezTo>
                  <a:lnTo>
                    <a:pt x="1243325" y="410388"/>
                  </a:lnTo>
                  <a:lnTo>
                    <a:pt x="1235515" y="391531"/>
                  </a:lnTo>
                  <a:cubicBezTo>
                    <a:pt x="1234524" y="384198"/>
                    <a:pt x="1235195" y="376084"/>
                    <a:pt x="1237619" y="367862"/>
                  </a:cubicBezTo>
                  <a:cubicBezTo>
                    <a:pt x="1241135" y="355925"/>
                    <a:pt x="1248065" y="344756"/>
                    <a:pt x="1257106" y="336465"/>
                  </a:cubicBezTo>
                  <a:cubicBezTo>
                    <a:pt x="1257286" y="318039"/>
                    <a:pt x="1264943" y="298441"/>
                    <a:pt x="1277890" y="283256"/>
                  </a:cubicBezTo>
                  <a:cubicBezTo>
                    <a:pt x="1295102" y="263070"/>
                    <a:pt x="1318668" y="254115"/>
                    <a:pt x="1337516" y="260602"/>
                  </a:cubicBezTo>
                  <a:cubicBezTo>
                    <a:pt x="1345739" y="246547"/>
                    <a:pt x="1358020" y="235805"/>
                    <a:pt x="1371192" y="231134"/>
                  </a:cubicBezTo>
                  <a:cubicBezTo>
                    <a:pt x="1391206" y="224036"/>
                    <a:pt x="1409487" y="232194"/>
                    <a:pt x="1416305" y="251258"/>
                  </a:cubicBezTo>
                  <a:cubicBezTo>
                    <a:pt x="1431880" y="234266"/>
                    <a:pt x="1452057" y="226051"/>
                    <a:pt x="1469305" y="229680"/>
                  </a:cubicBezTo>
                  <a:close/>
                  <a:moveTo>
                    <a:pt x="443779" y="1079"/>
                  </a:moveTo>
                  <a:cubicBezTo>
                    <a:pt x="464102" y="5357"/>
                    <a:pt x="476440" y="25187"/>
                    <a:pt x="474695" y="50778"/>
                  </a:cubicBezTo>
                  <a:cubicBezTo>
                    <a:pt x="508692" y="45160"/>
                    <a:pt x="532506" y="73099"/>
                    <a:pt x="527479" y="112720"/>
                  </a:cubicBezTo>
                  <a:lnTo>
                    <a:pt x="530046" y="115565"/>
                  </a:lnTo>
                  <a:lnTo>
                    <a:pt x="553291" y="114552"/>
                  </a:lnTo>
                  <a:cubicBezTo>
                    <a:pt x="561514" y="100498"/>
                    <a:pt x="573795" y="89756"/>
                    <a:pt x="586968" y="85085"/>
                  </a:cubicBezTo>
                  <a:cubicBezTo>
                    <a:pt x="606982" y="77988"/>
                    <a:pt x="625262" y="86145"/>
                    <a:pt x="632081" y="105209"/>
                  </a:cubicBezTo>
                  <a:cubicBezTo>
                    <a:pt x="647656" y="88216"/>
                    <a:pt x="667833" y="80002"/>
                    <a:pt x="685080" y="83630"/>
                  </a:cubicBezTo>
                  <a:cubicBezTo>
                    <a:pt x="705403" y="87908"/>
                    <a:pt x="717742" y="107738"/>
                    <a:pt x="715997" y="133329"/>
                  </a:cubicBezTo>
                  <a:lnTo>
                    <a:pt x="725441" y="134033"/>
                  </a:lnTo>
                  <a:lnTo>
                    <a:pt x="754640" y="112703"/>
                  </a:lnTo>
                  <a:cubicBezTo>
                    <a:pt x="765039" y="108753"/>
                    <a:pt x="775642" y="108136"/>
                    <a:pt x="785067" y="111378"/>
                  </a:cubicBezTo>
                  <a:cubicBezTo>
                    <a:pt x="793290" y="97323"/>
                    <a:pt x="805571" y="86581"/>
                    <a:pt x="818743" y="81912"/>
                  </a:cubicBezTo>
                  <a:cubicBezTo>
                    <a:pt x="838758" y="74813"/>
                    <a:pt x="857038" y="82971"/>
                    <a:pt x="863856" y="102035"/>
                  </a:cubicBezTo>
                  <a:cubicBezTo>
                    <a:pt x="879431" y="85042"/>
                    <a:pt x="899609" y="76827"/>
                    <a:pt x="916855" y="80457"/>
                  </a:cubicBezTo>
                  <a:cubicBezTo>
                    <a:pt x="937178" y="84733"/>
                    <a:pt x="949517" y="104564"/>
                    <a:pt x="947772" y="130155"/>
                  </a:cubicBezTo>
                  <a:lnTo>
                    <a:pt x="954564" y="130661"/>
                  </a:lnTo>
                  <a:lnTo>
                    <a:pt x="973090" y="83231"/>
                  </a:lnTo>
                  <a:cubicBezTo>
                    <a:pt x="990302" y="63044"/>
                    <a:pt x="1013868" y="54091"/>
                    <a:pt x="1032715" y="60576"/>
                  </a:cubicBezTo>
                  <a:cubicBezTo>
                    <a:pt x="1040939" y="46521"/>
                    <a:pt x="1053220" y="35779"/>
                    <a:pt x="1066392" y="31109"/>
                  </a:cubicBezTo>
                  <a:cubicBezTo>
                    <a:pt x="1086406" y="24011"/>
                    <a:pt x="1104688" y="32169"/>
                    <a:pt x="1111505" y="51233"/>
                  </a:cubicBezTo>
                  <a:cubicBezTo>
                    <a:pt x="1127080" y="34240"/>
                    <a:pt x="1147257" y="26026"/>
                    <a:pt x="1164505" y="29654"/>
                  </a:cubicBezTo>
                  <a:cubicBezTo>
                    <a:pt x="1184827" y="33931"/>
                    <a:pt x="1197166" y="53762"/>
                    <a:pt x="1195420" y="79353"/>
                  </a:cubicBezTo>
                  <a:cubicBezTo>
                    <a:pt x="1229418" y="73735"/>
                    <a:pt x="1253232" y="101675"/>
                    <a:pt x="1248205" y="141295"/>
                  </a:cubicBezTo>
                  <a:cubicBezTo>
                    <a:pt x="1262566" y="146792"/>
                    <a:pt x="1268503" y="165024"/>
                    <a:pt x="1262242" y="184417"/>
                  </a:cubicBezTo>
                  <a:cubicBezTo>
                    <a:pt x="1257715" y="198450"/>
                    <a:pt x="1247565" y="210556"/>
                    <a:pt x="1235534" y="216266"/>
                  </a:cubicBezTo>
                  <a:cubicBezTo>
                    <a:pt x="1240528" y="229078"/>
                    <a:pt x="1237455" y="246354"/>
                    <a:pt x="1227710" y="260244"/>
                  </a:cubicBezTo>
                  <a:cubicBezTo>
                    <a:pt x="1216298" y="276506"/>
                    <a:pt x="1198558" y="284162"/>
                    <a:pt x="1184985" y="278681"/>
                  </a:cubicBezTo>
                  <a:cubicBezTo>
                    <a:pt x="1184745" y="278924"/>
                    <a:pt x="1184503" y="279158"/>
                    <a:pt x="1184262" y="279400"/>
                  </a:cubicBezTo>
                  <a:cubicBezTo>
                    <a:pt x="1176205" y="297250"/>
                    <a:pt x="1162448" y="311999"/>
                    <a:pt x="1146741" y="319636"/>
                  </a:cubicBezTo>
                  <a:cubicBezTo>
                    <a:pt x="1121931" y="331695"/>
                    <a:pt x="1097681" y="323575"/>
                    <a:pt x="1088477" y="300139"/>
                  </a:cubicBezTo>
                  <a:lnTo>
                    <a:pt x="1088455" y="300150"/>
                  </a:lnTo>
                  <a:lnTo>
                    <a:pt x="1068877" y="310115"/>
                  </a:lnTo>
                  <a:cubicBezTo>
                    <a:pt x="1049508" y="314697"/>
                    <a:pt x="1032225" y="303554"/>
                    <a:pt x="1029551" y="280798"/>
                  </a:cubicBezTo>
                  <a:lnTo>
                    <a:pt x="1029190" y="280990"/>
                  </a:lnTo>
                  <a:lnTo>
                    <a:pt x="1013338" y="289428"/>
                  </a:lnTo>
                  <a:cubicBezTo>
                    <a:pt x="1007826" y="290850"/>
                    <a:pt x="1002370" y="290776"/>
                    <a:pt x="997459" y="289077"/>
                  </a:cubicBezTo>
                  <a:lnTo>
                    <a:pt x="985702" y="279335"/>
                  </a:lnTo>
                  <a:lnTo>
                    <a:pt x="980061" y="311046"/>
                  </a:lnTo>
                  <a:cubicBezTo>
                    <a:pt x="968649" y="327308"/>
                    <a:pt x="950909" y="334964"/>
                    <a:pt x="937336" y="329483"/>
                  </a:cubicBezTo>
                  <a:cubicBezTo>
                    <a:pt x="937096" y="329726"/>
                    <a:pt x="936853" y="329959"/>
                    <a:pt x="936613" y="330203"/>
                  </a:cubicBezTo>
                  <a:cubicBezTo>
                    <a:pt x="928556" y="348052"/>
                    <a:pt x="914798" y="362802"/>
                    <a:pt x="899092" y="370439"/>
                  </a:cubicBezTo>
                  <a:cubicBezTo>
                    <a:pt x="874282" y="382497"/>
                    <a:pt x="850032" y="374377"/>
                    <a:pt x="840828" y="350941"/>
                  </a:cubicBezTo>
                  <a:lnTo>
                    <a:pt x="840807" y="350952"/>
                  </a:lnTo>
                  <a:lnTo>
                    <a:pt x="821228" y="360917"/>
                  </a:lnTo>
                  <a:cubicBezTo>
                    <a:pt x="801858" y="365499"/>
                    <a:pt x="784576" y="354356"/>
                    <a:pt x="781902" y="331600"/>
                  </a:cubicBezTo>
                  <a:lnTo>
                    <a:pt x="781542" y="331792"/>
                  </a:lnTo>
                  <a:lnTo>
                    <a:pt x="765689" y="340230"/>
                  </a:lnTo>
                  <a:cubicBezTo>
                    <a:pt x="760177" y="341653"/>
                    <a:pt x="754722" y="341578"/>
                    <a:pt x="749809" y="339878"/>
                  </a:cubicBezTo>
                  <a:cubicBezTo>
                    <a:pt x="744404" y="338009"/>
                    <a:pt x="740053" y="334316"/>
                    <a:pt x="737079" y="329330"/>
                  </a:cubicBezTo>
                  <a:lnTo>
                    <a:pt x="735936" y="324659"/>
                  </a:lnTo>
                  <a:lnTo>
                    <a:pt x="727734" y="331592"/>
                  </a:lnTo>
                  <a:cubicBezTo>
                    <a:pt x="720175" y="334854"/>
                    <a:pt x="712347" y="335397"/>
                    <a:pt x="705560" y="332657"/>
                  </a:cubicBezTo>
                  <a:cubicBezTo>
                    <a:pt x="705321" y="332900"/>
                    <a:pt x="705077" y="333134"/>
                    <a:pt x="704838" y="333376"/>
                  </a:cubicBezTo>
                  <a:cubicBezTo>
                    <a:pt x="696780" y="351226"/>
                    <a:pt x="683023" y="365975"/>
                    <a:pt x="667317" y="373613"/>
                  </a:cubicBezTo>
                  <a:cubicBezTo>
                    <a:pt x="642507" y="385671"/>
                    <a:pt x="618256" y="377551"/>
                    <a:pt x="609053" y="354115"/>
                  </a:cubicBezTo>
                  <a:lnTo>
                    <a:pt x="609030" y="354126"/>
                  </a:lnTo>
                  <a:lnTo>
                    <a:pt x="589452" y="364090"/>
                  </a:lnTo>
                  <a:cubicBezTo>
                    <a:pt x="570083" y="368673"/>
                    <a:pt x="552801" y="357530"/>
                    <a:pt x="550127" y="334774"/>
                  </a:cubicBezTo>
                  <a:lnTo>
                    <a:pt x="549765" y="334966"/>
                  </a:lnTo>
                  <a:lnTo>
                    <a:pt x="533913" y="343405"/>
                  </a:lnTo>
                  <a:cubicBezTo>
                    <a:pt x="528402" y="344826"/>
                    <a:pt x="522946" y="344752"/>
                    <a:pt x="518034" y="343052"/>
                  </a:cubicBezTo>
                  <a:cubicBezTo>
                    <a:pt x="512628" y="341184"/>
                    <a:pt x="508278" y="337490"/>
                    <a:pt x="505304" y="332503"/>
                  </a:cubicBezTo>
                  <a:lnTo>
                    <a:pt x="500952" y="314727"/>
                  </a:lnTo>
                  <a:lnTo>
                    <a:pt x="500822" y="314196"/>
                  </a:lnTo>
                  <a:cubicBezTo>
                    <a:pt x="484274" y="323005"/>
                    <a:pt x="467442" y="319317"/>
                    <a:pt x="459368" y="305117"/>
                  </a:cubicBezTo>
                  <a:cubicBezTo>
                    <a:pt x="453215" y="294298"/>
                    <a:pt x="453133" y="279040"/>
                    <a:pt x="459156" y="264470"/>
                  </a:cubicBezTo>
                  <a:lnTo>
                    <a:pt x="459101" y="264339"/>
                  </a:lnTo>
                  <a:lnTo>
                    <a:pt x="457359" y="260134"/>
                  </a:lnTo>
                  <a:lnTo>
                    <a:pt x="447644" y="274773"/>
                  </a:lnTo>
                  <a:cubicBezTo>
                    <a:pt x="441235" y="281646"/>
                    <a:pt x="433868" y="287243"/>
                    <a:pt x="426016" y="291062"/>
                  </a:cubicBezTo>
                  <a:cubicBezTo>
                    <a:pt x="413611" y="297091"/>
                    <a:pt x="401345" y="298076"/>
                    <a:pt x="391031" y="294623"/>
                  </a:cubicBezTo>
                  <a:lnTo>
                    <a:pt x="374471" y="278220"/>
                  </a:lnTo>
                  <a:lnTo>
                    <a:pt x="375081" y="290523"/>
                  </a:lnTo>
                  <a:cubicBezTo>
                    <a:pt x="389440" y="296019"/>
                    <a:pt x="395378" y="314251"/>
                    <a:pt x="389117" y="333644"/>
                  </a:cubicBezTo>
                  <a:cubicBezTo>
                    <a:pt x="384590" y="347676"/>
                    <a:pt x="374440" y="359781"/>
                    <a:pt x="362410" y="365492"/>
                  </a:cubicBezTo>
                  <a:cubicBezTo>
                    <a:pt x="367405" y="378304"/>
                    <a:pt x="364330" y="395581"/>
                    <a:pt x="354586" y="409470"/>
                  </a:cubicBezTo>
                  <a:cubicBezTo>
                    <a:pt x="343174" y="425732"/>
                    <a:pt x="325433" y="433388"/>
                    <a:pt x="311860" y="427907"/>
                  </a:cubicBezTo>
                  <a:cubicBezTo>
                    <a:pt x="311620" y="428150"/>
                    <a:pt x="311378" y="428383"/>
                    <a:pt x="311138" y="428627"/>
                  </a:cubicBezTo>
                  <a:lnTo>
                    <a:pt x="295996" y="451443"/>
                  </a:lnTo>
                  <a:lnTo>
                    <a:pt x="306172" y="458486"/>
                  </a:lnTo>
                  <a:cubicBezTo>
                    <a:pt x="315747" y="469721"/>
                    <a:pt x="320444" y="486612"/>
                    <a:pt x="317930" y="506422"/>
                  </a:cubicBezTo>
                  <a:cubicBezTo>
                    <a:pt x="332291" y="511918"/>
                    <a:pt x="338228" y="530150"/>
                    <a:pt x="331967" y="549544"/>
                  </a:cubicBezTo>
                  <a:cubicBezTo>
                    <a:pt x="327440" y="563577"/>
                    <a:pt x="317291" y="575682"/>
                    <a:pt x="305260" y="581392"/>
                  </a:cubicBezTo>
                  <a:cubicBezTo>
                    <a:pt x="310254" y="594204"/>
                    <a:pt x="307181" y="611481"/>
                    <a:pt x="297436" y="625370"/>
                  </a:cubicBezTo>
                  <a:lnTo>
                    <a:pt x="290139" y="631538"/>
                  </a:lnTo>
                  <a:lnTo>
                    <a:pt x="306173" y="642635"/>
                  </a:lnTo>
                  <a:cubicBezTo>
                    <a:pt x="315748" y="653870"/>
                    <a:pt x="320443" y="670761"/>
                    <a:pt x="317930" y="690572"/>
                  </a:cubicBezTo>
                  <a:cubicBezTo>
                    <a:pt x="332291" y="696067"/>
                    <a:pt x="338229" y="714300"/>
                    <a:pt x="331967" y="733692"/>
                  </a:cubicBezTo>
                  <a:cubicBezTo>
                    <a:pt x="327439" y="747726"/>
                    <a:pt x="317290" y="759831"/>
                    <a:pt x="305260" y="765542"/>
                  </a:cubicBezTo>
                  <a:cubicBezTo>
                    <a:pt x="310254" y="778353"/>
                    <a:pt x="307180" y="795630"/>
                    <a:pt x="297436" y="809519"/>
                  </a:cubicBezTo>
                  <a:cubicBezTo>
                    <a:pt x="286024" y="825781"/>
                    <a:pt x="268283" y="833437"/>
                    <a:pt x="254710" y="827956"/>
                  </a:cubicBezTo>
                  <a:cubicBezTo>
                    <a:pt x="254470" y="828200"/>
                    <a:pt x="254228" y="828432"/>
                    <a:pt x="253988" y="828676"/>
                  </a:cubicBezTo>
                  <a:cubicBezTo>
                    <a:pt x="245931" y="846525"/>
                    <a:pt x="232172" y="861275"/>
                    <a:pt x="216467" y="868911"/>
                  </a:cubicBezTo>
                  <a:cubicBezTo>
                    <a:pt x="191657" y="880971"/>
                    <a:pt x="167406" y="872850"/>
                    <a:pt x="158203" y="849414"/>
                  </a:cubicBezTo>
                  <a:lnTo>
                    <a:pt x="158180" y="849425"/>
                  </a:lnTo>
                  <a:lnTo>
                    <a:pt x="138602" y="859390"/>
                  </a:lnTo>
                  <a:cubicBezTo>
                    <a:pt x="119233" y="863971"/>
                    <a:pt x="101951" y="852829"/>
                    <a:pt x="99276" y="830074"/>
                  </a:cubicBezTo>
                  <a:lnTo>
                    <a:pt x="98915" y="830265"/>
                  </a:lnTo>
                  <a:lnTo>
                    <a:pt x="83063" y="838703"/>
                  </a:lnTo>
                  <a:cubicBezTo>
                    <a:pt x="77552" y="840126"/>
                    <a:pt x="72096" y="840051"/>
                    <a:pt x="67184" y="838351"/>
                  </a:cubicBezTo>
                  <a:cubicBezTo>
                    <a:pt x="61777" y="836482"/>
                    <a:pt x="57428" y="832789"/>
                    <a:pt x="54454" y="827803"/>
                  </a:cubicBezTo>
                  <a:lnTo>
                    <a:pt x="50101" y="810025"/>
                  </a:lnTo>
                  <a:lnTo>
                    <a:pt x="49972" y="809495"/>
                  </a:lnTo>
                  <a:cubicBezTo>
                    <a:pt x="33423" y="818304"/>
                    <a:pt x="16593" y="814616"/>
                    <a:pt x="8518" y="800416"/>
                  </a:cubicBezTo>
                  <a:cubicBezTo>
                    <a:pt x="2364" y="789598"/>
                    <a:pt x="2283" y="774339"/>
                    <a:pt x="8306" y="759769"/>
                  </a:cubicBezTo>
                  <a:lnTo>
                    <a:pt x="8251" y="759637"/>
                  </a:lnTo>
                  <a:lnTo>
                    <a:pt x="441" y="740782"/>
                  </a:lnTo>
                  <a:cubicBezTo>
                    <a:pt x="-550" y="733448"/>
                    <a:pt x="120" y="725333"/>
                    <a:pt x="2545" y="717112"/>
                  </a:cubicBezTo>
                  <a:cubicBezTo>
                    <a:pt x="6061" y="705175"/>
                    <a:pt x="12990" y="694006"/>
                    <a:pt x="22032" y="685715"/>
                  </a:cubicBezTo>
                  <a:cubicBezTo>
                    <a:pt x="22210" y="667290"/>
                    <a:pt x="29869" y="647691"/>
                    <a:pt x="42816" y="632506"/>
                  </a:cubicBezTo>
                  <a:lnTo>
                    <a:pt x="50374" y="626986"/>
                  </a:lnTo>
                  <a:lnTo>
                    <a:pt x="50102" y="625876"/>
                  </a:lnTo>
                  <a:lnTo>
                    <a:pt x="49972" y="625346"/>
                  </a:lnTo>
                  <a:cubicBezTo>
                    <a:pt x="33424" y="634155"/>
                    <a:pt x="16592" y="630467"/>
                    <a:pt x="8518" y="616266"/>
                  </a:cubicBezTo>
                  <a:cubicBezTo>
                    <a:pt x="2364" y="605448"/>
                    <a:pt x="2282" y="590190"/>
                    <a:pt x="8305" y="575620"/>
                  </a:cubicBezTo>
                  <a:lnTo>
                    <a:pt x="8251" y="575488"/>
                  </a:lnTo>
                  <a:lnTo>
                    <a:pt x="440" y="556632"/>
                  </a:lnTo>
                  <a:cubicBezTo>
                    <a:pt x="-550" y="549298"/>
                    <a:pt x="120" y="541185"/>
                    <a:pt x="2544" y="532963"/>
                  </a:cubicBezTo>
                  <a:cubicBezTo>
                    <a:pt x="6061" y="521026"/>
                    <a:pt x="12991" y="509857"/>
                    <a:pt x="22032" y="501565"/>
                  </a:cubicBezTo>
                  <a:cubicBezTo>
                    <a:pt x="22211" y="483141"/>
                    <a:pt x="29868" y="463542"/>
                    <a:pt x="42815" y="448358"/>
                  </a:cubicBezTo>
                  <a:cubicBezTo>
                    <a:pt x="60027" y="428171"/>
                    <a:pt x="83593" y="419216"/>
                    <a:pt x="102442" y="425703"/>
                  </a:cubicBezTo>
                  <a:lnTo>
                    <a:pt x="109112" y="417576"/>
                  </a:lnTo>
                  <a:lnTo>
                    <a:pt x="107251" y="409977"/>
                  </a:lnTo>
                  <a:lnTo>
                    <a:pt x="107122" y="409446"/>
                  </a:lnTo>
                  <a:cubicBezTo>
                    <a:pt x="90574" y="418255"/>
                    <a:pt x="73743" y="414567"/>
                    <a:pt x="65668" y="400367"/>
                  </a:cubicBezTo>
                  <a:cubicBezTo>
                    <a:pt x="59514" y="389548"/>
                    <a:pt x="59433" y="374290"/>
                    <a:pt x="65456" y="359720"/>
                  </a:cubicBezTo>
                  <a:lnTo>
                    <a:pt x="65401" y="359589"/>
                  </a:lnTo>
                  <a:lnTo>
                    <a:pt x="57591" y="340733"/>
                  </a:lnTo>
                  <a:cubicBezTo>
                    <a:pt x="56600" y="333399"/>
                    <a:pt x="57270" y="325285"/>
                    <a:pt x="59695" y="317063"/>
                  </a:cubicBezTo>
                  <a:cubicBezTo>
                    <a:pt x="63210" y="305126"/>
                    <a:pt x="70140" y="293957"/>
                    <a:pt x="79182" y="285667"/>
                  </a:cubicBezTo>
                  <a:cubicBezTo>
                    <a:pt x="79361" y="267240"/>
                    <a:pt x="87018" y="247642"/>
                    <a:pt x="99966" y="232458"/>
                  </a:cubicBezTo>
                  <a:cubicBezTo>
                    <a:pt x="117177" y="212271"/>
                    <a:pt x="140743" y="203316"/>
                    <a:pt x="159592" y="209802"/>
                  </a:cubicBezTo>
                  <a:cubicBezTo>
                    <a:pt x="167814" y="195748"/>
                    <a:pt x="180095" y="185006"/>
                    <a:pt x="193267" y="180335"/>
                  </a:cubicBezTo>
                  <a:lnTo>
                    <a:pt x="217290" y="180554"/>
                  </a:lnTo>
                  <a:lnTo>
                    <a:pt x="209990" y="162932"/>
                  </a:lnTo>
                  <a:cubicBezTo>
                    <a:pt x="208998" y="155597"/>
                    <a:pt x="209669" y="147483"/>
                    <a:pt x="212094" y="139262"/>
                  </a:cubicBezTo>
                  <a:cubicBezTo>
                    <a:pt x="215610" y="127324"/>
                    <a:pt x="222539" y="116156"/>
                    <a:pt x="231581" y="107865"/>
                  </a:cubicBezTo>
                  <a:cubicBezTo>
                    <a:pt x="231760" y="89439"/>
                    <a:pt x="239417" y="69841"/>
                    <a:pt x="252364" y="54656"/>
                  </a:cubicBezTo>
                  <a:cubicBezTo>
                    <a:pt x="269576" y="34469"/>
                    <a:pt x="293142" y="25516"/>
                    <a:pt x="311990" y="32002"/>
                  </a:cubicBezTo>
                  <a:cubicBezTo>
                    <a:pt x="320213" y="17946"/>
                    <a:pt x="332494" y="7204"/>
                    <a:pt x="345666" y="2534"/>
                  </a:cubicBezTo>
                  <a:cubicBezTo>
                    <a:pt x="365680" y="-4564"/>
                    <a:pt x="383962" y="3594"/>
                    <a:pt x="390779" y="22658"/>
                  </a:cubicBezTo>
                  <a:cubicBezTo>
                    <a:pt x="406354" y="5665"/>
                    <a:pt x="426532" y="-2549"/>
                    <a:pt x="443779" y="1079"/>
                  </a:cubicBezTo>
                  <a:close/>
                </a:path>
              </a:pathLst>
            </a:custGeom>
            <a:solidFill>
              <a:srgbClr val="00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04A9A533-4862-475D-AA21-A828D6349819}"/>
                </a:ext>
              </a:extLst>
            </p:cNvPr>
            <p:cNvSpPr/>
            <p:nvPr/>
          </p:nvSpPr>
          <p:spPr>
            <a:xfrm>
              <a:off x="4722184" y="4106968"/>
              <a:ext cx="1467898" cy="753957"/>
            </a:xfrm>
            <a:custGeom>
              <a:avLst/>
              <a:gdLst>
                <a:gd name="connsiteX0" fmla="*/ 958811 w 1467898"/>
                <a:gd name="connsiteY0" fmla="*/ 604 h 753957"/>
                <a:gd name="connsiteX1" fmla="*/ 979541 w 1467898"/>
                <a:gd name="connsiteY1" fmla="*/ 11398 h 753957"/>
                <a:gd name="connsiteX2" fmla="*/ 1013228 w 1467898"/>
                <a:gd name="connsiteY2" fmla="*/ 4736 h 753957"/>
                <a:gd name="connsiteX3" fmla="*/ 1035489 w 1467898"/>
                <a:gd name="connsiteY3" fmla="*/ 35420 h 753957"/>
                <a:gd name="connsiteX4" fmla="*/ 1078991 w 1467898"/>
                <a:gd name="connsiteY4" fmla="*/ 41414 h 753957"/>
                <a:gd name="connsiteX5" fmla="*/ 1079783 w 1467898"/>
                <a:gd name="connsiteY5" fmla="*/ 43143 h 753957"/>
                <a:gd name="connsiteX6" fmla="*/ 1090668 w 1467898"/>
                <a:gd name="connsiteY6" fmla="*/ 37313 h 753957"/>
                <a:gd name="connsiteX7" fmla="*/ 1124897 w 1467898"/>
                <a:gd name="connsiteY7" fmla="*/ 9926 h 753957"/>
                <a:gd name="connsiteX8" fmla="*/ 1173216 w 1467898"/>
                <a:gd name="connsiteY8" fmla="*/ 17748 h 753957"/>
                <a:gd name="connsiteX9" fmla="*/ 1206904 w 1467898"/>
                <a:gd name="connsiteY9" fmla="*/ 11085 h 753957"/>
                <a:gd name="connsiteX10" fmla="*/ 1229164 w 1467898"/>
                <a:gd name="connsiteY10" fmla="*/ 41770 h 753957"/>
                <a:gd name="connsiteX11" fmla="*/ 1272667 w 1467898"/>
                <a:gd name="connsiteY11" fmla="*/ 47765 h 753957"/>
                <a:gd name="connsiteX12" fmla="*/ 1274143 w 1467898"/>
                <a:gd name="connsiteY12" fmla="*/ 92656 h 753957"/>
                <a:gd name="connsiteX13" fmla="*/ 1285456 w 1467898"/>
                <a:gd name="connsiteY13" fmla="*/ 154077 h 753957"/>
                <a:gd name="connsiteX14" fmla="*/ 1278239 w 1467898"/>
                <a:gd name="connsiteY14" fmla="*/ 188121 h 753957"/>
                <a:gd name="connsiteX15" fmla="*/ 1261643 w 1467898"/>
                <a:gd name="connsiteY15" fmla="*/ 194168 h 753957"/>
                <a:gd name="connsiteX16" fmla="*/ 1270914 w 1467898"/>
                <a:gd name="connsiteY16" fmla="*/ 197370 h 753957"/>
                <a:gd name="connsiteX17" fmla="*/ 1288238 w 1467898"/>
                <a:gd name="connsiteY17" fmla="*/ 221756 h 753957"/>
                <a:gd name="connsiteX18" fmla="*/ 1358218 w 1467898"/>
                <a:gd name="connsiteY18" fmla="*/ 262158 h 753957"/>
                <a:gd name="connsiteX19" fmla="*/ 1385343 w 1467898"/>
                <a:gd name="connsiteY19" fmla="*/ 293520 h 753957"/>
                <a:gd name="connsiteX20" fmla="*/ 1370130 w 1467898"/>
                <a:gd name="connsiteY20" fmla="*/ 321964 h 753957"/>
                <a:gd name="connsiteX21" fmla="*/ 1376744 w 1467898"/>
                <a:gd name="connsiteY21" fmla="*/ 357104 h 753957"/>
                <a:gd name="connsiteX22" fmla="*/ 1362755 w 1467898"/>
                <a:gd name="connsiteY22" fmla="*/ 373472 h 753957"/>
                <a:gd name="connsiteX23" fmla="*/ 1361458 w 1467898"/>
                <a:gd name="connsiteY23" fmla="*/ 373721 h 753957"/>
                <a:gd name="connsiteX24" fmla="*/ 1370789 w 1467898"/>
                <a:gd name="connsiteY24" fmla="*/ 386856 h 753957"/>
                <a:gd name="connsiteX25" fmla="*/ 1440769 w 1467898"/>
                <a:gd name="connsiteY25" fmla="*/ 427258 h 753957"/>
                <a:gd name="connsiteX26" fmla="*/ 1467894 w 1467898"/>
                <a:gd name="connsiteY26" fmla="*/ 458619 h 753957"/>
                <a:gd name="connsiteX27" fmla="*/ 1452680 w 1467898"/>
                <a:gd name="connsiteY27" fmla="*/ 487065 h 753957"/>
                <a:gd name="connsiteX28" fmla="*/ 1459296 w 1467898"/>
                <a:gd name="connsiteY28" fmla="*/ 522204 h 753957"/>
                <a:gd name="connsiteX29" fmla="*/ 1424566 w 1467898"/>
                <a:gd name="connsiteY29" fmla="*/ 542555 h 753957"/>
                <a:gd name="connsiteX30" fmla="*/ 1424109 w 1467898"/>
                <a:gd name="connsiteY30" fmla="*/ 543214 h 753957"/>
                <a:gd name="connsiteX31" fmla="*/ 1401294 w 1467898"/>
                <a:gd name="connsiteY31" fmla="*/ 579690 h 753957"/>
                <a:gd name="connsiteX32" fmla="*/ 1339670 w 1467898"/>
                <a:gd name="connsiteY32" fmla="*/ 572908 h 753957"/>
                <a:gd name="connsiteX33" fmla="*/ 1339652 w 1467898"/>
                <a:gd name="connsiteY33" fmla="*/ 572919 h 753957"/>
                <a:gd name="connsiteX34" fmla="*/ 1336350 w 1467898"/>
                <a:gd name="connsiteY34" fmla="*/ 575165 h 753957"/>
                <a:gd name="connsiteX35" fmla="*/ 1357099 w 1467898"/>
                <a:gd name="connsiteY35" fmla="*/ 582123 h 753957"/>
                <a:gd name="connsiteX36" fmla="*/ 1383596 w 1467898"/>
                <a:gd name="connsiteY36" fmla="*/ 617534 h 753957"/>
                <a:gd name="connsiteX37" fmla="*/ 1410722 w 1467898"/>
                <a:gd name="connsiteY37" fmla="*/ 648895 h 753957"/>
                <a:gd name="connsiteX38" fmla="*/ 1395508 w 1467898"/>
                <a:gd name="connsiteY38" fmla="*/ 677340 h 753957"/>
                <a:gd name="connsiteX39" fmla="*/ 1402124 w 1467898"/>
                <a:gd name="connsiteY39" fmla="*/ 712480 h 753957"/>
                <a:gd name="connsiteX40" fmla="*/ 1367394 w 1467898"/>
                <a:gd name="connsiteY40" fmla="*/ 732831 h 753957"/>
                <a:gd name="connsiteX41" fmla="*/ 1366937 w 1467898"/>
                <a:gd name="connsiteY41" fmla="*/ 733491 h 753957"/>
                <a:gd name="connsiteX42" fmla="*/ 1359599 w 1467898"/>
                <a:gd name="connsiteY42" fmla="*/ 753955 h 753957"/>
                <a:gd name="connsiteX43" fmla="*/ 1183316 w 1467898"/>
                <a:gd name="connsiteY43" fmla="*/ 753954 h 753957"/>
                <a:gd name="connsiteX44" fmla="*/ 1183316 w 1467898"/>
                <a:gd name="connsiteY44" fmla="*/ 753957 h 753957"/>
                <a:gd name="connsiteX45" fmla="*/ 187211 w 1467898"/>
                <a:gd name="connsiteY45" fmla="*/ 753957 h 753957"/>
                <a:gd name="connsiteX46" fmla="*/ 187211 w 1467898"/>
                <a:gd name="connsiteY46" fmla="*/ 753955 h 753957"/>
                <a:gd name="connsiteX47" fmla="*/ 33376 w 1467898"/>
                <a:gd name="connsiteY47" fmla="*/ 753955 h 753957"/>
                <a:gd name="connsiteX48" fmla="*/ 31857 w 1467898"/>
                <a:gd name="connsiteY48" fmla="*/ 750336 h 753957"/>
                <a:gd name="connsiteX49" fmla="*/ 31763 w 1467898"/>
                <a:gd name="connsiteY49" fmla="*/ 750241 h 753957"/>
                <a:gd name="connsiteX50" fmla="*/ 18311 w 1467898"/>
                <a:gd name="connsiteY50" fmla="*/ 736766 h 753957"/>
                <a:gd name="connsiteX51" fmla="*/ 12748 w 1467898"/>
                <a:gd name="connsiteY51" fmla="*/ 718154 h 753957"/>
                <a:gd name="connsiteX52" fmla="*/ 21241 w 1467898"/>
                <a:gd name="connsiteY52" fmla="*/ 691087 h 753957"/>
                <a:gd name="connsiteX53" fmla="*/ 23998 w 1467898"/>
                <a:gd name="connsiteY53" fmla="*/ 646960 h 753957"/>
                <a:gd name="connsiteX54" fmla="*/ 27589 w 1467898"/>
                <a:gd name="connsiteY54" fmla="*/ 643418 h 753957"/>
                <a:gd name="connsiteX55" fmla="*/ 19156 w 1467898"/>
                <a:gd name="connsiteY55" fmla="*/ 623336 h 753957"/>
                <a:gd name="connsiteX56" fmla="*/ 19063 w 1467898"/>
                <a:gd name="connsiteY56" fmla="*/ 623242 h 753957"/>
                <a:gd name="connsiteX57" fmla="*/ 5612 w 1467898"/>
                <a:gd name="connsiteY57" fmla="*/ 609767 h 753957"/>
                <a:gd name="connsiteX58" fmla="*/ 47 w 1467898"/>
                <a:gd name="connsiteY58" fmla="*/ 591155 h 753957"/>
                <a:gd name="connsiteX59" fmla="*/ 8541 w 1467898"/>
                <a:gd name="connsiteY59" fmla="*/ 564087 h 753957"/>
                <a:gd name="connsiteX60" fmla="*/ 11298 w 1467898"/>
                <a:gd name="connsiteY60" fmla="*/ 519961 h 753957"/>
                <a:gd name="connsiteX61" fmla="*/ 22141 w 1467898"/>
                <a:gd name="connsiteY61" fmla="*/ 509263 h 753957"/>
                <a:gd name="connsiteX62" fmla="*/ 19098 w 1467898"/>
                <a:gd name="connsiteY62" fmla="*/ 499080 h 753957"/>
                <a:gd name="connsiteX63" fmla="*/ 27591 w 1467898"/>
                <a:gd name="connsiteY63" fmla="*/ 472012 h 753957"/>
                <a:gd name="connsiteX64" fmla="*/ 30348 w 1467898"/>
                <a:gd name="connsiteY64" fmla="*/ 427885 h 753957"/>
                <a:gd name="connsiteX65" fmla="*/ 79797 w 1467898"/>
                <a:gd name="connsiteY65" fmla="*/ 401862 h 753957"/>
                <a:gd name="connsiteX66" fmla="*/ 83733 w 1467898"/>
                <a:gd name="connsiteY66" fmla="*/ 397057 h 753957"/>
                <a:gd name="connsiteX67" fmla="*/ 78130 w 1467898"/>
                <a:gd name="connsiteY67" fmla="*/ 389562 h 753957"/>
                <a:gd name="connsiteX68" fmla="*/ 77836 w 1467898"/>
                <a:gd name="connsiteY68" fmla="*/ 389169 h 753957"/>
                <a:gd name="connsiteX69" fmla="*/ 35523 w 1467898"/>
                <a:gd name="connsiteY69" fmla="*/ 388053 h 753957"/>
                <a:gd name="connsiteX70" fmla="*/ 22332 w 1467898"/>
                <a:gd name="connsiteY70" fmla="*/ 356635 h 753957"/>
                <a:gd name="connsiteX71" fmla="*/ 22239 w 1467898"/>
                <a:gd name="connsiteY71" fmla="*/ 356542 h 753957"/>
                <a:gd name="connsiteX72" fmla="*/ 8786 w 1467898"/>
                <a:gd name="connsiteY72" fmla="*/ 343067 h 753957"/>
                <a:gd name="connsiteX73" fmla="*/ 3222 w 1467898"/>
                <a:gd name="connsiteY73" fmla="*/ 324455 h 753957"/>
                <a:gd name="connsiteX74" fmla="*/ 11717 w 1467898"/>
                <a:gd name="connsiteY74" fmla="*/ 297387 h 753957"/>
                <a:gd name="connsiteX75" fmla="*/ 14472 w 1467898"/>
                <a:gd name="connsiteY75" fmla="*/ 253260 h 753957"/>
                <a:gd name="connsiteX76" fmla="*/ 63922 w 1467898"/>
                <a:gd name="connsiteY76" fmla="*/ 227238 h 753957"/>
                <a:gd name="connsiteX77" fmla="*/ 86522 w 1467898"/>
                <a:gd name="connsiteY77" fmla="*/ 199641 h 753957"/>
                <a:gd name="connsiteX78" fmla="*/ 90506 w 1467898"/>
                <a:gd name="connsiteY78" fmla="*/ 199075 h 753957"/>
                <a:gd name="connsiteX79" fmla="*/ 81679 w 1467898"/>
                <a:gd name="connsiteY79" fmla="*/ 182798 h 753957"/>
                <a:gd name="connsiteX80" fmla="*/ 87208 w 1467898"/>
                <a:gd name="connsiteY80" fmla="*/ 151384 h 753957"/>
                <a:gd name="connsiteX81" fmla="*/ 75533 w 1467898"/>
                <a:gd name="connsiteY81" fmla="*/ 119155 h 753957"/>
                <a:gd name="connsiteX82" fmla="*/ 96855 w 1467898"/>
                <a:gd name="connsiteY82" fmla="*/ 90508 h 753957"/>
                <a:gd name="connsiteX83" fmla="*/ 97058 w 1467898"/>
                <a:gd name="connsiteY83" fmla="*/ 89753 h 753957"/>
                <a:gd name="connsiteX84" fmla="*/ 106556 w 1467898"/>
                <a:gd name="connsiteY84" fmla="*/ 48615 h 753957"/>
                <a:gd name="connsiteX85" fmla="*/ 152759 w 1467898"/>
                <a:gd name="connsiteY85" fmla="*/ 39217 h 753957"/>
                <a:gd name="connsiteX86" fmla="*/ 152769 w 1467898"/>
                <a:gd name="connsiteY86" fmla="*/ 39201 h 753957"/>
                <a:gd name="connsiteX87" fmla="*/ 161957 w 1467898"/>
                <a:gd name="connsiteY87" fmla="*/ 25067 h 753957"/>
                <a:gd name="connsiteX88" fmla="*/ 199342 w 1467898"/>
                <a:gd name="connsiteY88" fmla="*/ 29460 h 753957"/>
                <a:gd name="connsiteX89" fmla="*/ 199508 w 1467898"/>
                <a:gd name="connsiteY89" fmla="*/ 29194 h 753957"/>
                <a:gd name="connsiteX90" fmla="*/ 206805 w 1467898"/>
                <a:gd name="connsiteY90" fmla="*/ 17503 h 753957"/>
                <a:gd name="connsiteX91" fmla="*/ 217494 w 1467898"/>
                <a:gd name="connsiteY91" fmla="*/ 11645 h 753957"/>
                <a:gd name="connsiteX92" fmla="*/ 230002 w 1467898"/>
                <a:gd name="connsiteY92" fmla="*/ 13771 h 753957"/>
                <a:gd name="connsiteX93" fmla="*/ 239715 w 1467898"/>
                <a:gd name="connsiteY93" fmla="*/ 23916 h 753957"/>
                <a:gd name="connsiteX94" fmla="*/ 240004 w 1467898"/>
                <a:gd name="connsiteY94" fmla="*/ 24219 h 753957"/>
                <a:gd name="connsiteX95" fmla="*/ 271038 w 1467898"/>
                <a:gd name="connsiteY95" fmla="*/ 14347 h 753957"/>
                <a:gd name="connsiteX96" fmla="*/ 286776 w 1467898"/>
                <a:gd name="connsiteY96" fmla="*/ 41278 h 753957"/>
                <a:gd name="connsiteX97" fmla="*/ 286862 w 1467898"/>
                <a:gd name="connsiteY97" fmla="*/ 41345 h 753957"/>
                <a:gd name="connsiteX98" fmla="*/ 299288 w 1467898"/>
                <a:gd name="connsiteY98" fmla="*/ 50879 h 753957"/>
                <a:gd name="connsiteX99" fmla="*/ 303298 w 1467898"/>
                <a:gd name="connsiteY99" fmla="*/ 59511 h 753957"/>
                <a:gd name="connsiteX100" fmla="*/ 321619 w 1467898"/>
                <a:gd name="connsiteY100" fmla="*/ 44851 h 753957"/>
                <a:gd name="connsiteX101" fmla="*/ 369939 w 1467898"/>
                <a:gd name="connsiteY101" fmla="*/ 52674 h 753957"/>
                <a:gd name="connsiteX102" fmla="*/ 403626 w 1467898"/>
                <a:gd name="connsiteY102" fmla="*/ 46012 h 753957"/>
                <a:gd name="connsiteX103" fmla="*/ 425886 w 1467898"/>
                <a:gd name="connsiteY103" fmla="*/ 76696 h 753957"/>
                <a:gd name="connsiteX104" fmla="*/ 450189 w 1467898"/>
                <a:gd name="connsiteY104" fmla="*/ 74313 h 753957"/>
                <a:gd name="connsiteX105" fmla="*/ 460272 w 1467898"/>
                <a:gd name="connsiteY105" fmla="*/ 78713 h 753957"/>
                <a:gd name="connsiteX106" fmla="*/ 486720 w 1467898"/>
                <a:gd name="connsiteY106" fmla="*/ 57550 h 753957"/>
                <a:gd name="connsiteX107" fmla="*/ 535040 w 1467898"/>
                <a:gd name="connsiteY107" fmla="*/ 65373 h 753957"/>
                <a:gd name="connsiteX108" fmla="*/ 568727 w 1467898"/>
                <a:gd name="connsiteY108" fmla="*/ 58711 h 753957"/>
                <a:gd name="connsiteX109" fmla="*/ 590987 w 1467898"/>
                <a:gd name="connsiteY109" fmla="*/ 89395 h 753957"/>
                <a:gd name="connsiteX110" fmla="*/ 634490 w 1467898"/>
                <a:gd name="connsiteY110" fmla="*/ 95389 h 753957"/>
                <a:gd name="connsiteX111" fmla="*/ 635967 w 1467898"/>
                <a:gd name="connsiteY111" fmla="*/ 140282 h 753957"/>
                <a:gd name="connsiteX112" fmla="*/ 643378 w 1467898"/>
                <a:gd name="connsiteY112" fmla="*/ 148763 h 753957"/>
                <a:gd name="connsiteX113" fmla="*/ 658171 w 1467898"/>
                <a:gd name="connsiteY113" fmla="*/ 136925 h 753957"/>
                <a:gd name="connsiteX114" fmla="*/ 706491 w 1467898"/>
                <a:gd name="connsiteY114" fmla="*/ 144748 h 753957"/>
                <a:gd name="connsiteX115" fmla="*/ 740178 w 1467898"/>
                <a:gd name="connsiteY115" fmla="*/ 138086 h 753957"/>
                <a:gd name="connsiteX116" fmla="*/ 752669 w 1467898"/>
                <a:gd name="connsiteY116" fmla="*/ 145450 h 753957"/>
                <a:gd name="connsiteX117" fmla="*/ 753564 w 1467898"/>
                <a:gd name="connsiteY117" fmla="*/ 138649 h 753957"/>
                <a:gd name="connsiteX118" fmla="*/ 764044 w 1467898"/>
                <a:gd name="connsiteY118" fmla="*/ 123725 h 753957"/>
                <a:gd name="connsiteX119" fmla="*/ 789042 w 1467898"/>
                <a:gd name="connsiteY119" fmla="*/ 110337 h 753957"/>
                <a:gd name="connsiteX120" fmla="*/ 823271 w 1467898"/>
                <a:gd name="connsiteY120" fmla="*/ 82950 h 753957"/>
                <a:gd name="connsiteX121" fmla="*/ 850861 w 1467898"/>
                <a:gd name="connsiteY121" fmla="*/ 79978 h 753957"/>
                <a:gd name="connsiteX122" fmla="*/ 855259 w 1467898"/>
                <a:gd name="connsiteY122" fmla="*/ 82268 h 753957"/>
                <a:gd name="connsiteX123" fmla="*/ 859455 w 1467898"/>
                <a:gd name="connsiteY123" fmla="*/ 74911 h 753957"/>
                <a:gd name="connsiteX124" fmla="*/ 859470 w 1467898"/>
                <a:gd name="connsiteY124" fmla="*/ 74803 h 753957"/>
                <a:gd name="connsiteX125" fmla="*/ 861514 w 1467898"/>
                <a:gd name="connsiteY125" fmla="*/ 59275 h 753957"/>
                <a:gd name="connsiteX126" fmla="*/ 871994 w 1467898"/>
                <a:gd name="connsiteY126" fmla="*/ 44352 h 753957"/>
                <a:gd name="connsiteX127" fmla="*/ 896994 w 1467898"/>
                <a:gd name="connsiteY127" fmla="*/ 30963 h 753957"/>
                <a:gd name="connsiteX128" fmla="*/ 931221 w 1467898"/>
                <a:gd name="connsiteY128" fmla="*/ 3575 h 753957"/>
                <a:gd name="connsiteX129" fmla="*/ 958811 w 1467898"/>
                <a:gd name="connsiteY129" fmla="*/ 604 h 753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1467898" h="753957">
                  <a:moveTo>
                    <a:pt x="958811" y="604"/>
                  </a:moveTo>
                  <a:cubicBezTo>
                    <a:pt x="967239" y="1968"/>
                    <a:pt x="974523" y="5627"/>
                    <a:pt x="979541" y="11398"/>
                  </a:cubicBezTo>
                  <a:cubicBezTo>
                    <a:pt x="990399" y="5212"/>
                    <a:pt x="1002683" y="2785"/>
                    <a:pt x="1013228" y="4736"/>
                  </a:cubicBezTo>
                  <a:cubicBezTo>
                    <a:pt x="1029254" y="7699"/>
                    <a:pt x="1038272" y="20133"/>
                    <a:pt x="1035489" y="35420"/>
                  </a:cubicBezTo>
                  <a:cubicBezTo>
                    <a:pt x="1052359" y="30102"/>
                    <a:pt x="1068922" y="32386"/>
                    <a:pt x="1078991" y="41414"/>
                  </a:cubicBezTo>
                  <a:lnTo>
                    <a:pt x="1079783" y="43143"/>
                  </a:lnTo>
                  <a:lnTo>
                    <a:pt x="1090668" y="37313"/>
                  </a:lnTo>
                  <a:cubicBezTo>
                    <a:pt x="1097857" y="25136"/>
                    <a:pt x="1110466" y="15049"/>
                    <a:pt x="1124897" y="9926"/>
                  </a:cubicBezTo>
                  <a:cubicBezTo>
                    <a:pt x="1144081" y="3114"/>
                    <a:pt x="1163178" y="6205"/>
                    <a:pt x="1173216" y="17748"/>
                  </a:cubicBezTo>
                  <a:cubicBezTo>
                    <a:pt x="1184074" y="11562"/>
                    <a:pt x="1196358" y="9135"/>
                    <a:pt x="1206904" y="11085"/>
                  </a:cubicBezTo>
                  <a:cubicBezTo>
                    <a:pt x="1222929" y="14048"/>
                    <a:pt x="1231948" y="26484"/>
                    <a:pt x="1229164" y="41770"/>
                  </a:cubicBezTo>
                  <a:cubicBezTo>
                    <a:pt x="1246035" y="36452"/>
                    <a:pt x="1262596" y="38736"/>
                    <a:pt x="1272667" y="47765"/>
                  </a:cubicBezTo>
                  <a:cubicBezTo>
                    <a:pt x="1284532" y="58405"/>
                    <a:pt x="1285123" y="76319"/>
                    <a:pt x="1274143" y="92656"/>
                  </a:cubicBezTo>
                  <a:cubicBezTo>
                    <a:pt x="1298894" y="101968"/>
                    <a:pt x="1304000" y="129674"/>
                    <a:pt x="1285456" y="154077"/>
                  </a:cubicBezTo>
                  <a:cubicBezTo>
                    <a:pt x="1292891" y="163239"/>
                    <a:pt x="1289841" y="177635"/>
                    <a:pt x="1278239" y="188121"/>
                  </a:cubicBezTo>
                  <a:lnTo>
                    <a:pt x="1261643" y="194168"/>
                  </a:lnTo>
                  <a:lnTo>
                    <a:pt x="1270914" y="197370"/>
                  </a:lnTo>
                  <a:cubicBezTo>
                    <a:pt x="1278832" y="203324"/>
                    <a:pt x="1284979" y="211732"/>
                    <a:pt x="1288238" y="221756"/>
                  </a:cubicBezTo>
                  <a:cubicBezTo>
                    <a:pt x="1318766" y="212565"/>
                    <a:pt x="1350335" y="230789"/>
                    <a:pt x="1358218" y="262158"/>
                  </a:cubicBezTo>
                  <a:cubicBezTo>
                    <a:pt x="1373627" y="264364"/>
                    <a:pt x="1385099" y="277624"/>
                    <a:pt x="1385343" y="293520"/>
                  </a:cubicBezTo>
                  <a:cubicBezTo>
                    <a:pt x="1385524" y="305020"/>
                    <a:pt x="1379742" y="315832"/>
                    <a:pt x="1370130" y="321964"/>
                  </a:cubicBezTo>
                  <a:cubicBezTo>
                    <a:pt x="1378973" y="331165"/>
                    <a:pt x="1381570" y="344969"/>
                    <a:pt x="1376744" y="357104"/>
                  </a:cubicBezTo>
                  <a:cubicBezTo>
                    <a:pt x="1373918" y="364207"/>
                    <a:pt x="1368900" y="369871"/>
                    <a:pt x="1362755" y="373472"/>
                  </a:cubicBezTo>
                  <a:lnTo>
                    <a:pt x="1361458" y="373721"/>
                  </a:lnTo>
                  <a:lnTo>
                    <a:pt x="1370789" y="386856"/>
                  </a:lnTo>
                  <a:cubicBezTo>
                    <a:pt x="1401317" y="377665"/>
                    <a:pt x="1432886" y="395888"/>
                    <a:pt x="1440769" y="427258"/>
                  </a:cubicBezTo>
                  <a:cubicBezTo>
                    <a:pt x="1456178" y="429463"/>
                    <a:pt x="1467650" y="442723"/>
                    <a:pt x="1467894" y="458619"/>
                  </a:cubicBezTo>
                  <a:cubicBezTo>
                    <a:pt x="1468074" y="470121"/>
                    <a:pt x="1462294" y="480933"/>
                    <a:pt x="1452680" y="487065"/>
                  </a:cubicBezTo>
                  <a:cubicBezTo>
                    <a:pt x="1461524" y="496265"/>
                    <a:pt x="1464121" y="510069"/>
                    <a:pt x="1459296" y="522204"/>
                  </a:cubicBezTo>
                  <a:cubicBezTo>
                    <a:pt x="1453643" y="536410"/>
                    <a:pt x="1439222" y="544862"/>
                    <a:pt x="1424566" y="542555"/>
                  </a:cubicBezTo>
                  <a:cubicBezTo>
                    <a:pt x="1424416" y="542778"/>
                    <a:pt x="1424260" y="542993"/>
                    <a:pt x="1424109" y="543214"/>
                  </a:cubicBezTo>
                  <a:cubicBezTo>
                    <a:pt x="1422153" y="558173"/>
                    <a:pt x="1413786" y="571544"/>
                    <a:pt x="1401294" y="579690"/>
                  </a:cubicBezTo>
                  <a:cubicBezTo>
                    <a:pt x="1381559" y="592555"/>
                    <a:pt x="1355909" y="589728"/>
                    <a:pt x="1339670" y="572908"/>
                  </a:cubicBezTo>
                  <a:lnTo>
                    <a:pt x="1339652" y="572919"/>
                  </a:lnTo>
                  <a:lnTo>
                    <a:pt x="1336350" y="575165"/>
                  </a:lnTo>
                  <a:lnTo>
                    <a:pt x="1357099" y="582123"/>
                  </a:lnTo>
                  <a:cubicBezTo>
                    <a:pt x="1369793" y="589451"/>
                    <a:pt x="1379656" y="601849"/>
                    <a:pt x="1383596" y="617534"/>
                  </a:cubicBezTo>
                  <a:cubicBezTo>
                    <a:pt x="1399006" y="619740"/>
                    <a:pt x="1410478" y="633000"/>
                    <a:pt x="1410722" y="648895"/>
                  </a:cubicBezTo>
                  <a:cubicBezTo>
                    <a:pt x="1410902" y="660397"/>
                    <a:pt x="1405122" y="671208"/>
                    <a:pt x="1395508" y="677340"/>
                  </a:cubicBezTo>
                  <a:cubicBezTo>
                    <a:pt x="1404351" y="686541"/>
                    <a:pt x="1406950" y="700345"/>
                    <a:pt x="1402124" y="712480"/>
                  </a:cubicBezTo>
                  <a:cubicBezTo>
                    <a:pt x="1396470" y="726687"/>
                    <a:pt x="1382050" y="735137"/>
                    <a:pt x="1367394" y="732831"/>
                  </a:cubicBezTo>
                  <a:cubicBezTo>
                    <a:pt x="1367244" y="733054"/>
                    <a:pt x="1367088" y="733269"/>
                    <a:pt x="1366937" y="733491"/>
                  </a:cubicBezTo>
                  <a:lnTo>
                    <a:pt x="1359599" y="753955"/>
                  </a:lnTo>
                  <a:lnTo>
                    <a:pt x="1183316" y="753954"/>
                  </a:lnTo>
                  <a:lnTo>
                    <a:pt x="1183316" y="753957"/>
                  </a:lnTo>
                  <a:lnTo>
                    <a:pt x="187211" y="753957"/>
                  </a:lnTo>
                  <a:lnTo>
                    <a:pt x="187211" y="753955"/>
                  </a:lnTo>
                  <a:lnTo>
                    <a:pt x="33376" y="753955"/>
                  </a:lnTo>
                  <a:lnTo>
                    <a:pt x="31857" y="750336"/>
                  </a:lnTo>
                  <a:lnTo>
                    <a:pt x="31763" y="750241"/>
                  </a:lnTo>
                  <a:lnTo>
                    <a:pt x="18311" y="736766"/>
                  </a:lnTo>
                  <a:cubicBezTo>
                    <a:pt x="15026" y="731233"/>
                    <a:pt x="13069" y="724861"/>
                    <a:pt x="12748" y="718154"/>
                  </a:cubicBezTo>
                  <a:cubicBezTo>
                    <a:pt x="12276" y="708418"/>
                    <a:pt x="15295" y="698790"/>
                    <a:pt x="21241" y="691087"/>
                  </a:cubicBezTo>
                  <a:cubicBezTo>
                    <a:pt x="15524" y="676807"/>
                    <a:pt x="16541" y="660552"/>
                    <a:pt x="23998" y="646960"/>
                  </a:cubicBezTo>
                  <a:lnTo>
                    <a:pt x="27589" y="643418"/>
                  </a:lnTo>
                  <a:lnTo>
                    <a:pt x="19156" y="623336"/>
                  </a:lnTo>
                  <a:lnTo>
                    <a:pt x="19063" y="623242"/>
                  </a:lnTo>
                  <a:lnTo>
                    <a:pt x="5612" y="609767"/>
                  </a:lnTo>
                  <a:cubicBezTo>
                    <a:pt x="2326" y="604234"/>
                    <a:pt x="370" y="597861"/>
                    <a:pt x="47" y="591155"/>
                  </a:cubicBezTo>
                  <a:cubicBezTo>
                    <a:pt x="-424" y="581418"/>
                    <a:pt x="2595" y="571789"/>
                    <a:pt x="8541" y="564087"/>
                  </a:cubicBezTo>
                  <a:cubicBezTo>
                    <a:pt x="2824" y="549806"/>
                    <a:pt x="3841" y="533553"/>
                    <a:pt x="11298" y="519961"/>
                  </a:cubicBezTo>
                  <a:lnTo>
                    <a:pt x="22141" y="509263"/>
                  </a:lnTo>
                  <a:lnTo>
                    <a:pt x="19098" y="499080"/>
                  </a:lnTo>
                  <a:cubicBezTo>
                    <a:pt x="18626" y="489343"/>
                    <a:pt x="21645" y="479714"/>
                    <a:pt x="27591" y="472012"/>
                  </a:cubicBezTo>
                  <a:cubicBezTo>
                    <a:pt x="21873" y="457731"/>
                    <a:pt x="22891" y="441478"/>
                    <a:pt x="30348" y="427885"/>
                  </a:cubicBezTo>
                  <a:cubicBezTo>
                    <a:pt x="40261" y="409815"/>
                    <a:pt x="59804" y="399530"/>
                    <a:pt x="79797" y="401862"/>
                  </a:cubicBezTo>
                  <a:lnTo>
                    <a:pt x="83733" y="397057"/>
                  </a:lnTo>
                  <a:lnTo>
                    <a:pt x="78130" y="389562"/>
                  </a:lnTo>
                  <a:lnTo>
                    <a:pt x="77836" y="389169"/>
                  </a:lnTo>
                  <a:cubicBezTo>
                    <a:pt x="64918" y="398343"/>
                    <a:pt x="47737" y="397888"/>
                    <a:pt x="35523" y="388053"/>
                  </a:cubicBezTo>
                  <a:cubicBezTo>
                    <a:pt x="26215" y="380559"/>
                    <a:pt x="21261" y="368767"/>
                    <a:pt x="22332" y="356635"/>
                  </a:cubicBezTo>
                  <a:lnTo>
                    <a:pt x="22239" y="356542"/>
                  </a:lnTo>
                  <a:lnTo>
                    <a:pt x="8786" y="343067"/>
                  </a:lnTo>
                  <a:cubicBezTo>
                    <a:pt x="5501" y="337533"/>
                    <a:pt x="3545" y="331161"/>
                    <a:pt x="3222" y="324455"/>
                  </a:cubicBezTo>
                  <a:cubicBezTo>
                    <a:pt x="2750" y="314718"/>
                    <a:pt x="5769" y="305089"/>
                    <a:pt x="11717" y="297387"/>
                  </a:cubicBezTo>
                  <a:cubicBezTo>
                    <a:pt x="5999" y="283106"/>
                    <a:pt x="7016" y="266853"/>
                    <a:pt x="14472" y="253260"/>
                  </a:cubicBezTo>
                  <a:cubicBezTo>
                    <a:pt x="24386" y="235190"/>
                    <a:pt x="43929" y="224905"/>
                    <a:pt x="63922" y="227238"/>
                  </a:cubicBezTo>
                  <a:cubicBezTo>
                    <a:pt x="67248" y="215192"/>
                    <a:pt x="75492" y="205132"/>
                    <a:pt x="86522" y="199641"/>
                  </a:cubicBezTo>
                  <a:lnTo>
                    <a:pt x="90506" y="199075"/>
                  </a:lnTo>
                  <a:lnTo>
                    <a:pt x="81679" y="182798"/>
                  </a:lnTo>
                  <a:cubicBezTo>
                    <a:pt x="79304" y="171735"/>
                    <a:pt x="81403" y="159796"/>
                    <a:pt x="87208" y="151384"/>
                  </a:cubicBezTo>
                  <a:cubicBezTo>
                    <a:pt x="78972" y="144786"/>
                    <a:pt x="74387" y="132125"/>
                    <a:pt x="75533" y="119155"/>
                  </a:cubicBezTo>
                  <a:cubicBezTo>
                    <a:pt x="76878" y="103968"/>
                    <a:pt x="85731" y="92073"/>
                    <a:pt x="96855" y="90508"/>
                  </a:cubicBezTo>
                  <a:cubicBezTo>
                    <a:pt x="96921" y="90254"/>
                    <a:pt x="96992" y="90005"/>
                    <a:pt x="97058" y="89753"/>
                  </a:cubicBezTo>
                  <a:cubicBezTo>
                    <a:pt x="95564" y="74797"/>
                    <a:pt x="99048" y="59716"/>
                    <a:pt x="106556" y="48615"/>
                  </a:cubicBezTo>
                  <a:cubicBezTo>
                    <a:pt x="118417" y="31081"/>
                    <a:pt x="137650" y="27173"/>
                    <a:pt x="152759" y="39217"/>
                  </a:cubicBezTo>
                  <a:lnTo>
                    <a:pt x="152769" y="39201"/>
                  </a:lnTo>
                  <a:lnTo>
                    <a:pt x="161957" y="25067"/>
                  </a:lnTo>
                  <a:cubicBezTo>
                    <a:pt x="173071" y="14589"/>
                    <a:pt x="188833" y="15363"/>
                    <a:pt x="199342" y="29460"/>
                  </a:cubicBezTo>
                  <a:lnTo>
                    <a:pt x="199508" y="29194"/>
                  </a:lnTo>
                  <a:lnTo>
                    <a:pt x="206805" y="17503"/>
                  </a:lnTo>
                  <a:cubicBezTo>
                    <a:pt x="209922" y="14444"/>
                    <a:pt x="213577" y="12400"/>
                    <a:pt x="217494" y="11645"/>
                  </a:cubicBezTo>
                  <a:cubicBezTo>
                    <a:pt x="221804" y="10812"/>
                    <a:pt x="226111" y="11598"/>
                    <a:pt x="230002" y="13771"/>
                  </a:cubicBezTo>
                  <a:lnTo>
                    <a:pt x="239715" y="23916"/>
                  </a:lnTo>
                  <a:lnTo>
                    <a:pt x="240004" y="24219"/>
                  </a:lnTo>
                  <a:cubicBezTo>
                    <a:pt x="247622" y="12015"/>
                    <a:pt x="260223" y="8007"/>
                    <a:pt x="271038" y="14347"/>
                  </a:cubicBezTo>
                  <a:cubicBezTo>
                    <a:pt x="279279" y="19175"/>
                    <a:pt x="285188" y="29284"/>
                    <a:pt x="286776" y="41278"/>
                  </a:cubicBezTo>
                  <a:lnTo>
                    <a:pt x="286862" y="41345"/>
                  </a:lnTo>
                  <a:lnTo>
                    <a:pt x="299288" y="50879"/>
                  </a:lnTo>
                  <a:lnTo>
                    <a:pt x="303298" y="59511"/>
                  </a:lnTo>
                  <a:lnTo>
                    <a:pt x="321619" y="44851"/>
                  </a:lnTo>
                  <a:cubicBezTo>
                    <a:pt x="340804" y="38040"/>
                    <a:pt x="359902" y="41131"/>
                    <a:pt x="369939" y="52674"/>
                  </a:cubicBezTo>
                  <a:cubicBezTo>
                    <a:pt x="380797" y="46488"/>
                    <a:pt x="393080" y="44062"/>
                    <a:pt x="403626" y="46012"/>
                  </a:cubicBezTo>
                  <a:cubicBezTo>
                    <a:pt x="419650" y="48974"/>
                    <a:pt x="428670" y="61410"/>
                    <a:pt x="425886" y="76696"/>
                  </a:cubicBezTo>
                  <a:cubicBezTo>
                    <a:pt x="434321" y="74037"/>
                    <a:pt x="442681" y="73279"/>
                    <a:pt x="450189" y="74313"/>
                  </a:cubicBezTo>
                  <a:lnTo>
                    <a:pt x="460272" y="78713"/>
                  </a:lnTo>
                  <a:lnTo>
                    <a:pt x="486720" y="57550"/>
                  </a:lnTo>
                  <a:cubicBezTo>
                    <a:pt x="505905" y="50739"/>
                    <a:pt x="525002" y="53830"/>
                    <a:pt x="535040" y="65373"/>
                  </a:cubicBezTo>
                  <a:cubicBezTo>
                    <a:pt x="545898" y="59187"/>
                    <a:pt x="558181" y="56761"/>
                    <a:pt x="568727" y="58711"/>
                  </a:cubicBezTo>
                  <a:cubicBezTo>
                    <a:pt x="584751" y="61673"/>
                    <a:pt x="593771" y="74109"/>
                    <a:pt x="590987" y="89395"/>
                  </a:cubicBezTo>
                  <a:cubicBezTo>
                    <a:pt x="607858" y="84077"/>
                    <a:pt x="624420" y="86360"/>
                    <a:pt x="634490" y="95389"/>
                  </a:cubicBezTo>
                  <a:cubicBezTo>
                    <a:pt x="646355" y="106030"/>
                    <a:pt x="646946" y="123943"/>
                    <a:pt x="635967" y="140282"/>
                  </a:cubicBezTo>
                  <a:lnTo>
                    <a:pt x="643378" y="148763"/>
                  </a:lnTo>
                  <a:lnTo>
                    <a:pt x="658171" y="136925"/>
                  </a:lnTo>
                  <a:cubicBezTo>
                    <a:pt x="677356" y="130114"/>
                    <a:pt x="696454" y="133206"/>
                    <a:pt x="706491" y="144748"/>
                  </a:cubicBezTo>
                  <a:cubicBezTo>
                    <a:pt x="717349" y="138562"/>
                    <a:pt x="729633" y="136136"/>
                    <a:pt x="740178" y="138086"/>
                  </a:cubicBezTo>
                  <a:lnTo>
                    <a:pt x="752669" y="145450"/>
                  </a:lnTo>
                  <a:lnTo>
                    <a:pt x="753564" y="138649"/>
                  </a:lnTo>
                  <a:cubicBezTo>
                    <a:pt x="755720" y="133395"/>
                    <a:pt x="759279" y="128259"/>
                    <a:pt x="764044" y="123725"/>
                  </a:cubicBezTo>
                  <a:cubicBezTo>
                    <a:pt x="770962" y="117141"/>
                    <a:pt x="779852" y="112377"/>
                    <a:pt x="789042" y="110337"/>
                  </a:cubicBezTo>
                  <a:cubicBezTo>
                    <a:pt x="796232" y="98159"/>
                    <a:pt x="808841" y="88073"/>
                    <a:pt x="823271" y="82950"/>
                  </a:cubicBezTo>
                  <a:cubicBezTo>
                    <a:pt x="832863" y="79543"/>
                    <a:pt x="842434" y="78614"/>
                    <a:pt x="850861" y="79978"/>
                  </a:cubicBezTo>
                  <a:lnTo>
                    <a:pt x="855259" y="82268"/>
                  </a:lnTo>
                  <a:lnTo>
                    <a:pt x="859455" y="74911"/>
                  </a:lnTo>
                  <a:lnTo>
                    <a:pt x="859470" y="74803"/>
                  </a:lnTo>
                  <a:lnTo>
                    <a:pt x="861514" y="59275"/>
                  </a:lnTo>
                  <a:cubicBezTo>
                    <a:pt x="863670" y="54021"/>
                    <a:pt x="867228" y="48885"/>
                    <a:pt x="871994" y="44352"/>
                  </a:cubicBezTo>
                  <a:cubicBezTo>
                    <a:pt x="878912" y="37767"/>
                    <a:pt x="887802" y="33003"/>
                    <a:pt x="896994" y="30963"/>
                  </a:cubicBezTo>
                  <a:cubicBezTo>
                    <a:pt x="904182" y="18785"/>
                    <a:pt x="916791" y="8699"/>
                    <a:pt x="931221" y="3575"/>
                  </a:cubicBezTo>
                  <a:cubicBezTo>
                    <a:pt x="940815" y="169"/>
                    <a:pt x="950384" y="-761"/>
                    <a:pt x="958811" y="604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正方形/長方形 429">
              <a:extLst>
                <a:ext uri="{FF2B5EF4-FFF2-40B4-BE49-F238E27FC236}">
                  <a16:creationId xmlns:a16="http://schemas.microsoft.com/office/drawing/2014/main" id="{1BA236B7-8F54-452C-9F7B-C364A1DF4110}"/>
                </a:ext>
              </a:extLst>
            </p:cNvPr>
            <p:cNvSpPr/>
            <p:nvPr/>
          </p:nvSpPr>
          <p:spPr>
            <a:xfrm>
              <a:off x="5050364" y="4286250"/>
              <a:ext cx="833437" cy="5746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正方形/長方形 430">
              <a:extLst>
                <a:ext uri="{FF2B5EF4-FFF2-40B4-BE49-F238E27FC236}">
                  <a16:creationId xmlns:a16="http://schemas.microsoft.com/office/drawing/2014/main" id="{AE1BE861-8246-4AF3-B926-0CF99250602D}"/>
                </a:ext>
              </a:extLst>
            </p:cNvPr>
            <p:cNvSpPr/>
            <p:nvPr/>
          </p:nvSpPr>
          <p:spPr>
            <a:xfrm>
              <a:off x="5004645" y="4286250"/>
              <a:ext cx="45719" cy="5746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四角形: 上の 2 つの角を丸める 431">
              <a:extLst>
                <a:ext uri="{FF2B5EF4-FFF2-40B4-BE49-F238E27FC236}">
                  <a16:creationId xmlns:a16="http://schemas.microsoft.com/office/drawing/2014/main" id="{950A44B9-FCD6-41BD-B75E-383B4713606F}"/>
                </a:ext>
              </a:extLst>
            </p:cNvPr>
            <p:cNvSpPr/>
            <p:nvPr/>
          </p:nvSpPr>
          <p:spPr>
            <a:xfrm>
              <a:off x="5293570" y="4435475"/>
              <a:ext cx="447026" cy="412750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100000">
                  <a:schemeClr val="bg1">
                    <a:lumMod val="50000"/>
                  </a:schemeClr>
                </a:gs>
                <a:gs pos="54000">
                  <a:schemeClr val="tx1"/>
                </a:gs>
              </a:gsLst>
              <a:lin ang="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正方形/長方形 432">
              <a:extLst>
                <a:ext uri="{FF2B5EF4-FFF2-40B4-BE49-F238E27FC236}">
                  <a16:creationId xmlns:a16="http://schemas.microsoft.com/office/drawing/2014/main" id="{68716F5C-AB48-4905-A689-D98ECE665C57}"/>
                </a:ext>
              </a:extLst>
            </p:cNvPr>
            <p:cNvSpPr/>
            <p:nvPr/>
          </p:nvSpPr>
          <p:spPr>
            <a:xfrm>
              <a:off x="5451475" y="4333875"/>
              <a:ext cx="142875" cy="45719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C4780FED-4284-4E98-8108-E2F3D7AE676C}"/>
              </a:ext>
            </a:extLst>
          </p:cNvPr>
          <p:cNvGrpSpPr/>
          <p:nvPr/>
        </p:nvGrpSpPr>
        <p:grpSpPr>
          <a:xfrm>
            <a:off x="6854738" y="3922806"/>
            <a:ext cx="2099425" cy="2452405"/>
            <a:chOff x="698778" y="2693574"/>
            <a:chExt cx="2734122" cy="3193815"/>
          </a:xfrm>
        </p:grpSpPr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6B19AB54-F8D5-4636-B980-8D4EAFDF80E2}"/>
                </a:ext>
              </a:extLst>
            </p:cNvPr>
            <p:cNvGrpSpPr/>
            <p:nvPr/>
          </p:nvGrpSpPr>
          <p:grpSpPr>
            <a:xfrm>
              <a:off x="698778" y="3171098"/>
              <a:ext cx="2734122" cy="2716291"/>
              <a:chOff x="2182484" y="3171098"/>
              <a:chExt cx="2734122" cy="2716291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169791DA-45A2-478D-BD7F-C8F568504B30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F5512D8-2F51-4CE6-A846-77C516319198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3E1B2CC1-015A-4176-B58A-F882B7DB197D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042AF2D9-8CFD-432B-B466-E24549BCBA9E}"/>
                </a:ext>
              </a:extLst>
            </p:cNvPr>
            <p:cNvSpPr/>
            <p:nvPr/>
          </p:nvSpPr>
          <p:spPr>
            <a:xfrm>
              <a:off x="762749" y="360330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4" name="グループ化 453">
              <a:extLst>
                <a:ext uri="{FF2B5EF4-FFF2-40B4-BE49-F238E27FC236}">
                  <a16:creationId xmlns:a16="http://schemas.microsoft.com/office/drawing/2014/main" id="{18793A8B-A8A6-457B-A2D1-36C30DEC4BAD}"/>
                </a:ext>
              </a:extLst>
            </p:cNvPr>
            <p:cNvGrpSpPr/>
            <p:nvPr/>
          </p:nvGrpSpPr>
          <p:grpSpPr>
            <a:xfrm>
              <a:off x="1461834" y="2693574"/>
              <a:ext cx="1746187" cy="1324499"/>
              <a:chOff x="1461834" y="2693574"/>
              <a:chExt cx="1746187" cy="1324499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FAB0851F-51B3-4156-83AA-78F8D52ED0B3}"/>
                  </a:ext>
                </a:extLst>
              </p:cNvPr>
              <p:cNvSpPr/>
              <p:nvPr/>
            </p:nvSpPr>
            <p:spPr>
              <a:xfrm>
                <a:off x="1491249" y="2693574"/>
                <a:ext cx="1716772" cy="1324499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  <a:gd name="connsiteX0" fmla="*/ 858386 w 1716772"/>
                  <a:gd name="connsiteY0" fmla="*/ 0 h 1324499"/>
                  <a:gd name="connsiteX1" fmla="*/ 1716772 w 1716772"/>
                  <a:gd name="connsiteY1" fmla="*/ 858385 h 1324499"/>
                  <a:gd name="connsiteX2" fmla="*/ 1649316 w 1716772"/>
                  <a:gd name="connsiteY2" fmla="*/ 1192507 h 1324499"/>
                  <a:gd name="connsiteX3" fmla="*/ 1581059 w 1716772"/>
                  <a:gd name="connsiteY3" fmla="*/ 1318261 h 1324499"/>
                  <a:gd name="connsiteX4" fmla="*/ 1556751 w 1716772"/>
                  <a:gd name="connsiteY4" fmla="*/ 1323595 h 1324499"/>
                  <a:gd name="connsiteX5" fmla="*/ 1378357 w 1716772"/>
                  <a:gd name="connsiteY5" fmla="*/ 1245401 h 1324499"/>
                  <a:gd name="connsiteX6" fmla="*/ 669276 w 1716772"/>
                  <a:gd name="connsiteY6" fmla="*/ 1086519 h 1324499"/>
                  <a:gd name="connsiteX7" fmla="*/ 296011 w 1716772"/>
                  <a:gd name="connsiteY7" fmla="*/ 1046185 h 1324499"/>
                  <a:gd name="connsiteX8" fmla="*/ 19466 w 1716772"/>
                  <a:gd name="connsiteY8" fmla="*/ 1037907 h 1324499"/>
                  <a:gd name="connsiteX9" fmla="*/ 17439 w 1716772"/>
                  <a:gd name="connsiteY9" fmla="*/ 1031380 h 1324499"/>
                  <a:gd name="connsiteX10" fmla="*/ 0 w 1716772"/>
                  <a:gd name="connsiteY10" fmla="*/ 858385 h 1324499"/>
                  <a:gd name="connsiteX11" fmla="*/ 858386 w 1716772"/>
                  <a:gd name="connsiteY11" fmla="*/ 0 h 132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6772" h="1324499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cubicBezTo>
                      <a:pt x="1573750" y="1313689"/>
                      <a:pt x="1564060" y="1328167"/>
                      <a:pt x="1556751" y="1323595"/>
                    </a:cubicBezTo>
                    <a:cubicBezTo>
                      <a:pt x="1496493" y="1303880"/>
                      <a:pt x="1438615" y="1265116"/>
                      <a:pt x="1378357" y="1245401"/>
                    </a:cubicBez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55685B28-3F2D-4B87-9087-E08B32F87924}"/>
                  </a:ext>
                </a:extLst>
              </p:cNvPr>
              <p:cNvSpPr/>
              <p:nvPr/>
            </p:nvSpPr>
            <p:spPr>
              <a:xfrm>
                <a:off x="1461834" y="2693574"/>
                <a:ext cx="1716772" cy="1318261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6772" h="1318261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lnTo>
                      <a:pt x="1378357" y="1245401"/>
                    </a:ln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1A8DDDEA-74B9-4324-9F97-C80F8A1D92F3}"/>
                  </a:ext>
                </a:extLst>
              </p:cNvPr>
              <p:cNvSpPr/>
              <p:nvPr/>
            </p:nvSpPr>
            <p:spPr>
              <a:xfrm>
                <a:off x="1575103" y="2812608"/>
                <a:ext cx="1505250" cy="1160053"/>
              </a:xfrm>
              <a:custGeom>
                <a:avLst/>
                <a:gdLst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35842 w 1505250"/>
                  <a:gd name="connsiteY6" fmla="*/ 1149227 h 1160053"/>
                  <a:gd name="connsiteX7" fmla="*/ 1326910 w 1505250"/>
                  <a:gd name="connsiteY7" fmla="*/ 1160053 h 1160053"/>
                  <a:gd name="connsiteX8" fmla="*/ 1253069 w 1505250"/>
                  <a:gd name="connsiteY8" fmla="*/ 1133511 h 1160053"/>
                  <a:gd name="connsiteX9" fmla="*/ 543988 w 1505250"/>
                  <a:gd name="connsiteY9" fmla="*/ 974629 h 1160053"/>
                  <a:gd name="connsiteX10" fmla="*/ 170723 w 1505250"/>
                  <a:gd name="connsiteY10" fmla="*/ 934295 h 1160053"/>
                  <a:gd name="connsiteX11" fmla="*/ 30181 w 1505250"/>
                  <a:gd name="connsiteY11" fmla="*/ 930088 h 1160053"/>
                  <a:gd name="connsiteX12" fmla="*/ 14894 w 1505250"/>
                  <a:gd name="connsiteY12" fmla="*/ 880843 h 1160053"/>
                  <a:gd name="connsiteX13" fmla="*/ 0 w 1505250"/>
                  <a:gd name="connsiteY13" fmla="*/ 733098 h 1160053"/>
                  <a:gd name="connsiteX14" fmla="*/ 733099 w 1505250"/>
                  <a:gd name="connsiteY14" fmla="*/ 0 h 1160053"/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26910 w 1505250"/>
                  <a:gd name="connsiteY6" fmla="*/ 1160053 h 1160053"/>
                  <a:gd name="connsiteX7" fmla="*/ 1253069 w 1505250"/>
                  <a:gd name="connsiteY7" fmla="*/ 1133511 h 1160053"/>
                  <a:gd name="connsiteX8" fmla="*/ 543988 w 1505250"/>
                  <a:gd name="connsiteY8" fmla="*/ 974629 h 1160053"/>
                  <a:gd name="connsiteX9" fmla="*/ 170723 w 1505250"/>
                  <a:gd name="connsiteY9" fmla="*/ 934295 h 1160053"/>
                  <a:gd name="connsiteX10" fmla="*/ 30181 w 1505250"/>
                  <a:gd name="connsiteY10" fmla="*/ 930088 h 1160053"/>
                  <a:gd name="connsiteX11" fmla="*/ 14894 w 1505250"/>
                  <a:gd name="connsiteY11" fmla="*/ 880843 h 1160053"/>
                  <a:gd name="connsiteX12" fmla="*/ 0 w 1505250"/>
                  <a:gd name="connsiteY12" fmla="*/ 733098 h 1160053"/>
                  <a:gd name="connsiteX13" fmla="*/ 733099 w 1505250"/>
                  <a:gd name="connsiteY13" fmla="*/ 0 h 1160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05250" h="1160053">
                    <a:moveTo>
                      <a:pt x="733099" y="0"/>
                    </a:moveTo>
                    <a:lnTo>
                      <a:pt x="752625" y="986"/>
                    </a:lnTo>
                    <a:lnTo>
                      <a:pt x="772151" y="0"/>
                    </a:lnTo>
                    <a:cubicBezTo>
                      <a:pt x="1177030" y="0"/>
                      <a:pt x="1505250" y="328219"/>
                      <a:pt x="1505250" y="733098"/>
                    </a:cubicBezTo>
                    <a:cubicBezTo>
                      <a:pt x="1505250" y="884928"/>
                      <a:pt x="1459094" y="1025977"/>
                      <a:pt x="1380048" y="1142980"/>
                    </a:cubicBezTo>
                    <a:lnTo>
                      <a:pt x="1365962" y="1160053"/>
                    </a:lnTo>
                    <a:lnTo>
                      <a:pt x="1326910" y="1160053"/>
                    </a:lnTo>
                    <a:lnTo>
                      <a:pt x="1253069" y="1133511"/>
                    </a:lnTo>
                    <a:cubicBezTo>
                      <a:pt x="1037785" y="1066499"/>
                      <a:pt x="798312" y="1011828"/>
                      <a:pt x="543988" y="974629"/>
                    </a:cubicBezTo>
                    <a:cubicBezTo>
                      <a:pt x="416826" y="956030"/>
                      <a:pt x="291970" y="942678"/>
                      <a:pt x="170723" y="934295"/>
                    </a:cubicBezTo>
                    <a:lnTo>
                      <a:pt x="30181" y="930088"/>
                    </a:lnTo>
                    <a:lnTo>
                      <a:pt x="14894" y="880843"/>
                    </a:lnTo>
                    <a:cubicBezTo>
                      <a:pt x="5129" y="833120"/>
                      <a:pt x="0" y="783708"/>
                      <a:pt x="0" y="733098"/>
                    </a:cubicBezTo>
                    <a:cubicBezTo>
                      <a:pt x="0" y="328219"/>
                      <a:pt x="328220" y="0"/>
                      <a:pt x="733099" y="0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75000"/>
                    </a:srgbClr>
                  </a:gs>
                </a:gsLst>
                <a:path path="circle">
                  <a:fillToRect t="100000" r="10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230CC4F5-CD28-44C3-9676-4DB8B2A39795}"/>
                </a:ext>
              </a:extLst>
            </p:cNvPr>
            <p:cNvGrpSpPr/>
            <p:nvPr/>
          </p:nvGrpSpPr>
          <p:grpSpPr>
            <a:xfrm>
              <a:off x="1249165" y="2789061"/>
              <a:ext cx="1716773" cy="1302188"/>
              <a:chOff x="1461834" y="2693574"/>
              <a:chExt cx="1746187" cy="1324499"/>
            </a:xfrm>
            <a:solidFill>
              <a:srgbClr val="FFC000">
                <a:lumMod val="60000"/>
                <a:lumOff val="40000"/>
              </a:srgbClr>
            </a:solidFill>
          </p:grpSpPr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2EE57A2C-3906-4955-8A90-00DA108AF741}"/>
                  </a:ext>
                </a:extLst>
              </p:cNvPr>
              <p:cNvSpPr/>
              <p:nvPr/>
            </p:nvSpPr>
            <p:spPr>
              <a:xfrm>
                <a:off x="1491249" y="2693574"/>
                <a:ext cx="1716772" cy="1324499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  <a:gd name="connsiteX0" fmla="*/ 858386 w 1716772"/>
                  <a:gd name="connsiteY0" fmla="*/ 0 h 1324499"/>
                  <a:gd name="connsiteX1" fmla="*/ 1716772 w 1716772"/>
                  <a:gd name="connsiteY1" fmla="*/ 858385 h 1324499"/>
                  <a:gd name="connsiteX2" fmla="*/ 1649316 w 1716772"/>
                  <a:gd name="connsiteY2" fmla="*/ 1192507 h 1324499"/>
                  <a:gd name="connsiteX3" fmla="*/ 1581059 w 1716772"/>
                  <a:gd name="connsiteY3" fmla="*/ 1318261 h 1324499"/>
                  <a:gd name="connsiteX4" fmla="*/ 1556751 w 1716772"/>
                  <a:gd name="connsiteY4" fmla="*/ 1323595 h 1324499"/>
                  <a:gd name="connsiteX5" fmla="*/ 1378357 w 1716772"/>
                  <a:gd name="connsiteY5" fmla="*/ 1245401 h 1324499"/>
                  <a:gd name="connsiteX6" fmla="*/ 669276 w 1716772"/>
                  <a:gd name="connsiteY6" fmla="*/ 1086519 h 1324499"/>
                  <a:gd name="connsiteX7" fmla="*/ 296011 w 1716772"/>
                  <a:gd name="connsiteY7" fmla="*/ 1046185 h 1324499"/>
                  <a:gd name="connsiteX8" fmla="*/ 19466 w 1716772"/>
                  <a:gd name="connsiteY8" fmla="*/ 1037907 h 1324499"/>
                  <a:gd name="connsiteX9" fmla="*/ 17439 w 1716772"/>
                  <a:gd name="connsiteY9" fmla="*/ 1031380 h 1324499"/>
                  <a:gd name="connsiteX10" fmla="*/ 0 w 1716772"/>
                  <a:gd name="connsiteY10" fmla="*/ 858385 h 1324499"/>
                  <a:gd name="connsiteX11" fmla="*/ 858386 w 1716772"/>
                  <a:gd name="connsiteY11" fmla="*/ 0 h 1324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16772" h="1324499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cubicBezTo>
                      <a:pt x="1573750" y="1313689"/>
                      <a:pt x="1564060" y="1328167"/>
                      <a:pt x="1556751" y="1323595"/>
                    </a:cubicBezTo>
                    <a:cubicBezTo>
                      <a:pt x="1496493" y="1303880"/>
                      <a:pt x="1438615" y="1265116"/>
                      <a:pt x="1378357" y="1245401"/>
                    </a:cubicBez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74E29FC7-1C1C-4E80-88B3-B4ACD543E226}"/>
                  </a:ext>
                </a:extLst>
              </p:cNvPr>
              <p:cNvSpPr/>
              <p:nvPr/>
            </p:nvSpPr>
            <p:spPr>
              <a:xfrm>
                <a:off x="1461834" y="2693574"/>
                <a:ext cx="1716772" cy="1318261"/>
              </a:xfrm>
              <a:custGeom>
                <a:avLst/>
                <a:gdLst>
                  <a:gd name="connsiteX0" fmla="*/ 858386 w 1716772"/>
                  <a:gd name="connsiteY0" fmla="*/ 0 h 1318261"/>
                  <a:gd name="connsiteX1" fmla="*/ 1716772 w 1716772"/>
                  <a:gd name="connsiteY1" fmla="*/ 858385 h 1318261"/>
                  <a:gd name="connsiteX2" fmla="*/ 1649316 w 1716772"/>
                  <a:gd name="connsiteY2" fmla="*/ 1192507 h 1318261"/>
                  <a:gd name="connsiteX3" fmla="*/ 1581059 w 1716772"/>
                  <a:gd name="connsiteY3" fmla="*/ 1318261 h 1318261"/>
                  <a:gd name="connsiteX4" fmla="*/ 1378357 w 1716772"/>
                  <a:gd name="connsiteY4" fmla="*/ 1245401 h 1318261"/>
                  <a:gd name="connsiteX5" fmla="*/ 669276 w 1716772"/>
                  <a:gd name="connsiteY5" fmla="*/ 1086519 h 1318261"/>
                  <a:gd name="connsiteX6" fmla="*/ 296011 w 1716772"/>
                  <a:gd name="connsiteY6" fmla="*/ 1046185 h 1318261"/>
                  <a:gd name="connsiteX7" fmla="*/ 19466 w 1716772"/>
                  <a:gd name="connsiteY7" fmla="*/ 1037907 h 1318261"/>
                  <a:gd name="connsiteX8" fmla="*/ 17439 w 1716772"/>
                  <a:gd name="connsiteY8" fmla="*/ 1031380 h 1318261"/>
                  <a:gd name="connsiteX9" fmla="*/ 0 w 1716772"/>
                  <a:gd name="connsiteY9" fmla="*/ 858385 h 1318261"/>
                  <a:gd name="connsiteX10" fmla="*/ 858386 w 1716772"/>
                  <a:gd name="connsiteY10" fmla="*/ 0 h 1318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16772" h="1318261">
                    <a:moveTo>
                      <a:pt x="858386" y="0"/>
                    </a:moveTo>
                    <a:cubicBezTo>
                      <a:pt x="1332459" y="0"/>
                      <a:pt x="1716772" y="384312"/>
                      <a:pt x="1716772" y="858385"/>
                    </a:cubicBezTo>
                    <a:cubicBezTo>
                      <a:pt x="1716772" y="976903"/>
                      <a:pt x="1692753" y="1089812"/>
                      <a:pt x="1649316" y="1192507"/>
                    </a:cubicBezTo>
                    <a:lnTo>
                      <a:pt x="1581059" y="1318261"/>
                    </a:lnTo>
                    <a:lnTo>
                      <a:pt x="1378357" y="1245401"/>
                    </a:lnTo>
                    <a:cubicBezTo>
                      <a:pt x="1163073" y="1178389"/>
                      <a:pt x="923600" y="1123718"/>
                      <a:pt x="669276" y="1086519"/>
                    </a:cubicBezTo>
                    <a:cubicBezTo>
                      <a:pt x="542114" y="1067920"/>
                      <a:pt x="417258" y="1054568"/>
                      <a:pt x="296011" y="1046185"/>
                    </a:cubicBezTo>
                    <a:lnTo>
                      <a:pt x="19466" y="1037907"/>
                    </a:lnTo>
                    <a:lnTo>
                      <a:pt x="17439" y="1031380"/>
                    </a:lnTo>
                    <a:cubicBezTo>
                      <a:pt x="6005" y="975501"/>
                      <a:pt x="0" y="917644"/>
                      <a:pt x="0" y="858385"/>
                    </a:cubicBezTo>
                    <a:cubicBezTo>
                      <a:pt x="0" y="384312"/>
                      <a:pt x="384313" y="0"/>
                      <a:pt x="858386" y="0"/>
                    </a:cubicBezTo>
                    <a:close/>
                  </a:path>
                </a:pathLst>
              </a:custGeom>
              <a:grp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E6DAB214-1FCB-4332-8BCA-9A051AAC4C2C}"/>
                  </a:ext>
                </a:extLst>
              </p:cNvPr>
              <p:cNvSpPr/>
              <p:nvPr/>
            </p:nvSpPr>
            <p:spPr>
              <a:xfrm>
                <a:off x="1575103" y="2812608"/>
                <a:ext cx="1505250" cy="1160053"/>
              </a:xfrm>
              <a:custGeom>
                <a:avLst/>
                <a:gdLst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35842 w 1505250"/>
                  <a:gd name="connsiteY6" fmla="*/ 1149227 h 1160053"/>
                  <a:gd name="connsiteX7" fmla="*/ 1326910 w 1505250"/>
                  <a:gd name="connsiteY7" fmla="*/ 1160053 h 1160053"/>
                  <a:gd name="connsiteX8" fmla="*/ 1253069 w 1505250"/>
                  <a:gd name="connsiteY8" fmla="*/ 1133511 h 1160053"/>
                  <a:gd name="connsiteX9" fmla="*/ 543988 w 1505250"/>
                  <a:gd name="connsiteY9" fmla="*/ 974629 h 1160053"/>
                  <a:gd name="connsiteX10" fmla="*/ 170723 w 1505250"/>
                  <a:gd name="connsiteY10" fmla="*/ 934295 h 1160053"/>
                  <a:gd name="connsiteX11" fmla="*/ 30181 w 1505250"/>
                  <a:gd name="connsiteY11" fmla="*/ 930088 h 1160053"/>
                  <a:gd name="connsiteX12" fmla="*/ 14894 w 1505250"/>
                  <a:gd name="connsiteY12" fmla="*/ 880843 h 1160053"/>
                  <a:gd name="connsiteX13" fmla="*/ 0 w 1505250"/>
                  <a:gd name="connsiteY13" fmla="*/ 733098 h 1160053"/>
                  <a:gd name="connsiteX14" fmla="*/ 733099 w 1505250"/>
                  <a:gd name="connsiteY14" fmla="*/ 0 h 1160053"/>
                  <a:gd name="connsiteX0" fmla="*/ 733099 w 1505250"/>
                  <a:gd name="connsiteY0" fmla="*/ 0 h 1160053"/>
                  <a:gd name="connsiteX1" fmla="*/ 752625 w 1505250"/>
                  <a:gd name="connsiteY1" fmla="*/ 986 h 1160053"/>
                  <a:gd name="connsiteX2" fmla="*/ 772151 w 1505250"/>
                  <a:gd name="connsiteY2" fmla="*/ 0 h 1160053"/>
                  <a:gd name="connsiteX3" fmla="*/ 1505250 w 1505250"/>
                  <a:gd name="connsiteY3" fmla="*/ 733098 h 1160053"/>
                  <a:gd name="connsiteX4" fmla="*/ 1380048 w 1505250"/>
                  <a:gd name="connsiteY4" fmla="*/ 1142980 h 1160053"/>
                  <a:gd name="connsiteX5" fmla="*/ 1365962 w 1505250"/>
                  <a:gd name="connsiteY5" fmla="*/ 1160053 h 1160053"/>
                  <a:gd name="connsiteX6" fmla="*/ 1326910 w 1505250"/>
                  <a:gd name="connsiteY6" fmla="*/ 1160053 h 1160053"/>
                  <a:gd name="connsiteX7" fmla="*/ 1253069 w 1505250"/>
                  <a:gd name="connsiteY7" fmla="*/ 1133511 h 1160053"/>
                  <a:gd name="connsiteX8" fmla="*/ 543988 w 1505250"/>
                  <a:gd name="connsiteY8" fmla="*/ 974629 h 1160053"/>
                  <a:gd name="connsiteX9" fmla="*/ 170723 w 1505250"/>
                  <a:gd name="connsiteY9" fmla="*/ 934295 h 1160053"/>
                  <a:gd name="connsiteX10" fmla="*/ 30181 w 1505250"/>
                  <a:gd name="connsiteY10" fmla="*/ 930088 h 1160053"/>
                  <a:gd name="connsiteX11" fmla="*/ 14894 w 1505250"/>
                  <a:gd name="connsiteY11" fmla="*/ 880843 h 1160053"/>
                  <a:gd name="connsiteX12" fmla="*/ 0 w 1505250"/>
                  <a:gd name="connsiteY12" fmla="*/ 733098 h 1160053"/>
                  <a:gd name="connsiteX13" fmla="*/ 733099 w 1505250"/>
                  <a:gd name="connsiteY13" fmla="*/ 0 h 1160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05250" h="1160053">
                    <a:moveTo>
                      <a:pt x="733099" y="0"/>
                    </a:moveTo>
                    <a:lnTo>
                      <a:pt x="752625" y="986"/>
                    </a:lnTo>
                    <a:lnTo>
                      <a:pt x="772151" y="0"/>
                    </a:lnTo>
                    <a:cubicBezTo>
                      <a:pt x="1177030" y="0"/>
                      <a:pt x="1505250" y="328219"/>
                      <a:pt x="1505250" y="733098"/>
                    </a:cubicBezTo>
                    <a:cubicBezTo>
                      <a:pt x="1505250" y="884928"/>
                      <a:pt x="1459094" y="1025977"/>
                      <a:pt x="1380048" y="1142980"/>
                    </a:cubicBezTo>
                    <a:lnTo>
                      <a:pt x="1365962" y="1160053"/>
                    </a:lnTo>
                    <a:lnTo>
                      <a:pt x="1326910" y="1160053"/>
                    </a:lnTo>
                    <a:lnTo>
                      <a:pt x="1253069" y="1133511"/>
                    </a:lnTo>
                    <a:cubicBezTo>
                      <a:pt x="1037785" y="1066499"/>
                      <a:pt x="798312" y="1011828"/>
                      <a:pt x="543988" y="974629"/>
                    </a:cubicBezTo>
                    <a:cubicBezTo>
                      <a:pt x="416826" y="956030"/>
                      <a:pt x="291970" y="942678"/>
                      <a:pt x="170723" y="934295"/>
                    </a:cubicBezTo>
                    <a:lnTo>
                      <a:pt x="30181" y="930088"/>
                    </a:lnTo>
                    <a:lnTo>
                      <a:pt x="14894" y="880843"/>
                    </a:lnTo>
                    <a:cubicBezTo>
                      <a:pt x="5129" y="833120"/>
                      <a:pt x="0" y="783708"/>
                      <a:pt x="0" y="733098"/>
                    </a:cubicBezTo>
                    <a:cubicBezTo>
                      <a:pt x="0" y="328219"/>
                      <a:pt x="328220" y="0"/>
                      <a:pt x="73309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lumMod val="60000"/>
                      <a:lumOff val="40000"/>
                    </a:srgbClr>
                  </a:gs>
                  <a:gs pos="0">
                    <a:srgbClr val="FFC000">
                      <a:lumMod val="75000"/>
                    </a:srgbClr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6" name="グループ化 455">
              <a:extLst>
                <a:ext uri="{FF2B5EF4-FFF2-40B4-BE49-F238E27FC236}">
                  <a16:creationId xmlns:a16="http://schemas.microsoft.com/office/drawing/2014/main" id="{3C4F7606-F8B4-407F-837F-4554FD883590}"/>
                </a:ext>
              </a:extLst>
            </p:cNvPr>
            <p:cNvGrpSpPr/>
            <p:nvPr/>
          </p:nvGrpSpPr>
          <p:grpSpPr>
            <a:xfrm rot="3600000">
              <a:off x="2772975" y="3840707"/>
              <a:ext cx="392680" cy="588787"/>
              <a:chOff x="6164225" y="3474005"/>
              <a:chExt cx="772906" cy="1158900"/>
            </a:xfrm>
          </p:grpSpPr>
          <p:sp>
            <p:nvSpPr>
              <p:cNvPr id="528" name="楕円 41">
                <a:extLst>
                  <a:ext uri="{FF2B5EF4-FFF2-40B4-BE49-F238E27FC236}">
                    <a16:creationId xmlns:a16="http://schemas.microsoft.com/office/drawing/2014/main" id="{DB485DEB-1B6A-4A1F-91D7-88BF4ED295E5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9" name="楕円 27">
                <a:extLst>
                  <a:ext uri="{FF2B5EF4-FFF2-40B4-BE49-F238E27FC236}">
                    <a16:creationId xmlns:a16="http://schemas.microsoft.com/office/drawing/2014/main" id="{5B22F1FF-0065-489C-BDB1-C39D9ED3E2BE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7691E5E5-CCE0-410A-B332-A008053C6FE2}"/>
                </a:ext>
              </a:extLst>
            </p:cNvPr>
            <p:cNvGrpSpPr/>
            <p:nvPr/>
          </p:nvGrpSpPr>
          <p:grpSpPr>
            <a:xfrm rot="16200000">
              <a:off x="1090401" y="3501484"/>
              <a:ext cx="451834" cy="677483"/>
              <a:chOff x="6164225" y="3474005"/>
              <a:chExt cx="772906" cy="1158900"/>
            </a:xfrm>
          </p:grpSpPr>
          <p:sp>
            <p:nvSpPr>
              <p:cNvPr id="526" name="楕円 41">
                <a:extLst>
                  <a:ext uri="{FF2B5EF4-FFF2-40B4-BE49-F238E27FC236}">
                    <a16:creationId xmlns:a16="http://schemas.microsoft.com/office/drawing/2014/main" id="{193E745C-0D30-4BDD-9671-2EA63F934714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7" name="楕円 27">
                <a:extLst>
                  <a:ext uri="{FF2B5EF4-FFF2-40B4-BE49-F238E27FC236}">
                    <a16:creationId xmlns:a16="http://schemas.microsoft.com/office/drawing/2014/main" id="{D094D9DB-BA89-4E14-9935-4B41D703A576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40EA472E-9352-40C0-8134-341B5D6C8CFE}"/>
                </a:ext>
              </a:extLst>
            </p:cNvPr>
            <p:cNvGrpSpPr/>
            <p:nvPr/>
          </p:nvGrpSpPr>
          <p:grpSpPr>
            <a:xfrm rot="900000">
              <a:off x="976503" y="3968543"/>
              <a:ext cx="747442" cy="205544"/>
              <a:chOff x="4313676" y="5898297"/>
              <a:chExt cx="1054737" cy="290049"/>
            </a:xfrm>
          </p:grpSpPr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DE6E9B50-534A-4023-8470-3F1EC36F01F6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B68F6BB9-C352-416C-A223-4E5D6E33F961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90DE838E-3E4D-4177-873E-C36C7773BEF2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B508A84A-0577-4D65-BB54-34F99C9A6C43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65A37C4A-E234-49F5-8ABF-DD48480DACC2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9" name="グループ化 458">
              <a:extLst>
                <a:ext uri="{FF2B5EF4-FFF2-40B4-BE49-F238E27FC236}">
                  <a16:creationId xmlns:a16="http://schemas.microsoft.com/office/drawing/2014/main" id="{8FCC8A77-39F6-42E3-86CD-739486C18844}"/>
                </a:ext>
              </a:extLst>
            </p:cNvPr>
            <p:cNvGrpSpPr/>
            <p:nvPr/>
          </p:nvGrpSpPr>
          <p:grpSpPr>
            <a:xfrm rot="900000">
              <a:off x="875997" y="4139343"/>
              <a:ext cx="747442" cy="205544"/>
              <a:chOff x="4313676" y="5898297"/>
              <a:chExt cx="1054737" cy="290049"/>
            </a:xfrm>
          </p:grpSpPr>
          <p:sp>
            <p:nvSpPr>
              <p:cNvPr id="516" name="四角形: 角を丸くする 515">
                <a:extLst>
                  <a:ext uri="{FF2B5EF4-FFF2-40B4-BE49-F238E27FC236}">
                    <a16:creationId xmlns:a16="http://schemas.microsoft.com/office/drawing/2014/main" id="{9A3F0776-CDDB-4748-941B-B6DD2341493A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DA6972D2-5231-4381-A158-79EC56D8E347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A8AF856B-30ED-4BB6-A5BD-5EFAEBB5FEA8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E48EBCB3-9DDF-4428-98C3-FBADE07ACDF2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7A78777C-E6E0-4888-9B96-A09674E69378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DB6A18D7-453B-46DC-9EA7-61536089C068}"/>
                </a:ext>
              </a:extLst>
            </p:cNvPr>
            <p:cNvGrpSpPr/>
            <p:nvPr/>
          </p:nvGrpSpPr>
          <p:grpSpPr>
            <a:xfrm rot="900000">
              <a:off x="1005393" y="4303245"/>
              <a:ext cx="747442" cy="205544"/>
              <a:chOff x="4313676" y="5898297"/>
              <a:chExt cx="1054737" cy="290049"/>
            </a:xfrm>
          </p:grpSpPr>
          <p:sp>
            <p:nvSpPr>
              <p:cNvPr id="511" name="四角形: 角を丸くする 510">
                <a:extLst>
                  <a:ext uri="{FF2B5EF4-FFF2-40B4-BE49-F238E27FC236}">
                    <a16:creationId xmlns:a16="http://schemas.microsoft.com/office/drawing/2014/main" id="{AFC2C0D3-7A54-4779-94AE-6A71DE1EE1AC}"/>
                  </a:ext>
                </a:extLst>
              </p:cNvPr>
              <p:cNvSpPr/>
              <p:nvPr/>
            </p:nvSpPr>
            <p:spPr>
              <a:xfrm>
                <a:off x="4539817" y="5898297"/>
                <a:ext cx="828596" cy="286338"/>
              </a:xfrm>
              <a:prstGeom prst="roundRect">
                <a:avLst>
                  <a:gd name="adj" fmla="val 50000"/>
                </a:avLst>
              </a:prstGeom>
              <a:pattFill prst="narHorz">
                <a:fgClr>
                  <a:srgbClr val="70AD47">
                    <a:lumMod val="40000"/>
                    <a:lumOff val="60000"/>
                  </a:srgbClr>
                </a:fgClr>
                <a:bgClr>
                  <a:srgbClr val="92D050"/>
                </a:bgClr>
              </a:patt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53F05806-E514-400E-9C84-BB0FB883EB5F}"/>
                  </a:ext>
                </a:extLst>
              </p:cNvPr>
              <p:cNvSpPr/>
              <p:nvPr/>
            </p:nvSpPr>
            <p:spPr>
              <a:xfrm>
                <a:off x="4313676" y="5898297"/>
                <a:ext cx="687379" cy="290049"/>
              </a:xfrm>
              <a:prstGeom prst="ellipse">
                <a:avLst/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6CD5EA77-7349-4521-B677-60E9D30718B8}"/>
                  </a:ext>
                </a:extLst>
              </p:cNvPr>
              <p:cNvSpPr/>
              <p:nvPr/>
            </p:nvSpPr>
            <p:spPr>
              <a:xfrm>
                <a:off x="4352206" y="5931695"/>
                <a:ext cx="610320" cy="223254"/>
              </a:xfrm>
              <a:prstGeom prst="ellipse">
                <a:avLst/>
              </a:prstGeom>
              <a:solidFill>
                <a:srgbClr val="92D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1172AB38-2B1D-48A6-8511-418F2EF1897D}"/>
                  </a:ext>
                </a:extLst>
              </p:cNvPr>
              <p:cNvSpPr/>
              <p:nvPr/>
            </p:nvSpPr>
            <p:spPr>
              <a:xfrm>
                <a:off x="4424004" y="5969794"/>
                <a:ext cx="478990" cy="147056"/>
              </a:xfrm>
              <a:prstGeom prst="ellipse">
                <a:avLst/>
              </a:prstGeom>
              <a:solidFill>
                <a:srgbClr val="99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352A7FFC-4345-41E2-9B68-61C16F1EC0C5}"/>
                  </a:ext>
                </a:extLst>
              </p:cNvPr>
              <p:cNvSpPr/>
              <p:nvPr/>
            </p:nvSpPr>
            <p:spPr>
              <a:xfrm>
                <a:off x="4516871" y="5998369"/>
                <a:ext cx="364692" cy="89906"/>
              </a:xfrm>
              <a:prstGeom prst="ellipse">
                <a:avLst/>
              </a:prstGeom>
              <a:solidFill>
                <a:srgbClr val="CCFF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30698DED-42A5-4BA4-85BF-E88EB827BC52}"/>
                </a:ext>
              </a:extLst>
            </p:cNvPr>
            <p:cNvSpPr/>
            <p:nvPr/>
          </p:nvSpPr>
          <p:spPr>
            <a:xfrm rot="900000">
              <a:off x="1620284" y="3891543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ABE3BC42-68EE-4996-9D9C-10DF76E38391}"/>
                </a:ext>
              </a:extLst>
            </p:cNvPr>
            <p:cNvSpPr/>
            <p:nvPr/>
          </p:nvSpPr>
          <p:spPr>
            <a:xfrm rot="900000">
              <a:off x="1871743" y="4021085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D33B157C-2D4E-4639-8EBE-93FB5F4069F0}"/>
                </a:ext>
              </a:extLst>
            </p:cNvPr>
            <p:cNvSpPr/>
            <p:nvPr/>
          </p:nvSpPr>
          <p:spPr>
            <a:xfrm rot="900000">
              <a:off x="1657659" y="4211426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57146DE5-E393-4DB1-A870-AAD42FCF5E1C}"/>
                </a:ext>
              </a:extLst>
            </p:cNvPr>
            <p:cNvSpPr/>
            <p:nvPr/>
          </p:nvSpPr>
          <p:spPr>
            <a:xfrm rot="900000">
              <a:off x="2008714" y="4247932"/>
              <a:ext cx="510600" cy="180185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65" name="グループ化 464">
              <a:extLst>
                <a:ext uri="{FF2B5EF4-FFF2-40B4-BE49-F238E27FC236}">
                  <a16:creationId xmlns:a16="http://schemas.microsoft.com/office/drawing/2014/main" id="{75E2C626-A568-4AF3-BB6D-732550C82A89}"/>
                </a:ext>
              </a:extLst>
            </p:cNvPr>
            <p:cNvGrpSpPr/>
            <p:nvPr/>
          </p:nvGrpSpPr>
          <p:grpSpPr>
            <a:xfrm rot="3600000">
              <a:off x="2788215" y="4046447"/>
              <a:ext cx="392680" cy="588787"/>
              <a:chOff x="6164225" y="3474005"/>
              <a:chExt cx="772906" cy="1158900"/>
            </a:xfrm>
          </p:grpSpPr>
          <p:sp>
            <p:nvSpPr>
              <p:cNvPr id="509" name="楕円 41">
                <a:extLst>
                  <a:ext uri="{FF2B5EF4-FFF2-40B4-BE49-F238E27FC236}">
                    <a16:creationId xmlns:a16="http://schemas.microsoft.com/office/drawing/2014/main" id="{5BF063D6-2DEF-45F4-ACC7-76C19FFDD377}"/>
                  </a:ext>
                </a:extLst>
              </p:cNvPr>
              <p:cNvSpPr/>
              <p:nvPr/>
            </p:nvSpPr>
            <p:spPr bwMode="auto">
              <a:xfrm>
                <a:off x="6270376" y="3661171"/>
                <a:ext cx="384400" cy="971734"/>
              </a:xfrm>
              <a:custGeom>
                <a:avLst/>
                <a:gdLst>
                  <a:gd name="connsiteX0" fmla="*/ 0 w 1080120"/>
                  <a:gd name="connsiteY0" fmla="*/ 411800 h 823600"/>
                  <a:gd name="connsiteX1" fmla="*/ 540060 w 1080120"/>
                  <a:gd name="connsiteY1" fmla="*/ 0 h 823600"/>
                  <a:gd name="connsiteX2" fmla="*/ 1080120 w 1080120"/>
                  <a:gd name="connsiteY2" fmla="*/ 411800 h 823600"/>
                  <a:gd name="connsiteX3" fmla="*/ 540060 w 1080120"/>
                  <a:gd name="connsiteY3" fmla="*/ 823600 h 823600"/>
                  <a:gd name="connsiteX4" fmla="*/ 0 w 1080120"/>
                  <a:gd name="connsiteY4" fmla="*/ 411800 h 823600"/>
                  <a:gd name="connsiteX0" fmla="*/ 5625 w 1090339"/>
                  <a:gd name="connsiteY0" fmla="*/ 1183325 h 1595125"/>
                  <a:gd name="connsiteX1" fmla="*/ 845722 w 1090339"/>
                  <a:gd name="connsiteY1" fmla="*/ 0 h 1595125"/>
                  <a:gd name="connsiteX2" fmla="*/ 1085745 w 1090339"/>
                  <a:gd name="connsiteY2" fmla="*/ 1183325 h 1595125"/>
                  <a:gd name="connsiteX3" fmla="*/ 545685 w 1090339"/>
                  <a:gd name="connsiteY3" fmla="*/ 1595125 h 1595125"/>
                  <a:gd name="connsiteX4" fmla="*/ 5625 w 1090339"/>
                  <a:gd name="connsiteY4" fmla="*/ 1183325 h 1595125"/>
                  <a:gd name="connsiteX0" fmla="*/ 13849 w 1098563"/>
                  <a:gd name="connsiteY0" fmla="*/ 1183325 h 1728475"/>
                  <a:gd name="connsiteX1" fmla="*/ 853946 w 1098563"/>
                  <a:gd name="connsiteY1" fmla="*/ 0 h 1728475"/>
                  <a:gd name="connsiteX2" fmla="*/ 1093969 w 1098563"/>
                  <a:gd name="connsiteY2" fmla="*/ 1183325 h 1728475"/>
                  <a:gd name="connsiteX3" fmla="*/ 439609 w 1098563"/>
                  <a:gd name="connsiteY3" fmla="*/ 1728475 h 1728475"/>
                  <a:gd name="connsiteX4" fmla="*/ 13849 w 1098563"/>
                  <a:gd name="connsiteY4" fmla="*/ 1183325 h 1728475"/>
                  <a:gd name="connsiteX0" fmla="*/ 13196 w 1097910"/>
                  <a:gd name="connsiteY0" fmla="*/ 1183325 h 1747378"/>
                  <a:gd name="connsiteX1" fmla="*/ 853293 w 1097910"/>
                  <a:gd name="connsiteY1" fmla="*/ 0 h 1747378"/>
                  <a:gd name="connsiteX2" fmla="*/ 1093316 w 1097910"/>
                  <a:gd name="connsiteY2" fmla="*/ 1183325 h 1747378"/>
                  <a:gd name="connsiteX3" fmla="*/ 438956 w 1097910"/>
                  <a:gd name="connsiteY3" fmla="*/ 1728475 h 1747378"/>
                  <a:gd name="connsiteX4" fmla="*/ 13196 w 1097910"/>
                  <a:gd name="connsiteY4" fmla="*/ 1183325 h 1747378"/>
                  <a:gd name="connsiteX0" fmla="*/ 19267 w 1103981"/>
                  <a:gd name="connsiteY0" fmla="*/ 1183325 h 1729249"/>
                  <a:gd name="connsiteX1" fmla="*/ 859364 w 1103981"/>
                  <a:gd name="connsiteY1" fmla="*/ 0 h 1729249"/>
                  <a:gd name="connsiteX2" fmla="*/ 1099387 w 1103981"/>
                  <a:gd name="connsiteY2" fmla="*/ 1183325 h 1729249"/>
                  <a:gd name="connsiteX3" fmla="*/ 445027 w 1103981"/>
                  <a:gd name="connsiteY3" fmla="*/ 1728475 h 1729249"/>
                  <a:gd name="connsiteX4" fmla="*/ 19267 w 1103981"/>
                  <a:gd name="connsiteY4" fmla="*/ 1183325 h 1729249"/>
                  <a:gd name="connsiteX0" fmla="*/ 19267 w 1099387"/>
                  <a:gd name="connsiteY0" fmla="*/ 1197672 h 1743596"/>
                  <a:gd name="connsiteX1" fmla="*/ 310221 w 1099387"/>
                  <a:gd name="connsiteY1" fmla="*/ 582653 h 1743596"/>
                  <a:gd name="connsiteX2" fmla="*/ 859364 w 1099387"/>
                  <a:gd name="connsiteY2" fmla="*/ 14347 h 1743596"/>
                  <a:gd name="connsiteX3" fmla="*/ 1099387 w 1099387"/>
                  <a:gd name="connsiteY3" fmla="*/ 1197672 h 1743596"/>
                  <a:gd name="connsiteX4" fmla="*/ 445027 w 1099387"/>
                  <a:gd name="connsiteY4" fmla="*/ 1742822 h 1743596"/>
                  <a:gd name="connsiteX5" fmla="*/ 19267 w 1099387"/>
                  <a:gd name="connsiteY5" fmla="*/ 1197672 h 1743596"/>
                  <a:gd name="connsiteX0" fmla="*/ 97 w 1080217"/>
                  <a:gd name="connsiteY0" fmla="*/ 1193837 h 1739761"/>
                  <a:gd name="connsiteX1" fmla="*/ 391064 w 1080217"/>
                  <a:gd name="connsiteY1" fmla="*/ 645493 h 1739761"/>
                  <a:gd name="connsiteX2" fmla="*/ 840194 w 1080217"/>
                  <a:gd name="connsiteY2" fmla="*/ 10512 h 1739761"/>
                  <a:gd name="connsiteX3" fmla="*/ 1080217 w 1080217"/>
                  <a:gd name="connsiteY3" fmla="*/ 1193837 h 1739761"/>
                  <a:gd name="connsiteX4" fmla="*/ 425857 w 1080217"/>
                  <a:gd name="connsiteY4" fmla="*/ 1738987 h 1739761"/>
                  <a:gd name="connsiteX5" fmla="*/ 97 w 1080217"/>
                  <a:gd name="connsiteY5" fmla="*/ 1193837 h 1739761"/>
                  <a:gd name="connsiteX0" fmla="*/ 82 w 1080202"/>
                  <a:gd name="connsiteY0" fmla="*/ 1194998 h 1740922"/>
                  <a:gd name="connsiteX1" fmla="*/ 391049 w 1080202"/>
                  <a:gd name="connsiteY1" fmla="*/ 646654 h 1740922"/>
                  <a:gd name="connsiteX2" fmla="*/ 840179 w 1080202"/>
                  <a:gd name="connsiteY2" fmla="*/ 11673 h 1740922"/>
                  <a:gd name="connsiteX3" fmla="*/ 1080202 w 1080202"/>
                  <a:gd name="connsiteY3" fmla="*/ 1194998 h 1740922"/>
                  <a:gd name="connsiteX4" fmla="*/ 425842 w 1080202"/>
                  <a:gd name="connsiteY4" fmla="*/ 1740148 h 1740922"/>
                  <a:gd name="connsiteX5" fmla="*/ 82 w 1080202"/>
                  <a:gd name="connsiteY5" fmla="*/ 1194998 h 1740922"/>
                  <a:gd name="connsiteX0" fmla="*/ 28768 w 1108888"/>
                  <a:gd name="connsiteY0" fmla="*/ 1194998 h 1740922"/>
                  <a:gd name="connsiteX1" fmla="*/ 419735 w 1108888"/>
                  <a:gd name="connsiteY1" fmla="*/ 646654 h 1740922"/>
                  <a:gd name="connsiteX2" fmla="*/ 868865 w 1108888"/>
                  <a:gd name="connsiteY2" fmla="*/ 11673 h 1740922"/>
                  <a:gd name="connsiteX3" fmla="*/ 1108888 w 1108888"/>
                  <a:gd name="connsiteY3" fmla="*/ 1194998 h 1740922"/>
                  <a:gd name="connsiteX4" fmla="*/ 454528 w 1108888"/>
                  <a:gd name="connsiteY4" fmla="*/ 1740148 h 1740922"/>
                  <a:gd name="connsiteX5" fmla="*/ 28768 w 1108888"/>
                  <a:gd name="connsiteY5" fmla="*/ 1194998 h 1740922"/>
                  <a:gd name="connsiteX0" fmla="*/ 28768 w 1142570"/>
                  <a:gd name="connsiteY0" fmla="*/ 1194998 h 1741486"/>
                  <a:gd name="connsiteX1" fmla="*/ 419735 w 1142570"/>
                  <a:gd name="connsiteY1" fmla="*/ 646654 h 1741486"/>
                  <a:gd name="connsiteX2" fmla="*/ 868865 w 1142570"/>
                  <a:gd name="connsiteY2" fmla="*/ 11673 h 1741486"/>
                  <a:gd name="connsiteX3" fmla="*/ 1108888 w 1142570"/>
                  <a:gd name="connsiteY3" fmla="*/ 1194998 h 1741486"/>
                  <a:gd name="connsiteX4" fmla="*/ 454528 w 1142570"/>
                  <a:gd name="connsiteY4" fmla="*/ 1740148 h 1741486"/>
                  <a:gd name="connsiteX5" fmla="*/ 28768 w 1142570"/>
                  <a:gd name="connsiteY5" fmla="*/ 1194998 h 1741486"/>
                  <a:gd name="connsiteX0" fmla="*/ 709 w 1113354"/>
                  <a:gd name="connsiteY0" fmla="*/ 1195275 h 1741763"/>
                  <a:gd name="connsiteX1" fmla="*/ 472638 w 1113354"/>
                  <a:gd name="connsiteY1" fmla="*/ 642169 h 1741763"/>
                  <a:gd name="connsiteX2" fmla="*/ 840806 w 1113354"/>
                  <a:gd name="connsiteY2" fmla="*/ 11950 h 1741763"/>
                  <a:gd name="connsiteX3" fmla="*/ 1080829 w 1113354"/>
                  <a:gd name="connsiteY3" fmla="*/ 1195275 h 1741763"/>
                  <a:gd name="connsiteX4" fmla="*/ 426469 w 1113354"/>
                  <a:gd name="connsiteY4" fmla="*/ 1740425 h 1741763"/>
                  <a:gd name="connsiteX5" fmla="*/ 709 w 1113354"/>
                  <a:gd name="connsiteY5" fmla="*/ 1195275 h 1741763"/>
                  <a:gd name="connsiteX0" fmla="*/ 709 w 1120945"/>
                  <a:gd name="connsiteY0" fmla="*/ 1183331 h 1729819"/>
                  <a:gd name="connsiteX1" fmla="*/ 472638 w 1120945"/>
                  <a:gd name="connsiteY1" fmla="*/ 630225 h 1729819"/>
                  <a:gd name="connsiteX2" fmla="*/ 840806 w 1120945"/>
                  <a:gd name="connsiteY2" fmla="*/ 6 h 1729819"/>
                  <a:gd name="connsiteX3" fmla="*/ 1080829 w 1120945"/>
                  <a:gd name="connsiteY3" fmla="*/ 1183331 h 1729819"/>
                  <a:gd name="connsiteX4" fmla="*/ 426469 w 1120945"/>
                  <a:gd name="connsiteY4" fmla="*/ 1728481 h 1729819"/>
                  <a:gd name="connsiteX5" fmla="*/ 709 w 1120945"/>
                  <a:gd name="connsiteY5" fmla="*/ 1183331 h 1729819"/>
                  <a:gd name="connsiteX0" fmla="*/ 24811 w 1145047"/>
                  <a:gd name="connsiteY0" fmla="*/ 1183331 h 1729819"/>
                  <a:gd name="connsiteX1" fmla="*/ 496740 w 1145047"/>
                  <a:gd name="connsiteY1" fmla="*/ 630225 h 1729819"/>
                  <a:gd name="connsiteX2" fmla="*/ 864908 w 1145047"/>
                  <a:gd name="connsiteY2" fmla="*/ 6 h 1729819"/>
                  <a:gd name="connsiteX3" fmla="*/ 1104931 w 1145047"/>
                  <a:gd name="connsiteY3" fmla="*/ 1183331 h 1729819"/>
                  <a:gd name="connsiteX4" fmla="*/ 450571 w 1145047"/>
                  <a:gd name="connsiteY4" fmla="*/ 1728481 h 1729819"/>
                  <a:gd name="connsiteX5" fmla="*/ 24811 w 1145047"/>
                  <a:gd name="connsiteY5" fmla="*/ 1183331 h 1729819"/>
                  <a:gd name="connsiteX0" fmla="*/ 24811 w 1121036"/>
                  <a:gd name="connsiteY0" fmla="*/ 1183331 h 1729735"/>
                  <a:gd name="connsiteX1" fmla="*/ 496740 w 1121036"/>
                  <a:gd name="connsiteY1" fmla="*/ 630225 h 1729735"/>
                  <a:gd name="connsiteX2" fmla="*/ 864908 w 1121036"/>
                  <a:gd name="connsiteY2" fmla="*/ 6 h 1729735"/>
                  <a:gd name="connsiteX3" fmla="*/ 1104931 w 1121036"/>
                  <a:gd name="connsiteY3" fmla="*/ 1183331 h 1729735"/>
                  <a:gd name="connsiteX4" fmla="*/ 450571 w 1121036"/>
                  <a:gd name="connsiteY4" fmla="*/ 1728481 h 1729735"/>
                  <a:gd name="connsiteX5" fmla="*/ 24811 w 1121036"/>
                  <a:gd name="connsiteY5" fmla="*/ 1183331 h 1729735"/>
                  <a:gd name="connsiteX0" fmla="*/ 24811 w 1162732"/>
                  <a:gd name="connsiteY0" fmla="*/ 1183448 h 1729852"/>
                  <a:gd name="connsiteX1" fmla="*/ 496740 w 1162732"/>
                  <a:gd name="connsiteY1" fmla="*/ 630342 h 1729852"/>
                  <a:gd name="connsiteX2" fmla="*/ 864908 w 1162732"/>
                  <a:gd name="connsiteY2" fmla="*/ 123 h 1729852"/>
                  <a:gd name="connsiteX3" fmla="*/ 1104931 w 1162732"/>
                  <a:gd name="connsiteY3" fmla="*/ 1183448 h 1729852"/>
                  <a:gd name="connsiteX4" fmla="*/ 450571 w 1162732"/>
                  <a:gd name="connsiteY4" fmla="*/ 1728598 h 1729852"/>
                  <a:gd name="connsiteX5" fmla="*/ 24811 w 1162732"/>
                  <a:gd name="connsiteY5" fmla="*/ 1183448 h 1729852"/>
                  <a:gd name="connsiteX0" fmla="*/ 24811 w 1162732"/>
                  <a:gd name="connsiteY0" fmla="*/ 1183470 h 1729874"/>
                  <a:gd name="connsiteX1" fmla="*/ 496740 w 1162732"/>
                  <a:gd name="connsiteY1" fmla="*/ 630364 h 1729874"/>
                  <a:gd name="connsiteX2" fmla="*/ 864908 w 1162732"/>
                  <a:gd name="connsiteY2" fmla="*/ 145 h 1729874"/>
                  <a:gd name="connsiteX3" fmla="*/ 1104931 w 1162732"/>
                  <a:gd name="connsiteY3" fmla="*/ 1183470 h 1729874"/>
                  <a:gd name="connsiteX4" fmla="*/ 450571 w 1162732"/>
                  <a:gd name="connsiteY4" fmla="*/ 1728620 h 1729874"/>
                  <a:gd name="connsiteX5" fmla="*/ 24811 w 1162732"/>
                  <a:gd name="connsiteY5" fmla="*/ 1183470 h 1729874"/>
                  <a:gd name="connsiteX0" fmla="*/ 174 w 1134047"/>
                  <a:gd name="connsiteY0" fmla="*/ 1183470 h 1723286"/>
                  <a:gd name="connsiteX1" fmla="*/ 472103 w 1134047"/>
                  <a:gd name="connsiteY1" fmla="*/ 630364 h 1723286"/>
                  <a:gd name="connsiteX2" fmla="*/ 840271 w 1134047"/>
                  <a:gd name="connsiteY2" fmla="*/ 145 h 1723286"/>
                  <a:gd name="connsiteX3" fmla="*/ 1080294 w 1134047"/>
                  <a:gd name="connsiteY3" fmla="*/ 1183470 h 1723286"/>
                  <a:gd name="connsiteX4" fmla="*/ 525982 w 1134047"/>
                  <a:gd name="connsiteY4" fmla="*/ 1722338 h 1723286"/>
                  <a:gd name="connsiteX5" fmla="*/ 174 w 1134047"/>
                  <a:gd name="connsiteY5" fmla="*/ 1183470 h 1723286"/>
                  <a:gd name="connsiteX0" fmla="*/ 174 w 1134047"/>
                  <a:gd name="connsiteY0" fmla="*/ 1183470 h 1722338"/>
                  <a:gd name="connsiteX1" fmla="*/ 472103 w 1134047"/>
                  <a:gd name="connsiteY1" fmla="*/ 630364 h 1722338"/>
                  <a:gd name="connsiteX2" fmla="*/ 840271 w 1134047"/>
                  <a:gd name="connsiteY2" fmla="*/ 145 h 1722338"/>
                  <a:gd name="connsiteX3" fmla="*/ 1080294 w 1134047"/>
                  <a:gd name="connsiteY3" fmla="*/ 1183470 h 1722338"/>
                  <a:gd name="connsiteX4" fmla="*/ 525982 w 1134047"/>
                  <a:gd name="connsiteY4" fmla="*/ 1722338 h 1722338"/>
                  <a:gd name="connsiteX5" fmla="*/ 174 w 1134047"/>
                  <a:gd name="connsiteY5" fmla="*/ 1183470 h 1722338"/>
                  <a:gd name="connsiteX0" fmla="*/ 16899 w 1150772"/>
                  <a:gd name="connsiteY0" fmla="*/ 1183470 h 1722338"/>
                  <a:gd name="connsiteX1" fmla="*/ 488828 w 1150772"/>
                  <a:gd name="connsiteY1" fmla="*/ 630364 h 1722338"/>
                  <a:gd name="connsiteX2" fmla="*/ 856996 w 1150772"/>
                  <a:gd name="connsiteY2" fmla="*/ 145 h 1722338"/>
                  <a:gd name="connsiteX3" fmla="*/ 1097019 w 1150772"/>
                  <a:gd name="connsiteY3" fmla="*/ 1183470 h 1722338"/>
                  <a:gd name="connsiteX4" fmla="*/ 542707 w 1150772"/>
                  <a:gd name="connsiteY4" fmla="*/ 1722338 h 1722338"/>
                  <a:gd name="connsiteX5" fmla="*/ 16899 w 1150772"/>
                  <a:gd name="connsiteY5" fmla="*/ 1183470 h 1722338"/>
                  <a:gd name="connsiteX0" fmla="*/ 11433 w 1022171"/>
                  <a:gd name="connsiteY0" fmla="*/ 1227403 h 1722429"/>
                  <a:gd name="connsiteX1" fmla="*/ 360227 w 1022171"/>
                  <a:gd name="connsiteY1" fmla="*/ 630328 h 1722429"/>
                  <a:gd name="connsiteX2" fmla="*/ 728395 w 1022171"/>
                  <a:gd name="connsiteY2" fmla="*/ 109 h 1722429"/>
                  <a:gd name="connsiteX3" fmla="*/ 968418 w 1022171"/>
                  <a:gd name="connsiteY3" fmla="*/ 1183434 h 1722429"/>
                  <a:gd name="connsiteX4" fmla="*/ 414106 w 1022171"/>
                  <a:gd name="connsiteY4" fmla="*/ 1722302 h 1722429"/>
                  <a:gd name="connsiteX5" fmla="*/ 11433 w 1022171"/>
                  <a:gd name="connsiteY5" fmla="*/ 1227403 h 1722429"/>
                  <a:gd name="connsiteX0" fmla="*/ 13399 w 1024137"/>
                  <a:gd name="connsiteY0" fmla="*/ 1227403 h 1722480"/>
                  <a:gd name="connsiteX1" fmla="*/ 362193 w 1024137"/>
                  <a:gd name="connsiteY1" fmla="*/ 630328 h 1722480"/>
                  <a:gd name="connsiteX2" fmla="*/ 730361 w 1024137"/>
                  <a:gd name="connsiteY2" fmla="*/ 109 h 1722480"/>
                  <a:gd name="connsiteX3" fmla="*/ 970384 w 1024137"/>
                  <a:gd name="connsiteY3" fmla="*/ 1183434 h 1722480"/>
                  <a:gd name="connsiteX4" fmla="*/ 416072 w 1024137"/>
                  <a:gd name="connsiteY4" fmla="*/ 1722302 h 1722480"/>
                  <a:gd name="connsiteX5" fmla="*/ 13399 w 1024137"/>
                  <a:gd name="connsiteY5" fmla="*/ 1227403 h 1722480"/>
                  <a:gd name="connsiteX0" fmla="*/ 20889 w 1031627"/>
                  <a:gd name="connsiteY0" fmla="*/ 1227403 h 1722379"/>
                  <a:gd name="connsiteX1" fmla="*/ 369683 w 1031627"/>
                  <a:gd name="connsiteY1" fmla="*/ 630328 h 1722379"/>
                  <a:gd name="connsiteX2" fmla="*/ 737851 w 1031627"/>
                  <a:gd name="connsiteY2" fmla="*/ 109 h 1722379"/>
                  <a:gd name="connsiteX3" fmla="*/ 977874 w 1031627"/>
                  <a:gd name="connsiteY3" fmla="*/ 1183434 h 1722379"/>
                  <a:gd name="connsiteX4" fmla="*/ 423562 w 1031627"/>
                  <a:gd name="connsiteY4" fmla="*/ 1722302 h 1722379"/>
                  <a:gd name="connsiteX5" fmla="*/ 20889 w 1031627"/>
                  <a:gd name="connsiteY5" fmla="*/ 1227403 h 1722379"/>
                  <a:gd name="connsiteX0" fmla="*/ 20889 w 1031627"/>
                  <a:gd name="connsiteY0" fmla="*/ 1227428 h 1722405"/>
                  <a:gd name="connsiteX1" fmla="*/ 369683 w 1031627"/>
                  <a:gd name="connsiteY1" fmla="*/ 630353 h 1722405"/>
                  <a:gd name="connsiteX2" fmla="*/ 737851 w 1031627"/>
                  <a:gd name="connsiteY2" fmla="*/ 134 h 1722405"/>
                  <a:gd name="connsiteX3" fmla="*/ 977874 w 1031627"/>
                  <a:gd name="connsiteY3" fmla="*/ 1183459 h 1722405"/>
                  <a:gd name="connsiteX4" fmla="*/ 423562 w 1031627"/>
                  <a:gd name="connsiteY4" fmla="*/ 1722327 h 1722405"/>
                  <a:gd name="connsiteX5" fmla="*/ 20889 w 1031627"/>
                  <a:gd name="connsiteY5" fmla="*/ 1227428 h 1722405"/>
                  <a:gd name="connsiteX0" fmla="*/ 20889 w 1022929"/>
                  <a:gd name="connsiteY0" fmla="*/ 1311226 h 1806206"/>
                  <a:gd name="connsiteX1" fmla="*/ 369683 w 1022929"/>
                  <a:gd name="connsiteY1" fmla="*/ 714151 h 1806206"/>
                  <a:gd name="connsiteX2" fmla="*/ 717739 w 1022929"/>
                  <a:gd name="connsiteY2" fmla="*/ 93 h 1806206"/>
                  <a:gd name="connsiteX3" fmla="*/ 977874 w 1022929"/>
                  <a:gd name="connsiteY3" fmla="*/ 1267257 h 1806206"/>
                  <a:gd name="connsiteX4" fmla="*/ 423562 w 1022929"/>
                  <a:gd name="connsiteY4" fmla="*/ 1806125 h 1806206"/>
                  <a:gd name="connsiteX5" fmla="*/ 20889 w 1022929"/>
                  <a:gd name="connsiteY5" fmla="*/ 1311226 h 1806206"/>
                  <a:gd name="connsiteX0" fmla="*/ 709 w 999839"/>
                  <a:gd name="connsiteY0" fmla="*/ 1311226 h 1660965"/>
                  <a:gd name="connsiteX1" fmla="*/ 349503 w 999839"/>
                  <a:gd name="connsiteY1" fmla="*/ 714151 h 1660965"/>
                  <a:gd name="connsiteX2" fmla="*/ 697559 w 999839"/>
                  <a:gd name="connsiteY2" fmla="*/ 93 h 1660965"/>
                  <a:gd name="connsiteX3" fmla="*/ 957694 w 999839"/>
                  <a:gd name="connsiteY3" fmla="*/ 1267257 h 1660965"/>
                  <a:gd name="connsiteX4" fmla="*/ 443609 w 999839"/>
                  <a:gd name="connsiteY4" fmla="*/ 1660805 h 1660965"/>
                  <a:gd name="connsiteX5" fmla="*/ 709 w 999839"/>
                  <a:gd name="connsiteY5" fmla="*/ 1311226 h 1660965"/>
                  <a:gd name="connsiteX0" fmla="*/ 18675 w 1017805"/>
                  <a:gd name="connsiteY0" fmla="*/ 1311226 h 1660967"/>
                  <a:gd name="connsiteX1" fmla="*/ 367469 w 1017805"/>
                  <a:gd name="connsiteY1" fmla="*/ 714151 h 1660967"/>
                  <a:gd name="connsiteX2" fmla="*/ 715525 w 1017805"/>
                  <a:gd name="connsiteY2" fmla="*/ 93 h 1660967"/>
                  <a:gd name="connsiteX3" fmla="*/ 975660 w 1017805"/>
                  <a:gd name="connsiteY3" fmla="*/ 1267257 h 1660967"/>
                  <a:gd name="connsiteX4" fmla="*/ 461575 w 1017805"/>
                  <a:gd name="connsiteY4" fmla="*/ 1660805 h 1660967"/>
                  <a:gd name="connsiteX5" fmla="*/ 18675 w 1017805"/>
                  <a:gd name="connsiteY5" fmla="*/ 1311226 h 1660967"/>
                  <a:gd name="connsiteX0" fmla="*/ 14167 w 952958"/>
                  <a:gd name="connsiteY0" fmla="*/ 1272102 h 1660807"/>
                  <a:gd name="connsiteX1" fmla="*/ 302622 w 952958"/>
                  <a:gd name="connsiteY1" fmla="*/ 714151 h 1660807"/>
                  <a:gd name="connsiteX2" fmla="*/ 650678 w 952958"/>
                  <a:gd name="connsiteY2" fmla="*/ 93 h 1660807"/>
                  <a:gd name="connsiteX3" fmla="*/ 910813 w 952958"/>
                  <a:gd name="connsiteY3" fmla="*/ 1267257 h 1660807"/>
                  <a:gd name="connsiteX4" fmla="*/ 396728 w 952958"/>
                  <a:gd name="connsiteY4" fmla="*/ 1660805 h 1660807"/>
                  <a:gd name="connsiteX5" fmla="*/ 14167 w 952958"/>
                  <a:gd name="connsiteY5" fmla="*/ 1272102 h 1660807"/>
                  <a:gd name="connsiteX0" fmla="*/ 560 w 940805"/>
                  <a:gd name="connsiteY0" fmla="*/ 1272102 h 1627272"/>
                  <a:gd name="connsiteX1" fmla="*/ 289015 w 940805"/>
                  <a:gd name="connsiteY1" fmla="*/ 714151 h 1627272"/>
                  <a:gd name="connsiteX2" fmla="*/ 637071 w 940805"/>
                  <a:gd name="connsiteY2" fmla="*/ 93 h 1627272"/>
                  <a:gd name="connsiteX3" fmla="*/ 897206 w 940805"/>
                  <a:gd name="connsiteY3" fmla="*/ 1267257 h 1627272"/>
                  <a:gd name="connsiteX4" fmla="*/ 363008 w 940805"/>
                  <a:gd name="connsiteY4" fmla="*/ 1627270 h 1627272"/>
                  <a:gd name="connsiteX5" fmla="*/ 560 w 940805"/>
                  <a:gd name="connsiteY5" fmla="*/ 1272102 h 1627272"/>
                  <a:gd name="connsiteX0" fmla="*/ 560 w 940805"/>
                  <a:gd name="connsiteY0" fmla="*/ 1272102 h 1628839"/>
                  <a:gd name="connsiteX1" fmla="*/ 289015 w 940805"/>
                  <a:gd name="connsiteY1" fmla="*/ 714151 h 1628839"/>
                  <a:gd name="connsiteX2" fmla="*/ 637071 w 940805"/>
                  <a:gd name="connsiteY2" fmla="*/ 93 h 1628839"/>
                  <a:gd name="connsiteX3" fmla="*/ 897206 w 940805"/>
                  <a:gd name="connsiteY3" fmla="*/ 1267257 h 1628839"/>
                  <a:gd name="connsiteX4" fmla="*/ 363008 w 940805"/>
                  <a:gd name="connsiteY4" fmla="*/ 1627270 h 1628839"/>
                  <a:gd name="connsiteX5" fmla="*/ 560 w 940805"/>
                  <a:gd name="connsiteY5" fmla="*/ 1272102 h 16288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40805" h="1628839">
                    <a:moveTo>
                      <a:pt x="560" y="1272102"/>
                    </a:moveTo>
                    <a:cubicBezTo>
                      <a:pt x="-11772" y="1119916"/>
                      <a:pt x="182930" y="926153"/>
                      <a:pt x="289015" y="714151"/>
                    </a:cubicBezTo>
                    <a:cubicBezTo>
                      <a:pt x="395100" y="502150"/>
                      <a:pt x="236325" y="-7884"/>
                      <a:pt x="637071" y="93"/>
                    </a:cubicBezTo>
                    <a:cubicBezTo>
                      <a:pt x="1037817" y="8070"/>
                      <a:pt x="942883" y="996061"/>
                      <a:pt x="897206" y="1267257"/>
                    </a:cubicBezTo>
                    <a:cubicBezTo>
                      <a:pt x="851529" y="1538453"/>
                      <a:pt x="643185" y="1643230"/>
                      <a:pt x="363008" y="1627270"/>
                    </a:cubicBezTo>
                    <a:cubicBezTo>
                      <a:pt x="82831" y="1611310"/>
                      <a:pt x="12892" y="1424289"/>
                      <a:pt x="560" y="127210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0" name="楕円 27">
                <a:extLst>
                  <a:ext uri="{FF2B5EF4-FFF2-40B4-BE49-F238E27FC236}">
                    <a16:creationId xmlns:a16="http://schemas.microsoft.com/office/drawing/2014/main" id="{122417AE-93BA-4E44-8BBB-A1078D0983D6}"/>
                  </a:ext>
                </a:extLst>
              </p:cNvPr>
              <p:cNvSpPr/>
              <p:nvPr/>
            </p:nvSpPr>
            <p:spPr bwMode="auto">
              <a:xfrm>
                <a:off x="6164225" y="3474005"/>
                <a:ext cx="772906" cy="445091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47105" y="0"/>
                      <a:pt x="557800" y="0"/>
                    </a:cubicBezTo>
                    <a:cubicBezTo>
                      <a:pt x="868495" y="0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6633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6" name="グループ化 465">
              <a:extLst>
                <a:ext uri="{FF2B5EF4-FFF2-40B4-BE49-F238E27FC236}">
                  <a16:creationId xmlns:a16="http://schemas.microsoft.com/office/drawing/2014/main" id="{B1D2EDF8-8906-4290-9003-B4483BA4B299}"/>
                </a:ext>
              </a:extLst>
            </p:cNvPr>
            <p:cNvGrpSpPr/>
            <p:nvPr/>
          </p:nvGrpSpPr>
          <p:grpSpPr>
            <a:xfrm rot="7651025">
              <a:off x="2034780" y="4328682"/>
              <a:ext cx="1028367" cy="24198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97F1CC90-C15D-4543-9135-406867708C33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C0B529AE-91CF-405D-9B8A-9E10ABF71746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A5013D92-C386-4A4F-BC4A-DE114AAAB048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01E43194-03AE-42B0-8106-93DDDEEF5D40}"/>
                </a:ext>
              </a:extLst>
            </p:cNvPr>
            <p:cNvGrpSpPr/>
            <p:nvPr/>
          </p:nvGrpSpPr>
          <p:grpSpPr>
            <a:xfrm rot="8529034">
              <a:off x="2365990" y="442807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511FC5A0-E742-4814-9ED2-D810C1D7A8AB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94D60929-2D73-463D-B8E4-761AFAB802E6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D4FB2088-6F1E-456D-BF8B-157191620642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8" name="グループ化 467">
              <a:extLst>
                <a:ext uri="{FF2B5EF4-FFF2-40B4-BE49-F238E27FC236}">
                  <a16:creationId xmlns:a16="http://schemas.microsoft.com/office/drawing/2014/main" id="{9CD63153-19FB-47E3-AC6D-38B4811B753E}"/>
                </a:ext>
              </a:extLst>
            </p:cNvPr>
            <p:cNvGrpSpPr/>
            <p:nvPr/>
          </p:nvGrpSpPr>
          <p:grpSpPr>
            <a:xfrm rot="8529034">
              <a:off x="2106910" y="4519512"/>
              <a:ext cx="988335" cy="232566"/>
              <a:chOff x="3962199" y="4011835"/>
              <a:chExt cx="1240656" cy="291973"/>
            </a:xfrm>
            <a:solidFill>
              <a:srgbClr val="996600"/>
            </a:solidFill>
          </p:grpSpPr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422A39E7-11AA-472C-9C6F-72FE587F24F3}"/>
                  </a:ext>
                </a:extLst>
              </p:cNvPr>
              <p:cNvSpPr/>
              <p:nvPr/>
            </p:nvSpPr>
            <p:spPr>
              <a:xfrm>
                <a:off x="3962199" y="4011835"/>
                <a:ext cx="124065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2F693AA6-CE2D-4C31-BBDC-CE3B3C79EAC3}"/>
                  </a:ext>
                </a:extLst>
              </p:cNvPr>
              <p:cNvSpPr/>
              <p:nvPr/>
            </p:nvSpPr>
            <p:spPr>
              <a:xfrm>
                <a:off x="3970456" y="4011835"/>
                <a:ext cx="986986" cy="291973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4E40750A-D40C-4644-AD19-9F0A7F655EDB}"/>
                  </a:ext>
                </a:extLst>
              </p:cNvPr>
              <p:cNvSpPr/>
              <p:nvPr/>
            </p:nvSpPr>
            <p:spPr>
              <a:xfrm>
                <a:off x="4139341" y="4061460"/>
                <a:ext cx="719022" cy="192724"/>
              </a:xfrm>
              <a:prstGeom prst="ellipse">
                <a:avLst/>
              </a:prstGeom>
              <a:grpFill/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9" name="グループ化 468">
              <a:extLst>
                <a:ext uri="{FF2B5EF4-FFF2-40B4-BE49-F238E27FC236}">
                  <a16:creationId xmlns:a16="http://schemas.microsoft.com/office/drawing/2014/main" id="{868056BF-A808-42BE-9479-2E70057F5D70}"/>
                </a:ext>
              </a:extLst>
            </p:cNvPr>
            <p:cNvGrpSpPr/>
            <p:nvPr/>
          </p:nvGrpSpPr>
          <p:grpSpPr>
            <a:xfrm rot="9642450" flipH="1">
              <a:off x="1224430" y="4494193"/>
              <a:ext cx="926267" cy="130423"/>
              <a:chOff x="1832014" y="2310008"/>
              <a:chExt cx="1580318" cy="222516"/>
            </a:xfrm>
          </p:grpSpPr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8B2766B4-A0EF-4BC7-B517-1A2BC5A60B2D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EED632D-A2A4-4673-93C8-A94C5AC69EFF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B82653EA-978A-4D45-8823-D72C7D53F474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DE54DD15-775F-406C-94B8-63E3B62146C0}"/>
                </a:ext>
              </a:extLst>
            </p:cNvPr>
            <p:cNvGrpSpPr/>
            <p:nvPr/>
          </p:nvGrpSpPr>
          <p:grpSpPr>
            <a:xfrm rot="10800000">
              <a:off x="1287020" y="4410944"/>
              <a:ext cx="926267" cy="130423"/>
              <a:chOff x="1832014" y="2310008"/>
              <a:chExt cx="1580318" cy="222516"/>
            </a:xfrm>
          </p:grpSpPr>
          <p:sp>
            <p:nvSpPr>
              <p:cNvPr id="494" name="月 493">
                <a:extLst>
                  <a:ext uri="{FF2B5EF4-FFF2-40B4-BE49-F238E27FC236}">
                    <a16:creationId xmlns:a16="http://schemas.microsoft.com/office/drawing/2014/main" id="{5B2C0350-CCCB-4BC7-9C7E-B4A40131C51B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282FE71E-01CF-445D-81E1-21C4771F922B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7FC758B6-47B6-47DD-B4D8-281B6CF10067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0C22115A-0CE2-4F8F-A6E0-591A1D0FA30A}"/>
                </a:ext>
              </a:extLst>
            </p:cNvPr>
            <p:cNvGrpSpPr/>
            <p:nvPr/>
          </p:nvGrpSpPr>
          <p:grpSpPr>
            <a:xfrm rot="20416729" flipH="1">
              <a:off x="1101795" y="4423949"/>
              <a:ext cx="926267" cy="130423"/>
              <a:chOff x="1832014" y="2310008"/>
              <a:chExt cx="1580318" cy="222516"/>
            </a:xfrm>
          </p:grpSpPr>
          <p:sp>
            <p:nvSpPr>
              <p:cNvPr id="491" name="月 490">
                <a:extLst>
                  <a:ext uri="{FF2B5EF4-FFF2-40B4-BE49-F238E27FC236}">
                    <a16:creationId xmlns:a16="http://schemas.microsoft.com/office/drawing/2014/main" id="{3D84653B-B755-42B3-8ABC-530583089EAE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BD0F1D95-E4FA-4AE0-8D0C-B40142E53F56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B1FE0429-4163-4D08-A170-208CC11AF2A3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0E3CFB6A-7863-42AD-BE21-DDF14737C373}"/>
                </a:ext>
              </a:extLst>
            </p:cNvPr>
            <p:cNvGrpSpPr/>
            <p:nvPr/>
          </p:nvGrpSpPr>
          <p:grpSpPr>
            <a:xfrm rot="21574279">
              <a:off x="1172641" y="4433516"/>
              <a:ext cx="926267" cy="130423"/>
              <a:chOff x="1832014" y="2310008"/>
              <a:chExt cx="1580318" cy="222516"/>
            </a:xfrm>
          </p:grpSpPr>
          <p:sp>
            <p:nvSpPr>
              <p:cNvPr id="488" name="月 487">
                <a:extLst>
                  <a:ext uri="{FF2B5EF4-FFF2-40B4-BE49-F238E27FC236}">
                    <a16:creationId xmlns:a16="http://schemas.microsoft.com/office/drawing/2014/main" id="{77A0764A-D8D2-49AC-9AFD-445AA41AF740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707C0C13-D4B0-4BEE-BC02-C2269F14D1D2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288B8C0E-11E8-43AA-BDA3-18364A67C643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16E3DBE4-21D8-45BC-9A1C-C58E57CC5A07}"/>
                </a:ext>
              </a:extLst>
            </p:cNvPr>
            <p:cNvGrpSpPr/>
            <p:nvPr/>
          </p:nvGrpSpPr>
          <p:grpSpPr>
            <a:xfrm rot="20416729" flipH="1">
              <a:off x="1415757" y="4554652"/>
              <a:ext cx="926267" cy="130423"/>
              <a:chOff x="1832014" y="2310008"/>
              <a:chExt cx="1580318" cy="222516"/>
            </a:xfrm>
          </p:grpSpPr>
          <p:sp>
            <p:nvSpPr>
              <p:cNvPr id="485" name="月 484">
                <a:extLst>
                  <a:ext uri="{FF2B5EF4-FFF2-40B4-BE49-F238E27FC236}">
                    <a16:creationId xmlns:a16="http://schemas.microsoft.com/office/drawing/2014/main" id="{00B534E9-0937-4976-8BC6-7BF738C281EF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4A04DB0-0C48-47E6-A47F-DB41AD25CBA2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9B92579C-1DDA-432F-B4B7-C76A52CD0412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4" name="グループ化 473">
              <a:extLst>
                <a:ext uri="{FF2B5EF4-FFF2-40B4-BE49-F238E27FC236}">
                  <a16:creationId xmlns:a16="http://schemas.microsoft.com/office/drawing/2014/main" id="{3665A01E-57D6-4E39-B09B-B637C8DC462A}"/>
                </a:ext>
              </a:extLst>
            </p:cNvPr>
            <p:cNvGrpSpPr/>
            <p:nvPr/>
          </p:nvGrpSpPr>
          <p:grpSpPr>
            <a:xfrm rot="21574279">
              <a:off x="1478347" y="4471403"/>
              <a:ext cx="926267" cy="130423"/>
              <a:chOff x="1832014" y="2310008"/>
              <a:chExt cx="1580318" cy="222516"/>
            </a:xfrm>
          </p:grpSpPr>
          <p:sp>
            <p:nvSpPr>
              <p:cNvPr id="482" name="月 481">
                <a:extLst>
                  <a:ext uri="{FF2B5EF4-FFF2-40B4-BE49-F238E27FC236}">
                    <a16:creationId xmlns:a16="http://schemas.microsoft.com/office/drawing/2014/main" id="{18F14779-E360-429A-86E5-40697B794B51}"/>
                  </a:ext>
                </a:extLst>
              </p:cNvPr>
              <p:cNvSpPr/>
              <p:nvPr/>
            </p:nvSpPr>
            <p:spPr>
              <a:xfrm rot="16200000">
                <a:off x="3265251" y="2305606"/>
                <a:ext cx="48554" cy="245608"/>
              </a:xfrm>
              <a:prstGeom prst="moon">
                <a:avLst>
                  <a:gd name="adj" fmla="val 40021"/>
                </a:avLst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E1E7D5BD-AAFE-40C5-8AEF-71D42D9E8C46}"/>
                  </a:ext>
                </a:extLst>
              </p:cNvPr>
              <p:cNvSpPr/>
              <p:nvPr/>
            </p:nvSpPr>
            <p:spPr>
              <a:xfrm rot="5400000">
                <a:off x="2408124" y="1733898"/>
                <a:ext cx="222516" cy="1374735"/>
              </a:xfrm>
              <a:custGeom>
                <a:avLst/>
                <a:gdLst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153219 w 285158"/>
                  <a:gd name="connsiteY11" fmla="*/ 1567542 h 1617545"/>
                  <a:gd name="connsiteX12" fmla="*/ 0 w 285158"/>
                  <a:gd name="connsiteY12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153101 w 285158"/>
                  <a:gd name="connsiteY10" fmla="*/ 1566966 h 1617545"/>
                  <a:gd name="connsiteX11" fmla="*/ 0 w 285158"/>
                  <a:gd name="connsiteY11" fmla="*/ 783771 h 1617545"/>
                  <a:gd name="connsiteX0" fmla="*/ 0 w 285158"/>
                  <a:gd name="connsiteY0" fmla="*/ 783771 h 1617545"/>
                  <a:gd name="connsiteX1" fmla="*/ 153219 w 285158"/>
                  <a:gd name="connsiteY1" fmla="*/ 0 h 1617545"/>
                  <a:gd name="connsiteX2" fmla="*/ 76609 w 285158"/>
                  <a:gd name="connsiteY2" fmla="*/ 783771 h 1617545"/>
                  <a:gd name="connsiteX3" fmla="*/ 120903 w 285158"/>
                  <a:gd name="connsiteY3" fmla="*/ 1410386 h 1617545"/>
                  <a:gd name="connsiteX4" fmla="*/ 142679 w 285158"/>
                  <a:gd name="connsiteY4" fmla="*/ 1516284 h 1617545"/>
                  <a:gd name="connsiteX5" fmla="*/ 160767 w 285158"/>
                  <a:gd name="connsiteY5" fmla="*/ 1533297 h 1617545"/>
                  <a:gd name="connsiteX6" fmla="*/ 257020 w 285158"/>
                  <a:gd name="connsiteY6" fmla="*/ 1401474 h 1617545"/>
                  <a:gd name="connsiteX7" fmla="*/ 257021 w 285158"/>
                  <a:gd name="connsiteY7" fmla="*/ 1401473 h 1617545"/>
                  <a:gd name="connsiteX8" fmla="*/ 248393 w 285158"/>
                  <a:gd name="connsiteY8" fmla="*/ 1614347 h 1617545"/>
                  <a:gd name="connsiteX9" fmla="*/ 168671 w 285158"/>
                  <a:gd name="connsiteY9" fmla="*/ 1585815 h 1617545"/>
                  <a:gd name="connsiteX10" fmla="*/ 0 w 285158"/>
                  <a:gd name="connsiteY10" fmla="*/ 783771 h 1617545"/>
                  <a:gd name="connsiteX0" fmla="*/ 145 w 285303"/>
                  <a:gd name="connsiteY0" fmla="*/ 783771 h 1617545"/>
                  <a:gd name="connsiteX1" fmla="*/ 153364 w 285303"/>
                  <a:gd name="connsiteY1" fmla="*/ 0 h 1617545"/>
                  <a:gd name="connsiteX2" fmla="*/ 76754 w 285303"/>
                  <a:gd name="connsiteY2" fmla="*/ 783771 h 1617545"/>
                  <a:gd name="connsiteX3" fmla="*/ 121048 w 285303"/>
                  <a:gd name="connsiteY3" fmla="*/ 1410386 h 1617545"/>
                  <a:gd name="connsiteX4" fmla="*/ 142824 w 285303"/>
                  <a:gd name="connsiteY4" fmla="*/ 1516284 h 1617545"/>
                  <a:gd name="connsiteX5" fmla="*/ 160912 w 285303"/>
                  <a:gd name="connsiteY5" fmla="*/ 1533297 h 1617545"/>
                  <a:gd name="connsiteX6" fmla="*/ 257165 w 285303"/>
                  <a:gd name="connsiteY6" fmla="*/ 1401474 h 1617545"/>
                  <a:gd name="connsiteX7" fmla="*/ 257166 w 285303"/>
                  <a:gd name="connsiteY7" fmla="*/ 1401473 h 1617545"/>
                  <a:gd name="connsiteX8" fmla="*/ 248538 w 285303"/>
                  <a:gd name="connsiteY8" fmla="*/ 1614347 h 1617545"/>
                  <a:gd name="connsiteX9" fmla="*/ 168816 w 285303"/>
                  <a:gd name="connsiteY9" fmla="*/ 1585815 h 1617545"/>
                  <a:gd name="connsiteX10" fmla="*/ 145 w 285303"/>
                  <a:gd name="connsiteY10" fmla="*/ 783771 h 1617545"/>
                  <a:gd name="connsiteX0" fmla="*/ 145 w 285303"/>
                  <a:gd name="connsiteY0" fmla="*/ 783771 h 1617684"/>
                  <a:gd name="connsiteX1" fmla="*/ 153364 w 285303"/>
                  <a:gd name="connsiteY1" fmla="*/ 0 h 1617684"/>
                  <a:gd name="connsiteX2" fmla="*/ 76754 w 285303"/>
                  <a:gd name="connsiteY2" fmla="*/ 783771 h 1617684"/>
                  <a:gd name="connsiteX3" fmla="*/ 121048 w 285303"/>
                  <a:gd name="connsiteY3" fmla="*/ 1410386 h 1617684"/>
                  <a:gd name="connsiteX4" fmla="*/ 142824 w 285303"/>
                  <a:gd name="connsiteY4" fmla="*/ 1516284 h 1617684"/>
                  <a:gd name="connsiteX5" fmla="*/ 160912 w 285303"/>
                  <a:gd name="connsiteY5" fmla="*/ 1533297 h 1617684"/>
                  <a:gd name="connsiteX6" fmla="*/ 257165 w 285303"/>
                  <a:gd name="connsiteY6" fmla="*/ 1401474 h 1617684"/>
                  <a:gd name="connsiteX7" fmla="*/ 257166 w 285303"/>
                  <a:gd name="connsiteY7" fmla="*/ 1401473 h 1617684"/>
                  <a:gd name="connsiteX8" fmla="*/ 248538 w 285303"/>
                  <a:gd name="connsiteY8" fmla="*/ 1614347 h 1617684"/>
                  <a:gd name="connsiteX9" fmla="*/ 168816 w 285303"/>
                  <a:gd name="connsiteY9" fmla="*/ 1585815 h 1617684"/>
                  <a:gd name="connsiteX10" fmla="*/ 145 w 285303"/>
                  <a:gd name="connsiteY10" fmla="*/ 783771 h 1617684"/>
                  <a:gd name="connsiteX0" fmla="*/ 145 w 285303"/>
                  <a:gd name="connsiteY0" fmla="*/ 783771 h 1618404"/>
                  <a:gd name="connsiteX1" fmla="*/ 153364 w 285303"/>
                  <a:gd name="connsiteY1" fmla="*/ 0 h 1618404"/>
                  <a:gd name="connsiteX2" fmla="*/ 76754 w 285303"/>
                  <a:gd name="connsiteY2" fmla="*/ 783771 h 1618404"/>
                  <a:gd name="connsiteX3" fmla="*/ 121048 w 285303"/>
                  <a:gd name="connsiteY3" fmla="*/ 1410386 h 1618404"/>
                  <a:gd name="connsiteX4" fmla="*/ 142824 w 285303"/>
                  <a:gd name="connsiteY4" fmla="*/ 1516284 h 1618404"/>
                  <a:gd name="connsiteX5" fmla="*/ 160912 w 285303"/>
                  <a:gd name="connsiteY5" fmla="*/ 1533297 h 1618404"/>
                  <a:gd name="connsiteX6" fmla="*/ 257165 w 285303"/>
                  <a:gd name="connsiteY6" fmla="*/ 1401474 h 1618404"/>
                  <a:gd name="connsiteX7" fmla="*/ 257166 w 285303"/>
                  <a:gd name="connsiteY7" fmla="*/ 1401473 h 1618404"/>
                  <a:gd name="connsiteX8" fmla="*/ 248538 w 285303"/>
                  <a:gd name="connsiteY8" fmla="*/ 1614347 h 1618404"/>
                  <a:gd name="connsiteX9" fmla="*/ 168816 w 285303"/>
                  <a:gd name="connsiteY9" fmla="*/ 1585815 h 1618404"/>
                  <a:gd name="connsiteX10" fmla="*/ 145 w 285303"/>
                  <a:gd name="connsiteY10" fmla="*/ 783771 h 1618404"/>
                  <a:gd name="connsiteX0" fmla="*/ 72 w 277594"/>
                  <a:gd name="connsiteY0" fmla="*/ 783771 h 1623452"/>
                  <a:gd name="connsiteX1" fmla="*/ 153291 w 277594"/>
                  <a:gd name="connsiteY1" fmla="*/ 0 h 1623452"/>
                  <a:gd name="connsiteX2" fmla="*/ 76681 w 277594"/>
                  <a:gd name="connsiteY2" fmla="*/ 783771 h 1623452"/>
                  <a:gd name="connsiteX3" fmla="*/ 120975 w 277594"/>
                  <a:gd name="connsiteY3" fmla="*/ 1410386 h 1623452"/>
                  <a:gd name="connsiteX4" fmla="*/ 142751 w 277594"/>
                  <a:gd name="connsiteY4" fmla="*/ 1516284 h 1623452"/>
                  <a:gd name="connsiteX5" fmla="*/ 160839 w 277594"/>
                  <a:gd name="connsiteY5" fmla="*/ 1533297 h 1623452"/>
                  <a:gd name="connsiteX6" fmla="*/ 257092 w 277594"/>
                  <a:gd name="connsiteY6" fmla="*/ 1401474 h 1623452"/>
                  <a:gd name="connsiteX7" fmla="*/ 257093 w 277594"/>
                  <a:gd name="connsiteY7" fmla="*/ 1401473 h 1623452"/>
                  <a:gd name="connsiteX8" fmla="*/ 248465 w 277594"/>
                  <a:gd name="connsiteY8" fmla="*/ 1614347 h 1623452"/>
                  <a:gd name="connsiteX9" fmla="*/ 135177 w 277594"/>
                  <a:gd name="connsiteY9" fmla="*/ 1568231 h 1623452"/>
                  <a:gd name="connsiteX10" fmla="*/ 72 w 277594"/>
                  <a:gd name="connsiteY10" fmla="*/ 783771 h 1623452"/>
                  <a:gd name="connsiteX0" fmla="*/ 86 w 277608"/>
                  <a:gd name="connsiteY0" fmla="*/ 783771 h 1629012"/>
                  <a:gd name="connsiteX1" fmla="*/ 153305 w 277608"/>
                  <a:gd name="connsiteY1" fmla="*/ 0 h 1629012"/>
                  <a:gd name="connsiteX2" fmla="*/ 76695 w 277608"/>
                  <a:gd name="connsiteY2" fmla="*/ 783771 h 1629012"/>
                  <a:gd name="connsiteX3" fmla="*/ 120989 w 277608"/>
                  <a:gd name="connsiteY3" fmla="*/ 1410386 h 1629012"/>
                  <a:gd name="connsiteX4" fmla="*/ 142765 w 277608"/>
                  <a:gd name="connsiteY4" fmla="*/ 1516284 h 1629012"/>
                  <a:gd name="connsiteX5" fmla="*/ 160853 w 277608"/>
                  <a:gd name="connsiteY5" fmla="*/ 1533297 h 1629012"/>
                  <a:gd name="connsiteX6" fmla="*/ 257106 w 277608"/>
                  <a:gd name="connsiteY6" fmla="*/ 1401474 h 1629012"/>
                  <a:gd name="connsiteX7" fmla="*/ 257107 w 277608"/>
                  <a:gd name="connsiteY7" fmla="*/ 1401473 h 1629012"/>
                  <a:gd name="connsiteX8" fmla="*/ 248479 w 277608"/>
                  <a:gd name="connsiteY8" fmla="*/ 1614347 h 1629012"/>
                  <a:gd name="connsiteX9" fmla="*/ 135191 w 277608"/>
                  <a:gd name="connsiteY9" fmla="*/ 1568231 h 1629012"/>
                  <a:gd name="connsiteX10" fmla="*/ 86 w 277608"/>
                  <a:gd name="connsiteY10" fmla="*/ 783771 h 1629012"/>
                  <a:gd name="connsiteX0" fmla="*/ 617 w 279235"/>
                  <a:gd name="connsiteY0" fmla="*/ 783771 h 1622836"/>
                  <a:gd name="connsiteX1" fmla="*/ 153836 w 279235"/>
                  <a:gd name="connsiteY1" fmla="*/ 0 h 1622836"/>
                  <a:gd name="connsiteX2" fmla="*/ 77226 w 279235"/>
                  <a:gd name="connsiteY2" fmla="*/ 783771 h 1622836"/>
                  <a:gd name="connsiteX3" fmla="*/ 121520 w 279235"/>
                  <a:gd name="connsiteY3" fmla="*/ 1410386 h 1622836"/>
                  <a:gd name="connsiteX4" fmla="*/ 143296 w 279235"/>
                  <a:gd name="connsiteY4" fmla="*/ 1516284 h 1622836"/>
                  <a:gd name="connsiteX5" fmla="*/ 161384 w 279235"/>
                  <a:gd name="connsiteY5" fmla="*/ 1533297 h 1622836"/>
                  <a:gd name="connsiteX6" fmla="*/ 257637 w 279235"/>
                  <a:gd name="connsiteY6" fmla="*/ 1401474 h 1622836"/>
                  <a:gd name="connsiteX7" fmla="*/ 257638 w 279235"/>
                  <a:gd name="connsiteY7" fmla="*/ 1401473 h 1622836"/>
                  <a:gd name="connsiteX8" fmla="*/ 249010 w 279235"/>
                  <a:gd name="connsiteY8" fmla="*/ 1614347 h 1622836"/>
                  <a:gd name="connsiteX9" fmla="*/ 110912 w 279235"/>
                  <a:gd name="connsiteY9" fmla="*/ 1545851 h 1622836"/>
                  <a:gd name="connsiteX10" fmla="*/ 617 w 279235"/>
                  <a:gd name="connsiteY10" fmla="*/ 783771 h 1622836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43173 w 279112"/>
                  <a:gd name="connsiteY4" fmla="*/ 1516284 h 1625315"/>
                  <a:gd name="connsiteX5" fmla="*/ 161261 w 279112"/>
                  <a:gd name="connsiteY5" fmla="*/ 1533297 h 1625315"/>
                  <a:gd name="connsiteX6" fmla="*/ 257514 w 279112"/>
                  <a:gd name="connsiteY6" fmla="*/ 1401474 h 1625315"/>
                  <a:gd name="connsiteX7" fmla="*/ 257515 w 279112"/>
                  <a:gd name="connsiteY7" fmla="*/ 1401473 h 1625315"/>
                  <a:gd name="connsiteX8" fmla="*/ 248887 w 279112"/>
                  <a:gd name="connsiteY8" fmla="*/ 1614347 h 1625315"/>
                  <a:gd name="connsiteX9" fmla="*/ 110789 w 279112"/>
                  <a:gd name="connsiteY9" fmla="*/ 1545851 h 1625315"/>
                  <a:gd name="connsiteX10" fmla="*/ 494 w 279112"/>
                  <a:gd name="connsiteY10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94 w 279112"/>
                  <a:gd name="connsiteY0" fmla="*/ 783771 h 1625315"/>
                  <a:gd name="connsiteX1" fmla="*/ 153713 w 279112"/>
                  <a:gd name="connsiteY1" fmla="*/ 0 h 1625315"/>
                  <a:gd name="connsiteX2" fmla="*/ 77103 w 279112"/>
                  <a:gd name="connsiteY2" fmla="*/ 783771 h 1625315"/>
                  <a:gd name="connsiteX3" fmla="*/ 121397 w 279112"/>
                  <a:gd name="connsiteY3" fmla="*/ 1410386 h 1625315"/>
                  <a:gd name="connsiteX4" fmla="*/ 161261 w 279112"/>
                  <a:gd name="connsiteY4" fmla="*/ 1533297 h 1625315"/>
                  <a:gd name="connsiteX5" fmla="*/ 257514 w 279112"/>
                  <a:gd name="connsiteY5" fmla="*/ 1401474 h 1625315"/>
                  <a:gd name="connsiteX6" fmla="*/ 257515 w 279112"/>
                  <a:gd name="connsiteY6" fmla="*/ 1401473 h 1625315"/>
                  <a:gd name="connsiteX7" fmla="*/ 248887 w 279112"/>
                  <a:gd name="connsiteY7" fmla="*/ 1614347 h 1625315"/>
                  <a:gd name="connsiteX8" fmla="*/ 110789 w 279112"/>
                  <a:gd name="connsiteY8" fmla="*/ 1545851 h 1625315"/>
                  <a:gd name="connsiteX9" fmla="*/ 494 w 279112"/>
                  <a:gd name="connsiteY9" fmla="*/ 783771 h 1625315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61252 w 279103"/>
                  <a:gd name="connsiteY4" fmla="*/ 1533297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79103"/>
                  <a:gd name="connsiteY0" fmla="*/ 783771 h 1625029"/>
                  <a:gd name="connsiteX1" fmla="*/ 153704 w 279103"/>
                  <a:gd name="connsiteY1" fmla="*/ 0 h 1625029"/>
                  <a:gd name="connsiteX2" fmla="*/ 77094 w 279103"/>
                  <a:gd name="connsiteY2" fmla="*/ 783771 h 1625029"/>
                  <a:gd name="connsiteX3" fmla="*/ 121388 w 279103"/>
                  <a:gd name="connsiteY3" fmla="*/ 1410386 h 1625029"/>
                  <a:gd name="connsiteX4" fmla="*/ 177306 w 279103"/>
                  <a:gd name="connsiteY4" fmla="*/ 1547684 h 1625029"/>
                  <a:gd name="connsiteX5" fmla="*/ 257505 w 279103"/>
                  <a:gd name="connsiteY5" fmla="*/ 1401474 h 1625029"/>
                  <a:gd name="connsiteX6" fmla="*/ 257506 w 279103"/>
                  <a:gd name="connsiteY6" fmla="*/ 1401473 h 1625029"/>
                  <a:gd name="connsiteX7" fmla="*/ 248878 w 279103"/>
                  <a:gd name="connsiteY7" fmla="*/ 1614347 h 1625029"/>
                  <a:gd name="connsiteX8" fmla="*/ 110780 w 279103"/>
                  <a:gd name="connsiteY8" fmla="*/ 1545851 h 1625029"/>
                  <a:gd name="connsiteX9" fmla="*/ 485 w 279103"/>
                  <a:gd name="connsiteY9" fmla="*/ 783771 h 1625029"/>
                  <a:gd name="connsiteX0" fmla="*/ 485 w 260319"/>
                  <a:gd name="connsiteY0" fmla="*/ 783771 h 1625029"/>
                  <a:gd name="connsiteX1" fmla="*/ 153704 w 260319"/>
                  <a:gd name="connsiteY1" fmla="*/ 0 h 1625029"/>
                  <a:gd name="connsiteX2" fmla="*/ 77094 w 260319"/>
                  <a:gd name="connsiteY2" fmla="*/ 783771 h 1625029"/>
                  <a:gd name="connsiteX3" fmla="*/ 121388 w 260319"/>
                  <a:gd name="connsiteY3" fmla="*/ 1410386 h 1625029"/>
                  <a:gd name="connsiteX4" fmla="*/ 177306 w 260319"/>
                  <a:gd name="connsiteY4" fmla="*/ 1547684 h 1625029"/>
                  <a:gd name="connsiteX5" fmla="*/ 257505 w 260319"/>
                  <a:gd name="connsiteY5" fmla="*/ 1401474 h 1625029"/>
                  <a:gd name="connsiteX6" fmla="*/ 248878 w 260319"/>
                  <a:gd name="connsiteY6" fmla="*/ 1614347 h 1625029"/>
                  <a:gd name="connsiteX7" fmla="*/ 110780 w 260319"/>
                  <a:gd name="connsiteY7" fmla="*/ 1545851 h 1625029"/>
                  <a:gd name="connsiteX8" fmla="*/ 485 w 260319"/>
                  <a:gd name="connsiteY8" fmla="*/ 783771 h 1625029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2434"/>
                  <a:gd name="connsiteY0" fmla="*/ 783771 h 1629943"/>
                  <a:gd name="connsiteX1" fmla="*/ 153704 w 252434"/>
                  <a:gd name="connsiteY1" fmla="*/ 0 h 1629943"/>
                  <a:gd name="connsiteX2" fmla="*/ 77094 w 252434"/>
                  <a:gd name="connsiteY2" fmla="*/ 783771 h 1629943"/>
                  <a:gd name="connsiteX3" fmla="*/ 121388 w 252434"/>
                  <a:gd name="connsiteY3" fmla="*/ 1410386 h 1629943"/>
                  <a:gd name="connsiteX4" fmla="*/ 177306 w 252434"/>
                  <a:gd name="connsiteY4" fmla="*/ 1547684 h 1629943"/>
                  <a:gd name="connsiteX5" fmla="*/ 207885 w 252434"/>
                  <a:gd name="connsiteY5" fmla="*/ 1334333 h 1629943"/>
                  <a:gd name="connsiteX6" fmla="*/ 248878 w 252434"/>
                  <a:gd name="connsiteY6" fmla="*/ 1614347 h 1629943"/>
                  <a:gd name="connsiteX7" fmla="*/ 110780 w 252434"/>
                  <a:gd name="connsiteY7" fmla="*/ 1545851 h 1629943"/>
                  <a:gd name="connsiteX8" fmla="*/ 485 w 252434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85 w 256937"/>
                  <a:gd name="connsiteY0" fmla="*/ 783771 h 1629943"/>
                  <a:gd name="connsiteX1" fmla="*/ 153704 w 256937"/>
                  <a:gd name="connsiteY1" fmla="*/ 0 h 1629943"/>
                  <a:gd name="connsiteX2" fmla="*/ 77094 w 256937"/>
                  <a:gd name="connsiteY2" fmla="*/ 783771 h 1629943"/>
                  <a:gd name="connsiteX3" fmla="*/ 121388 w 256937"/>
                  <a:gd name="connsiteY3" fmla="*/ 1410386 h 1629943"/>
                  <a:gd name="connsiteX4" fmla="*/ 177306 w 256937"/>
                  <a:gd name="connsiteY4" fmla="*/ 1547684 h 1629943"/>
                  <a:gd name="connsiteX5" fmla="*/ 207885 w 256937"/>
                  <a:gd name="connsiteY5" fmla="*/ 1334333 h 1629943"/>
                  <a:gd name="connsiteX6" fmla="*/ 248878 w 256937"/>
                  <a:gd name="connsiteY6" fmla="*/ 1614347 h 1629943"/>
                  <a:gd name="connsiteX7" fmla="*/ 110780 w 256937"/>
                  <a:gd name="connsiteY7" fmla="*/ 1545851 h 1629943"/>
                  <a:gd name="connsiteX8" fmla="*/ 485 w 256937"/>
                  <a:gd name="connsiteY8" fmla="*/ 783771 h 1629943"/>
                  <a:gd name="connsiteX0" fmla="*/ 493 w 256945"/>
                  <a:gd name="connsiteY0" fmla="*/ 783771 h 1634418"/>
                  <a:gd name="connsiteX1" fmla="*/ 153712 w 256945"/>
                  <a:gd name="connsiteY1" fmla="*/ 0 h 1634418"/>
                  <a:gd name="connsiteX2" fmla="*/ 77102 w 256945"/>
                  <a:gd name="connsiteY2" fmla="*/ 783771 h 1634418"/>
                  <a:gd name="connsiteX3" fmla="*/ 121396 w 256945"/>
                  <a:gd name="connsiteY3" fmla="*/ 1410386 h 1634418"/>
                  <a:gd name="connsiteX4" fmla="*/ 177314 w 256945"/>
                  <a:gd name="connsiteY4" fmla="*/ 1547684 h 1634418"/>
                  <a:gd name="connsiteX5" fmla="*/ 207893 w 256945"/>
                  <a:gd name="connsiteY5" fmla="*/ 1334333 h 1634418"/>
                  <a:gd name="connsiteX6" fmla="*/ 248886 w 256945"/>
                  <a:gd name="connsiteY6" fmla="*/ 1614347 h 1634418"/>
                  <a:gd name="connsiteX7" fmla="*/ 110788 w 256945"/>
                  <a:gd name="connsiteY7" fmla="*/ 1545851 h 1634418"/>
                  <a:gd name="connsiteX8" fmla="*/ 493 w 256945"/>
                  <a:gd name="connsiteY8" fmla="*/ 783771 h 1634418"/>
                  <a:gd name="connsiteX0" fmla="*/ 325 w 256777"/>
                  <a:gd name="connsiteY0" fmla="*/ 783771 h 1634418"/>
                  <a:gd name="connsiteX1" fmla="*/ 153544 w 256777"/>
                  <a:gd name="connsiteY1" fmla="*/ 0 h 1634418"/>
                  <a:gd name="connsiteX2" fmla="*/ 76934 w 256777"/>
                  <a:gd name="connsiteY2" fmla="*/ 783771 h 1634418"/>
                  <a:gd name="connsiteX3" fmla="*/ 121228 w 256777"/>
                  <a:gd name="connsiteY3" fmla="*/ 1410386 h 1634418"/>
                  <a:gd name="connsiteX4" fmla="*/ 177146 w 256777"/>
                  <a:gd name="connsiteY4" fmla="*/ 1547684 h 1634418"/>
                  <a:gd name="connsiteX5" fmla="*/ 207725 w 256777"/>
                  <a:gd name="connsiteY5" fmla="*/ 1334333 h 1634418"/>
                  <a:gd name="connsiteX6" fmla="*/ 248718 w 256777"/>
                  <a:gd name="connsiteY6" fmla="*/ 1614347 h 1634418"/>
                  <a:gd name="connsiteX7" fmla="*/ 110620 w 256777"/>
                  <a:gd name="connsiteY7" fmla="*/ 1545851 h 1634418"/>
                  <a:gd name="connsiteX8" fmla="*/ 325 w 256777"/>
                  <a:gd name="connsiteY8" fmla="*/ 783771 h 1634418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4181 w 243812"/>
                  <a:gd name="connsiteY4" fmla="*/ 1547684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388 w 243812"/>
                  <a:gd name="connsiteY0" fmla="*/ 800890 h 1644925"/>
                  <a:gd name="connsiteX1" fmla="*/ 140579 w 243812"/>
                  <a:gd name="connsiteY1" fmla="*/ 0 h 1644925"/>
                  <a:gd name="connsiteX2" fmla="*/ 63969 w 243812"/>
                  <a:gd name="connsiteY2" fmla="*/ 783771 h 1644925"/>
                  <a:gd name="connsiteX3" fmla="*/ 108263 w 243812"/>
                  <a:gd name="connsiteY3" fmla="*/ 1410386 h 1644925"/>
                  <a:gd name="connsiteX4" fmla="*/ 169390 w 243812"/>
                  <a:gd name="connsiteY4" fmla="*/ 1564805 h 1644925"/>
                  <a:gd name="connsiteX5" fmla="*/ 194760 w 243812"/>
                  <a:gd name="connsiteY5" fmla="*/ 1334333 h 1644925"/>
                  <a:gd name="connsiteX6" fmla="*/ 235753 w 243812"/>
                  <a:gd name="connsiteY6" fmla="*/ 1614347 h 1644925"/>
                  <a:gd name="connsiteX7" fmla="*/ 97655 w 243812"/>
                  <a:gd name="connsiteY7" fmla="*/ 1545851 h 1644925"/>
                  <a:gd name="connsiteX8" fmla="*/ 388 w 243812"/>
                  <a:gd name="connsiteY8" fmla="*/ 800890 h 1644925"/>
                  <a:gd name="connsiteX0" fmla="*/ 821 w 244245"/>
                  <a:gd name="connsiteY0" fmla="*/ 800890 h 1647372"/>
                  <a:gd name="connsiteX1" fmla="*/ 141012 w 244245"/>
                  <a:gd name="connsiteY1" fmla="*/ 0 h 1647372"/>
                  <a:gd name="connsiteX2" fmla="*/ 64402 w 244245"/>
                  <a:gd name="connsiteY2" fmla="*/ 783771 h 1647372"/>
                  <a:gd name="connsiteX3" fmla="*/ 108696 w 244245"/>
                  <a:gd name="connsiteY3" fmla="*/ 1410386 h 1647372"/>
                  <a:gd name="connsiteX4" fmla="*/ 169823 w 244245"/>
                  <a:gd name="connsiteY4" fmla="*/ 1564805 h 1647372"/>
                  <a:gd name="connsiteX5" fmla="*/ 195193 w 244245"/>
                  <a:gd name="connsiteY5" fmla="*/ 1334333 h 1647372"/>
                  <a:gd name="connsiteX6" fmla="*/ 236186 w 244245"/>
                  <a:gd name="connsiteY6" fmla="*/ 1614347 h 1647372"/>
                  <a:gd name="connsiteX7" fmla="*/ 90273 w 244245"/>
                  <a:gd name="connsiteY7" fmla="*/ 1551558 h 1647372"/>
                  <a:gd name="connsiteX8" fmla="*/ 821 w 244245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9008 w 243430"/>
                  <a:gd name="connsiteY4" fmla="*/ 1564805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  <a:gd name="connsiteX0" fmla="*/ 6 w 243430"/>
                  <a:gd name="connsiteY0" fmla="*/ 800890 h 1647372"/>
                  <a:gd name="connsiteX1" fmla="*/ 140197 w 243430"/>
                  <a:gd name="connsiteY1" fmla="*/ 0 h 1647372"/>
                  <a:gd name="connsiteX2" fmla="*/ 63587 w 243430"/>
                  <a:gd name="connsiteY2" fmla="*/ 783771 h 1647372"/>
                  <a:gd name="connsiteX3" fmla="*/ 107881 w 243430"/>
                  <a:gd name="connsiteY3" fmla="*/ 1410386 h 1647372"/>
                  <a:gd name="connsiteX4" fmla="*/ 166406 w 243430"/>
                  <a:gd name="connsiteY4" fmla="*/ 1579072 h 1647372"/>
                  <a:gd name="connsiteX5" fmla="*/ 194378 w 243430"/>
                  <a:gd name="connsiteY5" fmla="*/ 1334333 h 1647372"/>
                  <a:gd name="connsiteX6" fmla="*/ 235371 w 243430"/>
                  <a:gd name="connsiteY6" fmla="*/ 1614347 h 1647372"/>
                  <a:gd name="connsiteX7" fmla="*/ 89458 w 243430"/>
                  <a:gd name="connsiteY7" fmla="*/ 1551558 h 1647372"/>
                  <a:gd name="connsiteX8" fmla="*/ 6 w 243430"/>
                  <a:gd name="connsiteY8" fmla="*/ 800890 h 16473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43430" h="1647372">
                    <a:moveTo>
                      <a:pt x="6" y="800890"/>
                    </a:moveTo>
                    <a:cubicBezTo>
                      <a:pt x="647" y="528030"/>
                      <a:pt x="55576" y="0"/>
                      <a:pt x="140197" y="0"/>
                    </a:cubicBezTo>
                    <a:cubicBezTo>
                      <a:pt x="91970" y="185023"/>
                      <a:pt x="63587" y="475399"/>
                      <a:pt x="63587" y="783771"/>
                    </a:cubicBezTo>
                    <a:cubicBezTo>
                      <a:pt x="63587" y="1015050"/>
                      <a:pt x="79553" y="1236206"/>
                      <a:pt x="107881" y="1410386"/>
                    </a:cubicBezTo>
                    <a:cubicBezTo>
                      <a:pt x="121169" y="1451356"/>
                      <a:pt x="119879" y="1532377"/>
                      <a:pt x="166406" y="1579072"/>
                    </a:cubicBezTo>
                    <a:cubicBezTo>
                      <a:pt x="212933" y="1625767"/>
                      <a:pt x="200495" y="1423438"/>
                      <a:pt x="194378" y="1334333"/>
                    </a:cubicBezTo>
                    <a:cubicBezTo>
                      <a:pt x="245987" y="1491615"/>
                      <a:pt x="251555" y="1579094"/>
                      <a:pt x="235371" y="1614347"/>
                    </a:cubicBezTo>
                    <a:cubicBezTo>
                      <a:pt x="219187" y="1649600"/>
                      <a:pt x="128686" y="1687134"/>
                      <a:pt x="89458" y="1551558"/>
                    </a:cubicBezTo>
                    <a:cubicBezTo>
                      <a:pt x="50231" y="1415982"/>
                      <a:pt x="-635" y="1073750"/>
                      <a:pt x="6" y="80089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26608BC0-0432-4D15-8B54-A24B18B810C3}"/>
                  </a:ext>
                </a:extLst>
              </p:cNvPr>
              <p:cNvSpPr/>
              <p:nvPr/>
            </p:nvSpPr>
            <p:spPr>
              <a:xfrm rot="20309607">
                <a:off x="2010879" y="2416390"/>
                <a:ext cx="190500" cy="102394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8BBB2C45-03AD-4C70-866C-DBC094B1996E}"/>
                </a:ext>
              </a:extLst>
            </p:cNvPr>
            <p:cNvGrpSpPr/>
            <p:nvPr/>
          </p:nvGrpSpPr>
          <p:grpSpPr>
            <a:xfrm>
              <a:off x="1640551" y="4519055"/>
              <a:ext cx="500107" cy="258235"/>
              <a:chOff x="3378473" y="2994660"/>
              <a:chExt cx="821032" cy="403015"/>
            </a:xfrm>
            <a:solidFill>
              <a:srgbClr val="ED7D31">
                <a:lumMod val="60000"/>
                <a:lumOff val="40000"/>
              </a:srgbClr>
            </a:solidFill>
          </p:grpSpPr>
          <p:sp>
            <p:nvSpPr>
              <p:cNvPr id="480" name="楕円 6147">
                <a:extLst>
                  <a:ext uri="{FF2B5EF4-FFF2-40B4-BE49-F238E27FC236}">
                    <a16:creationId xmlns:a16="http://schemas.microsoft.com/office/drawing/2014/main" id="{BD8CE995-F109-4CF0-9F70-2542EADA0488}"/>
                  </a:ext>
                </a:extLst>
              </p:cNvPr>
              <p:cNvSpPr/>
              <p:nvPr/>
            </p:nvSpPr>
            <p:spPr>
              <a:xfrm flipH="1">
                <a:off x="3378473" y="2994660"/>
                <a:ext cx="712596" cy="331499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6147">
                <a:extLst>
                  <a:ext uri="{FF2B5EF4-FFF2-40B4-BE49-F238E27FC236}">
                    <a16:creationId xmlns:a16="http://schemas.microsoft.com/office/drawing/2014/main" id="{58C98867-B501-44DB-825D-99173234BE0E}"/>
                  </a:ext>
                </a:extLst>
              </p:cNvPr>
              <p:cNvSpPr/>
              <p:nvPr/>
            </p:nvSpPr>
            <p:spPr>
              <a:xfrm>
                <a:off x="3793686" y="3163527"/>
                <a:ext cx="405819" cy="234148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85282315-8F94-4229-8D4C-4EE22FAACD17}"/>
                </a:ext>
              </a:extLst>
            </p:cNvPr>
            <p:cNvGrpSpPr/>
            <p:nvPr/>
          </p:nvGrpSpPr>
          <p:grpSpPr>
            <a:xfrm>
              <a:off x="1381470" y="4656213"/>
              <a:ext cx="744509" cy="281095"/>
              <a:chOff x="3378473" y="2994660"/>
              <a:chExt cx="1184833" cy="438692"/>
            </a:xfrm>
            <a:solidFill>
              <a:srgbClr val="ED7D31">
                <a:lumMod val="60000"/>
                <a:lumOff val="40000"/>
              </a:srgbClr>
            </a:solidFill>
          </p:grpSpPr>
          <p:sp>
            <p:nvSpPr>
              <p:cNvPr id="477" name="楕円 6147">
                <a:extLst>
                  <a:ext uri="{FF2B5EF4-FFF2-40B4-BE49-F238E27FC236}">
                    <a16:creationId xmlns:a16="http://schemas.microsoft.com/office/drawing/2014/main" id="{139D3AF5-9AEA-4721-A07A-0304D17CB9AF}"/>
                  </a:ext>
                </a:extLst>
              </p:cNvPr>
              <p:cNvSpPr/>
              <p:nvPr/>
            </p:nvSpPr>
            <p:spPr>
              <a:xfrm flipH="1">
                <a:off x="3378473" y="2994660"/>
                <a:ext cx="712596" cy="331499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楕円 6147">
                <a:extLst>
                  <a:ext uri="{FF2B5EF4-FFF2-40B4-BE49-F238E27FC236}">
                    <a16:creationId xmlns:a16="http://schemas.microsoft.com/office/drawing/2014/main" id="{286DD853-C922-4962-9EDD-F3DFC7B062A2}"/>
                  </a:ext>
                </a:extLst>
              </p:cNvPr>
              <p:cNvSpPr/>
              <p:nvPr/>
            </p:nvSpPr>
            <p:spPr>
              <a:xfrm>
                <a:off x="3896340" y="3017828"/>
                <a:ext cx="460814" cy="367955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楕円 6147">
                <a:extLst>
                  <a:ext uri="{FF2B5EF4-FFF2-40B4-BE49-F238E27FC236}">
                    <a16:creationId xmlns:a16="http://schemas.microsoft.com/office/drawing/2014/main" id="{95C6BC7B-55B9-4CDC-8ECF-0F82C7E0DC0F}"/>
                  </a:ext>
                </a:extLst>
              </p:cNvPr>
              <p:cNvSpPr/>
              <p:nvPr/>
            </p:nvSpPr>
            <p:spPr>
              <a:xfrm>
                <a:off x="4235887" y="3172429"/>
                <a:ext cx="327419" cy="260923"/>
              </a:xfrm>
              <a:custGeom>
                <a:avLst/>
                <a:gdLst>
                  <a:gd name="connsiteX0" fmla="*/ 0 w 405266"/>
                  <a:gd name="connsiteY0" fmla="*/ 78974 h 157948"/>
                  <a:gd name="connsiteX1" fmla="*/ 202633 w 405266"/>
                  <a:gd name="connsiteY1" fmla="*/ 0 h 157948"/>
                  <a:gd name="connsiteX2" fmla="*/ 405266 w 405266"/>
                  <a:gd name="connsiteY2" fmla="*/ 78974 h 157948"/>
                  <a:gd name="connsiteX3" fmla="*/ 202633 w 405266"/>
                  <a:gd name="connsiteY3" fmla="*/ 157948 h 157948"/>
                  <a:gd name="connsiteX4" fmla="*/ 0 w 405266"/>
                  <a:gd name="connsiteY4" fmla="*/ 78974 h 157948"/>
                  <a:gd name="connsiteX0" fmla="*/ 553 w 405819"/>
                  <a:gd name="connsiteY0" fmla="*/ 155174 h 234148"/>
                  <a:gd name="connsiteX1" fmla="*/ 256526 w 405819"/>
                  <a:gd name="connsiteY1" fmla="*/ 0 h 234148"/>
                  <a:gd name="connsiteX2" fmla="*/ 405819 w 405819"/>
                  <a:gd name="connsiteY2" fmla="*/ 155174 h 234148"/>
                  <a:gd name="connsiteX3" fmla="*/ 203186 w 405819"/>
                  <a:gd name="connsiteY3" fmla="*/ 234148 h 234148"/>
                  <a:gd name="connsiteX4" fmla="*/ 553 w 405819"/>
                  <a:gd name="connsiteY4" fmla="*/ 155174 h 234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819" h="234148">
                    <a:moveTo>
                      <a:pt x="553" y="155174"/>
                    </a:moveTo>
                    <a:cubicBezTo>
                      <a:pt x="9443" y="116149"/>
                      <a:pt x="144615" y="0"/>
                      <a:pt x="256526" y="0"/>
                    </a:cubicBezTo>
                    <a:cubicBezTo>
                      <a:pt x="368437" y="0"/>
                      <a:pt x="405819" y="111558"/>
                      <a:pt x="405819" y="155174"/>
                    </a:cubicBezTo>
                    <a:cubicBezTo>
                      <a:pt x="405819" y="198790"/>
                      <a:pt x="315097" y="234148"/>
                      <a:pt x="203186" y="234148"/>
                    </a:cubicBezTo>
                    <a:cubicBezTo>
                      <a:pt x="91275" y="234148"/>
                      <a:pt x="-8337" y="194199"/>
                      <a:pt x="553" y="155174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81" name="グループ化 280">
            <a:extLst>
              <a:ext uri="{FF2B5EF4-FFF2-40B4-BE49-F238E27FC236}">
                <a16:creationId xmlns:a16="http://schemas.microsoft.com/office/drawing/2014/main" id="{7E14769A-D71C-4636-B2A5-813C0DD4B0EA}"/>
              </a:ext>
            </a:extLst>
          </p:cNvPr>
          <p:cNvGrpSpPr/>
          <p:nvPr/>
        </p:nvGrpSpPr>
        <p:grpSpPr>
          <a:xfrm>
            <a:off x="779076" y="4554625"/>
            <a:ext cx="2492020" cy="1019054"/>
            <a:chOff x="4176332" y="1335202"/>
            <a:chExt cx="1592526" cy="651227"/>
          </a:xfrm>
        </p:grpSpPr>
        <p:sp>
          <p:nvSpPr>
            <p:cNvPr id="282" name="フリーフォーム 179">
              <a:extLst>
                <a:ext uri="{FF2B5EF4-FFF2-40B4-BE49-F238E27FC236}">
                  <a16:creationId xmlns:a16="http://schemas.microsoft.com/office/drawing/2014/main" id="{73ADAA50-A6A6-4DAF-8781-DC000092D11C}"/>
                </a:ext>
              </a:extLst>
            </p:cNvPr>
            <p:cNvSpPr/>
            <p:nvPr/>
          </p:nvSpPr>
          <p:spPr bwMode="auto">
            <a:xfrm>
              <a:off x="4944159" y="1386718"/>
              <a:ext cx="447717" cy="172626"/>
            </a:xfrm>
            <a:custGeom>
              <a:avLst/>
              <a:gdLst>
                <a:gd name="connsiteX0" fmla="*/ 3836 w 447717"/>
                <a:gd name="connsiteY0" fmla="*/ 61272 h 172626"/>
                <a:gd name="connsiteX1" fmla="*/ 240056 w 447717"/>
                <a:gd name="connsiteY1" fmla="*/ 4122 h 172626"/>
                <a:gd name="connsiteX2" fmla="*/ 441986 w 447717"/>
                <a:gd name="connsiteY2" fmla="*/ 171762 h 172626"/>
                <a:gd name="connsiteX3" fmla="*/ 3836 w 447717"/>
                <a:gd name="connsiteY3" fmla="*/ 61272 h 172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7717" h="172626">
                  <a:moveTo>
                    <a:pt x="3836" y="61272"/>
                  </a:moveTo>
                  <a:cubicBezTo>
                    <a:pt x="-29819" y="33332"/>
                    <a:pt x="167031" y="-14293"/>
                    <a:pt x="240056" y="4122"/>
                  </a:cubicBezTo>
                  <a:cubicBezTo>
                    <a:pt x="313081" y="22537"/>
                    <a:pt x="480721" y="160967"/>
                    <a:pt x="441986" y="171762"/>
                  </a:cubicBezTo>
                  <a:cubicBezTo>
                    <a:pt x="403251" y="182557"/>
                    <a:pt x="37491" y="89212"/>
                    <a:pt x="3836" y="61272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DA40F7C5-B097-4FBE-AC37-203AF6C467DE}"/>
                </a:ext>
              </a:extLst>
            </p:cNvPr>
            <p:cNvGrpSpPr/>
            <p:nvPr/>
          </p:nvGrpSpPr>
          <p:grpSpPr>
            <a:xfrm>
              <a:off x="4176332" y="1335202"/>
              <a:ext cx="1592526" cy="651227"/>
              <a:chOff x="3440811" y="3164415"/>
              <a:chExt cx="3058432" cy="1250676"/>
            </a:xfrm>
          </p:grpSpPr>
          <p:sp>
            <p:nvSpPr>
              <p:cNvPr id="284" name="フリーフォーム 181">
                <a:extLst>
                  <a:ext uri="{FF2B5EF4-FFF2-40B4-BE49-F238E27FC236}">
                    <a16:creationId xmlns:a16="http://schemas.microsoft.com/office/drawing/2014/main" id="{69DAD30B-51A8-49F7-9F7B-57B45A05284A}"/>
                  </a:ext>
                </a:extLst>
              </p:cNvPr>
              <p:cNvSpPr/>
              <p:nvPr/>
            </p:nvSpPr>
            <p:spPr>
              <a:xfrm rot="21192717">
                <a:off x="4315933" y="3164415"/>
                <a:ext cx="852132" cy="236752"/>
              </a:xfrm>
              <a:custGeom>
                <a:avLst/>
                <a:gdLst>
                  <a:gd name="connsiteX0" fmla="*/ 740 w 311544"/>
                  <a:gd name="connsiteY0" fmla="*/ 224441 h 264202"/>
                  <a:gd name="connsiteX1" fmla="*/ 97260 w 311544"/>
                  <a:gd name="connsiteY1" fmla="*/ 92361 h 264202"/>
                  <a:gd name="connsiteX2" fmla="*/ 310620 w 311544"/>
                  <a:gd name="connsiteY2" fmla="*/ 921 h 264202"/>
                  <a:gd name="connsiteX3" fmla="*/ 173460 w 311544"/>
                  <a:gd name="connsiteY3" fmla="*/ 148241 h 264202"/>
                  <a:gd name="connsiteX4" fmla="*/ 142980 w 311544"/>
                  <a:gd name="connsiteY4" fmla="*/ 260001 h 264202"/>
                  <a:gd name="connsiteX5" fmla="*/ 740 w 311544"/>
                  <a:gd name="connsiteY5" fmla="*/ 224441 h 264202"/>
                  <a:gd name="connsiteX0" fmla="*/ 1592 w 312760"/>
                  <a:gd name="connsiteY0" fmla="*/ 223944 h 263446"/>
                  <a:gd name="connsiteX1" fmla="*/ 82872 w 312760"/>
                  <a:gd name="connsiteY1" fmla="*/ 107104 h 263446"/>
                  <a:gd name="connsiteX2" fmla="*/ 311472 w 312760"/>
                  <a:gd name="connsiteY2" fmla="*/ 424 h 263446"/>
                  <a:gd name="connsiteX3" fmla="*/ 174312 w 312760"/>
                  <a:gd name="connsiteY3" fmla="*/ 147744 h 263446"/>
                  <a:gd name="connsiteX4" fmla="*/ 143832 w 312760"/>
                  <a:gd name="connsiteY4" fmla="*/ 259504 h 263446"/>
                  <a:gd name="connsiteX5" fmla="*/ 1592 w 312760"/>
                  <a:gd name="connsiteY5" fmla="*/ 223944 h 263446"/>
                  <a:gd name="connsiteX0" fmla="*/ 1961 w 313129"/>
                  <a:gd name="connsiteY0" fmla="*/ 224127 h 263629"/>
                  <a:gd name="connsiteX1" fmla="*/ 83241 w 313129"/>
                  <a:gd name="connsiteY1" fmla="*/ 107287 h 263629"/>
                  <a:gd name="connsiteX2" fmla="*/ 311841 w 313129"/>
                  <a:gd name="connsiteY2" fmla="*/ 607 h 263629"/>
                  <a:gd name="connsiteX3" fmla="*/ 174681 w 313129"/>
                  <a:gd name="connsiteY3" fmla="*/ 147927 h 263629"/>
                  <a:gd name="connsiteX4" fmla="*/ 144201 w 313129"/>
                  <a:gd name="connsiteY4" fmla="*/ 259687 h 263629"/>
                  <a:gd name="connsiteX5" fmla="*/ 1961 w 313129"/>
                  <a:gd name="connsiteY5" fmla="*/ 224127 h 263629"/>
                  <a:gd name="connsiteX0" fmla="*/ 837 w 312005"/>
                  <a:gd name="connsiteY0" fmla="*/ 224127 h 259054"/>
                  <a:gd name="connsiteX1" fmla="*/ 82117 w 312005"/>
                  <a:gd name="connsiteY1" fmla="*/ 107287 h 259054"/>
                  <a:gd name="connsiteX2" fmla="*/ 310717 w 312005"/>
                  <a:gd name="connsiteY2" fmla="*/ 607 h 259054"/>
                  <a:gd name="connsiteX3" fmla="*/ 173557 w 312005"/>
                  <a:gd name="connsiteY3" fmla="*/ 147927 h 259054"/>
                  <a:gd name="connsiteX4" fmla="*/ 117677 w 312005"/>
                  <a:gd name="connsiteY4" fmla="*/ 254607 h 259054"/>
                  <a:gd name="connsiteX5" fmla="*/ 837 w 312005"/>
                  <a:gd name="connsiteY5" fmla="*/ 224127 h 259054"/>
                  <a:gd name="connsiteX0" fmla="*/ 235 w 397763"/>
                  <a:gd name="connsiteY0" fmla="*/ 203607 h 255926"/>
                  <a:gd name="connsiteX1" fmla="*/ 167875 w 397763"/>
                  <a:gd name="connsiteY1" fmla="*/ 107087 h 255926"/>
                  <a:gd name="connsiteX2" fmla="*/ 396475 w 397763"/>
                  <a:gd name="connsiteY2" fmla="*/ 407 h 255926"/>
                  <a:gd name="connsiteX3" fmla="*/ 259315 w 397763"/>
                  <a:gd name="connsiteY3" fmla="*/ 147727 h 255926"/>
                  <a:gd name="connsiteX4" fmla="*/ 203435 w 397763"/>
                  <a:gd name="connsiteY4" fmla="*/ 254407 h 255926"/>
                  <a:gd name="connsiteX5" fmla="*/ 235 w 397763"/>
                  <a:gd name="connsiteY5" fmla="*/ 203607 h 255926"/>
                  <a:gd name="connsiteX0" fmla="*/ 999 w 399391"/>
                  <a:gd name="connsiteY0" fmla="*/ 206133 h 258749"/>
                  <a:gd name="connsiteX1" fmla="*/ 138159 w 399391"/>
                  <a:gd name="connsiteY1" fmla="*/ 63893 h 258749"/>
                  <a:gd name="connsiteX2" fmla="*/ 397239 w 399391"/>
                  <a:gd name="connsiteY2" fmla="*/ 2933 h 258749"/>
                  <a:gd name="connsiteX3" fmla="*/ 260079 w 399391"/>
                  <a:gd name="connsiteY3" fmla="*/ 150253 h 258749"/>
                  <a:gd name="connsiteX4" fmla="*/ 204199 w 399391"/>
                  <a:gd name="connsiteY4" fmla="*/ 256933 h 258749"/>
                  <a:gd name="connsiteX5" fmla="*/ 999 w 399391"/>
                  <a:gd name="connsiteY5" fmla="*/ 206133 h 258749"/>
                  <a:gd name="connsiteX0" fmla="*/ 999 w 398515"/>
                  <a:gd name="connsiteY0" fmla="*/ 205104 h 258832"/>
                  <a:gd name="connsiteX1" fmla="*/ 138159 w 398515"/>
                  <a:gd name="connsiteY1" fmla="*/ 62864 h 258832"/>
                  <a:gd name="connsiteX2" fmla="*/ 397239 w 398515"/>
                  <a:gd name="connsiteY2" fmla="*/ 1904 h 258832"/>
                  <a:gd name="connsiteX3" fmla="*/ 237219 w 398515"/>
                  <a:gd name="connsiteY3" fmla="*/ 128269 h 258832"/>
                  <a:gd name="connsiteX4" fmla="*/ 204199 w 398515"/>
                  <a:gd name="connsiteY4" fmla="*/ 255904 h 258832"/>
                  <a:gd name="connsiteX5" fmla="*/ 999 w 398515"/>
                  <a:gd name="connsiteY5" fmla="*/ 205104 h 258832"/>
                  <a:gd name="connsiteX0" fmla="*/ 93 w 397609"/>
                  <a:gd name="connsiteY0" fmla="*/ 205104 h 236484"/>
                  <a:gd name="connsiteX1" fmla="*/ 137253 w 397609"/>
                  <a:gd name="connsiteY1" fmla="*/ 62864 h 236484"/>
                  <a:gd name="connsiteX2" fmla="*/ 396333 w 397609"/>
                  <a:gd name="connsiteY2" fmla="*/ 1904 h 236484"/>
                  <a:gd name="connsiteX3" fmla="*/ 236313 w 397609"/>
                  <a:gd name="connsiteY3" fmla="*/ 128269 h 236484"/>
                  <a:gd name="connsiteX4" fmla="*/ 155668 w 397609"/>
                  <a:gd name="connsiteY4" fmla="*/ 231139 h 236484"/>
                  <a:gd name="connsiteX5" fmla="*/ 93 w 397609"/>
                  <a:gd name="connsiteY5" fmla="*/ 205104 h 236484"/>
                  <a:gd name="connsiteX0" fmla="*/ 93 w 397493"/>
                  <a:gd name="connsiteY0" fmla="*/ 204679 h 236752"/>
                  <a:gd name="connsiteX1" fmla="*/ 137253 w 397493"/>
                  <a:gd name="connsiteY1" fmla="*/ 62439 h 236752"/>
                  <a:gd name="connsiteX2" fmla="*/ 396333 w 397493"/>
                  <a:gd name="connsiteY2" fmla="*/ 1479 h 236752"/>
                  <a:gd name="connsiteX3" fmla="*/ 232503 w 397493"/>
                  <a:gd name="connsiteY3" fmla="*/ 118319 h 236752"/>
                  <a:gd name="connsiteX4" fmla="*/ 155668 w 397493"/>
                  <a:gd name="connsiteY4" fmla="*/ 230714 h 236752"/>
                  <a:gd name="connsiteX5" fmla="*/ 93 w 397493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  <a:gd name="connsiteX0" fmla="*/ 93 w 397677"/>
                  <a:gd name="connsiteY0" fmla="*/ 204679 h 236752"/>
                  <a:gd name="connsiteX1" fmla="*/ 137253 w 397677"/>
                  <a:gd name="connsiteY1" fmla="*/ 62439 h 236752"/>
                  <a:gd name="connsiteX2" fmla="*/ 396333 w 397677"/>
                  <a:gd name="connsiteY2" fmla="*/ 1479 h 236752"/>
                  <a:gd name="connsiteX3" fmla="*/ 232503 w 397677"/>
                  <a:gd name="connsiteY3" fmla="*/ 118319 h 236752"/>
                  <a:gd name="connsiteX4" fmla="*/ 155668 w 397677"/>
                  <a:gd name="connsiteY4" fmla="*/ 230714 h 236752"/>
                  <a:gd name="connsiteX5" fmla="*/ 93 w 397677"/>
                  <a:gd name="connsiteY5" fmla="*/ 204679 h 236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97677" h="236752">
                    <a:moveTo>
                      <a:pt x="93" y="204679"/>
                    </a:moveTo>
                    <a:cubicBezTo>
                      <a:pt x="-2976" y="176633"/>
                      <a:pt x="71213" y="96306"/>
                      <a:pt x="137253" y="62439"/>
                    </a:cubicBezTo>
                    <a:cubicBezTo>
                      <a:pt x="203293" y="28572"/>
                      <a:pt x="380458" y="-7834"/>
                      <a:pt x="396333" y="1479"/>
                    </a:cubicBezTo>
                    <a:cubicBezTo>
                      <a:pt x="412208" y="10792"/>
                      <a:pt x="283303" y="40849"/>
                      <a:pt x="232503" y="118319"/>
                    </a:cubicBezTo>
                    <a:cubicBezTo>
                      <a:pt x="175988" y="163404"/>
                      <a:pt x="194403" y="216321"/>
                      <a:pt x="155668" y="230714"/>
                    </a:cubicBezTo>
                    <a:cubicBezTo>
                      <a:pt x="116933" y="245107"/>
                      <a:pt x="3162" y="232725"/>
                      <a:pt x="93" y="204679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710A9D7B-1B9A-466E-A9B0-BD028DDD520D}"/>
                  </a:ext>
                </a:extLst>
              </p:cNvPr>
              <p:cNvGrpSpPr/>
              <p:nvPr/>
            </p:nvGrpSpPr>
            <p:grpSpPr>
              <a:xfrm flipV="1">
                <a:off x="5893109" y="3931077"/>
                <a:ext cx="283699" cy="163964"/>
                <a:chOff x="5893109" y="3510576"/>
                <a:chExt cx="283699" cy="163964"/>
              </a:xfrm>
            </p:grpSpPr>
            <p:sp>
              <p:nvSpPr>
                <p:cNvPr id="299" name="二等辺三角形 8">
                  <a:extLst>
                    <a:ext uri="{FF2B5EF4-FFF2-40B4-BE49-F238E27FC236}">
                      <a16:creationId xmlns:a16="http://schemas.microsoft.com/office/drawing/2014/main" id="{099CC5FD-8387-4AF2-971E-E7FEE59E947A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0" name="二等辺三角形 8">
                  <a:extLst>
                    <a:ext uri="{FF2B5EF4-FFF2-40B4-BE49-F238E27FC236}">
                      <a16:creationId xmlns:a16="http://schemas.microsoft.com/office/drawing/2014/main" id="{6C7FE516-3C67-49AD-A5FE-62C0BC85932E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1" name="二等辺三角形 8">
                  <a:extLst>
                    <a:ext uri="{FF2B5EF4-FFF2-40B4-BE49-F238E27FC236}">
                      <a16:creationId xmlns:a16="http://schemas.microsoft.com/office/drawing/2014/main" id="{716EAB96-E2EA-44CD-8E12-5B7B8F6A0845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6" name="グループ化 285">
                <a:extLst>
                  <a:ext uri="{FF2B5EF4-FFF2-40B4-BE49-F238E27FC236}">
                    <a16:creationId xmlns:a16="http://schemas.microsoft.com/office/drawing/2014/main" id="{8997B3F9-CB18-40C7-8EE5-1307A30B637A}"/>
                  </a:ext>
                </a:extLst>
              </p:cNvPr>
              <p:cNvGrpSpPr/>
              <p:nvPr/>
            </p:nvGrpSpPr>
            <p:grpSpPr>
              <a:xfrm>
                <a:off x="5893109" y="3510576"/>
                <a:ext cx="283699" cy="163964"/>
                <a:chOff x="5893109" y="3510576"/>
                <a:chExt cx="283699" cy="163964"/>
              </a:xfrm>
            </p:grpSpPr>
            <p:sp>
              <p:nvSpPr>
                <p:cNvPr id="296" name="二等辺三角形 8">
                  <a:extLst>
                    <a:ext uri="{FF2B5EF4-FFF2-40B4-BE49-F238E27FC236}">
                      <a16:creationId xmlns:a16="http://schemas.microsoft.com/office/drawing/2014/main" id="{4098864D-D51F-439D-842E-F032340A0374}"/>
                    </a:ext>
                  </a:extLst>
                </p:cNvPr>
                <p:cNvSpPr/>
                <p:nvPr/>
              </p:nvSpPr>
              <p:spPr>
                <a:xfrm rot="1258496">
                  <a:off x="6104800" y="3574339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7" name="二等辺三角形 8">
                  <a:extLst>
                    <a:ext uri="{FF2B5EF4-FFF2-40B4-BE49-F238E27FC236}">
                      <a16:creationId xmlns:a16="http://schemas.microsoft.com/office/drawing/2014/main" id="{7B482607-6F49-4F4B-AE12-0DEDF52A45D0}"/>
                    </a:ext>
                  </a:extLst>
                </p:cNvPr>
                <p:cNvSpPr/>
                <p:nvPr/>
              </p:nvSpPr>
              <p:spPr>
                <a:xfrm rot="1258496">
                  <a:off x="5998872" y="3535695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8" name="二等辺三角形 8">
                  <a:extLst>
                    <a:ext uri="{FF2B5EF4-FFF2-40B4-BE49-F238E27FC236}">
                      <a16:creationId xmlns:a16="http://schemas.microsoft.com/office/drawing/2014/main" id="{2D112D03-295B-45CB-9C0C-FDAC0562AA01}"/>
                    </a:ext>
                  </a:extLst>
                </p:cNvPr>
                <p:cNvSpPr/>
                <p:nvPr/>
              </p:nvSpPr>
              <p:spPr>
                <a:xfrm rot="1258496">
                  <a:off x="5893109" y="3510576"/>
                  <a:ext cx="72008" cy="100201"/>
                </a:xfrm>
                <a:custGeom>
                  <a:avLst/>
                  <a:gdLst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44016 h 144016"/>
                    <a:gd name="connsiteX1" fmla="*/ 36004 w 72008"/>
                    <a:gd name="connsiteY1" fmla="*/ 0 h 144016"/>
                    <a:gd name="connsiteX2" fmla="*/ 72008 w 72008"/>
                    <a:gd name="connsiteY2" fmla="*/ 144016 h 144016"/>
                    <a:gd name="connsiteX3" fmla="*/ 0 w 72008"/>
                    <a:gd name="connsiteY3" fmla="*/ 144016 h 144016"/>
                    <a:gd name="connsiteX0" fmla="*/ 0 w 72008"/>
                    <a:gd name="connsiteY0" fmla="*/ 100201 h 100201"/>
                    <a:gd name="connsiteX1" fmla="*/ 36004 w 72008"/>
                    <a:gd name="connsiteY1" fmla="*/ 0 h 100201"/>
                    <a:gd name="connsiteX2" fmla="*/ 72008 w 72008"/>
                    <a:gd name="connsiteY2" fmla="*/ 100201 h 100201"/>
                    <a:gd name="connsiteX3" fmla="*/ 0 w 72008"/>
                    <a:gd name="connsiteY3" fmla="*/ 100201 h 100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008" h="100201">
                      <a:moveTo>
                        <a:pt x="0" y="100201"/>
                      </a:moveTo>
                      <a:cubicBezTo>
                        <a:pt x="12001" y="52196"/>
                        <a:pt x="3048" y="27050"/>
                        <a:pt x="36004" y="0"/>
                      </a:cubicBezTo>
                      <a:cubicBezTo>
                        <a:pt x="70865" y="27050"/>
                        <a:pt x="60007" y="52196"/>
                        <a:pt x="72008" y="100201"/>
                      </a:cubicBezTo>
                      <a:lnTo>
                        <a:pt x="0" y="100201"/>
                      </a:lnTo>
                      <a:close/>
                    </a:path>
                  </a:pathLst>
                </a:custGeom>
                <a:gradFill flip="none" rotWithShape="1">
                  <a:gsLst>
                    <a:gs pos="3000">
                      <a:schemeClr val="bg1">
                        <a:lumMod val="65000"/>
                      </a:schemeClr>
                    </a:gs>
                    <a:gs pos="27000">
                      <a:schemeClr val="bg1"/>
                    </a:gs>
                    <a:gs pos="58000">
                      <a:schemeClr val="bg2">
                        <a:lumMod val="60000"/>
                        <a:lumOff val="40000"/>
                      </a:schemeClr>
                    </a:gs>
                    <a:gs pos="100000">
                      <a:schemeClr val="tx1">
                        <a:lumMod val="65000"/>
                        <a:lumOff val="35000"/>
                      </a:schemeClr>
                    </a:gs>
                  </a:gsLst>
                  <a:lin ang="2700000" scaled="1"/>
                  <a:tileRect/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7" name="円/楕円 7">
                <a:extLst>
                  <a:ext uri="{FF2B5EF4-FFF2-40B4-BE49-F238E27FC236}">
                    <a16:creationId xmlns:a16="http://schemas.microsoft.com/office/drawing/2014/main" id="{DF8BF9D2-F741-4086-A556-7628651EF072}"/>
                  </a:ext>
                </a:extLst>
              </p:cNvPr>
              <p:cNvSpPr/>
              <p:nvPr/>
            </p:nvSpPr>
            <p:spPr>
              <a:xfrm>
                <a:off x="6198670" y="3200799"/>
                <a:ext cx="300573" cy="1214292"/>
              </a:xfrm>
              <a:custGeom>
                <a:avLst/>
                <a:gdLst>
                  <a:gd name="connsiteX0" fmla="*/ 0 w 216024"/>
                  <a:gd name="connsiteY0" fmla="*/ 504056 h 1008112"/>
                  <a:gd name="connsiteX1" fmla="*/ 108012 w 216024"/>
                  <a:gd name="connsiteY1" fmla="*/ 0 h 1008112"/>
                  <a:gd name="connsiteX2" fmla="*/ 216024 w 216024"/>
                  <a:gd name="connsiteY2" fmla="*/ 504056 h 1008112"/>
                  <a:gd name="connsiteX3" fmla="*/ 108012 w 216024"/>
                  <a:gd name="connsiteY3" fmla="*/ 1008112 h 1008112"/>
                  <a:gd name="connsiteX4" fmla="*/ 0 w 216024"/>
                  <a:gd name="connsiteY4" fmla="*/ 504056 h 1008112"/>
                  <a:gd name="connsiteX0" fmla="*/ 0 w 406524"/>
                  <a:gd name="connsiteY0" fmla="*/ 511681 h 1008122"/>
                  <a:gd name="connsiteX1" fmla="*/ 298512 w 406524"/>
                  <a:gd name="connsiteY1" fmla="*/ 5 h 1008122"/>
                  <a:gd name="connsiteX2" fmla="*/ 406524 w 406524"/>
                  <a:gd name="connsiteY2" fmla="*/ 504061 h 1008122"/>
                  <a:gd name="connsiteX3" fmla="*/ 298512 w 406524"/>
                  <a:gd name="connsiteY3" fmla="*/ 1008117 h 1008122"/>
                  <a:gd name="connsiteX4" fmla="*/ 0 w 406524"/>
                  <a:gd name="connsiteY4" fmla="*/ 511681 h 1008122"/>
                  <a:gd name="connsiteX0" fmla="*/ 0 w 300573"/>
                  <a:gd name="connsiteY0" fmla="*/ 511688 h 1008136"/>
                  <a:gd name="connsiteX1" fmla="*/ 298512 w 300573"/>
                  <a:gd name="connsiteY1" fmla="*/ 12 h 1008136"/>
                  <a:gd name="connsiteX2" fmla="*/ 139824 w 300573"/>
                  <a:gd name="connsiteY2" fmla="*/ 500258 h 1008136"/>
                  <a:gd name="connsiteX3" fmla="*/ 298512 w 300573"/>
                  <a:gd name="connsiteY3" fmla="*/ 1008124 h 1008136"/>
                  <a:gd name="connsiteX4" fmla="*/ 0 w 300573"/>
                  <a:gd name="connsiteY4" fmla="*/ 511688 h 1008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0573" h="1008136">
                    <a:moveTo>
                      <a:pt x="0" y="511688"/>
                    </a:moveTo>
                    <a:cubicBezTo>
                      <a:pt x="0" y="233306"/>
                      <a:pt x="275208" y="1917"/>
                      <a:pt x="298512" y="12"/>
                    </a:cubicBezTo>
                    <a:cubicBezTo>
                      <a:pt x="321816" y="-1893"/>
                      <a:pt x="139824" y="221876"/>
                      <a:pt x="139824" y="500258"/>
                    </a:cubicBezTo>
                    <a:cubicBezTo>
                      <a:pt x="139824" y="778640"/>
                      <a:pt x="321816" y="1006219"/>
                      <a:pt x="298512" y="1008124"/>
                    </a:cubicBezTo>
                    <a:cubicBezTo>
                      <a:pt x="275208" y="1010029"/>
                      <a:pt x="0" y="790070"/>
                      <a:pt x="0" y="5116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円/楕円 2">
                <a:extLst>
                  <a:ext uri="{FF2B5EF4-FFF2-40B4-BE49-F238E27FC236}">
                    <a16:creationId xmlns:a16="http://schemas.microsoft.com/office/drawing/2014/main" id="{E7431E33-D097-4603-977F-40A75A818C6F}"/>
                  </a:ext>
                </a:extLst>
              </p:cNvPr>
              <p:cNvSpPr/>
              <p:nvPr/>
            </p:nvSpPr>
            <p:spPr>
              <a:xfrm>
                <a:off x="3440832" y="3339177"/>
                <a:ext cx="2882612" cy="881951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12" h="881951">
                    <a:moveTo>
                      <a:pt x="0" y="449863"/>
                    </a:moveTo>
                    <a:cubicBezTo>
                      <a:pt x="0" y="302884"/>
                      <a:pt x="743701" y="-3775"/>
                      <a:pt x="1224136" y="35"/>
                    </a:cubicBezTo>
                    <a:cubicBezTo>
                      <a:pt x="1704571" y="3845"/>
                      <a:pt x="2882612" y="325744"/>
                      <a:pt x="2882612" y="472723"/>
                    </a:cubicBezTo>
                    <a:cubicBezTo>
                      <a:pt x="2882612" y="619702"/>
                      <a:pt x="1704571" y="885721"/>
                      <a:pt x="1224136" y="881911"/>
                    </a:cubicBezTo>
                    <a:cubicBezTo>
                      <a:pt x="743701" y="878101"/>
                      <a:pt x="0" y="596842"/>
                      <a:pt x="0" y="44986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円/楕円 2">
                <a:extLst>
                  <a:ext uri="{FF2B5EF4-FFF2-40B4-BE49-F238E27FC236}">
                    <a16:creationId xmlns:a16="http://schemas.microsoft.com/office/drawing/2014/main" id="{5C3A0569-1192-402F-B969-B2811C66C720}"/>
                  </a:ext>
                </a:extLst>
              </p:cNvPr>
              <p:cNvSpPr/>
              <p:nvPr/>
            </p:nvSpPr>
            <p:spPr>
              <a:xfrm>
                <a:off x="3440811" y="3511867"/>
                <a:ext cx="2882650" cy="709355"/>
              </a:xfrm>
              <a:custGeom>
                <a:avLst/>
                <a:gdLst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448272"/>
                  <a:gd name="connsiteY0" fmla="*/ 432048 h 864096"/>
                  <a:gd name="connsiteX1" fmla="*/ 1224136 w 2448272"/>
                  <a:gd name="connsiteY1" fmla="*/ 0 h 864096"/>
                  <a:gd name="connsiteX2" fmla="*/ 2448272 w 2448272"/>
                  <a:gd name="connsiteY2" fmla="*/ 432048 h 864096"/>
                  <a:gd name="connsiteX3" fmla="*/ 1224136 w 2448272"/>
                  <a:gd name="connsiteY3" fmla="*/ 864096 h 864096"/>
                  <a:gd name="connsiteX4" fmla="*/ 0 w 2448272"/>
                  <a:gd name="connsiteY4" fmla="*/ 432048 h 864096"/>
                  <a:gd name="connsiteX0" fmla="*/ 0 w 2714972"/>
                  <a:gd name="connsiteY0" fmla="*/ 432055 h 864114"/>
                  <a:gd name="connsiteX1" fmla="*/ 1224136 w 2714972"/>
                  <a:gd name="connsiteY1" fmla="*/ 7 h 864114"/>
                  <a:gd name="connsiteX2" fmla="*/ 2714972 w 2714972"/>
                  <a:gd name="connsiteY2" fmla="*/ 442215 h 864114"/>
                  <a:gd name="connsiteX3" fmla="*/ 1224136 w 2714972"/>
                  <a:gd name="connsiteY3" fmla="*/ 864103 h 864114"/>
                  <a:gd name="connsiteX4" fmla="*/ 0 w 2714972"/>
                  <a:gd name="connsiteY4" fmla="*/ 432055 h 864114"/>
                  <a:gd name="connsiteX0" fmla="*/ 0 w 2882612"/>
                  <a:gd name="connsiteY0" fmla="*/ 432083 h 864192"/>
                  <a:gd name="connsiteX1" fmla="*/ 1224136 w 2882612"/>
                  <a:gd name="connsiteY1" fmla="*/ 35 h 864192"/>
                  <a:gd name="connsiteX2" fmla="*/ 2882612 w 2882612"/>
                  <a:gd name="connsiteY2" fmla="*/ 454943 h 864192"/>
                  <a:gd name="connsiteX3" fmla="*/ 1224136 w 2882612"/>
                  <a:gd name="connsiteY3" fmla="*/ 864131 h 864192"/>
                  <a:gd name="connsiteX4" fmla="*/ 0 w 2882612"/>
                  <a:gd name="connsiteY4" fmla="*/ 432083 h 864192"/>
                  <a:gd name="connsiteX0" fmla="*/ 0 w 2882648"/>
                  <a:gd name="connsiteY0" fmla="*/ 432083 h 864166"/>
                  <a:gd name="connsiteX1" fmla="*/ 1224136 w 2882648"/>
                  <a:gd name="connsiteY1" fmla="*/ 35 h 864166"/>
                  <a:gd name="connsiteX2" fmla="*/ 2882612 w 2882648"/>
                  <a:gd name="connsiteY2" fmla="*/ 454943 h 864166"/>
                  <a:gd name="connsiteX3" fmla="*/ 1224136 w 2882648"/>
                  <a:gd name="connsiteY3" fmla="*/ 864131 h 864166"/>
                  <a:gd name="connsiteX4" fmla="*/ 0 w 2882648"/>
                  <a:gd name="connsiteY4" fmla="*/ 432083 h 864166"/>
                  <a:gd name="connsiteX0" fmla="*/ 0 w 2882612"/>
                  <a:gd name="connsiteY0" fmla="*/ 449863 h 881951"/>
                  <a:gd name="connsiteX1" fmla="*/ 1224136 w 2882612"/>
                  <a:gd name="connsiteY1" fmla="*/ 35 h 881951"/>
                  <a:gd name="connsiteX2" fmla="*/ 2882612 w 2882612"/>
                  <a:gd name="connsiteY2" fmla="*/ 472723 h 881951"/>
                  <a:gd name="connsiteX3" fmla="*/ 1224136 w 2882612"/>
                  <a:gd name="connsiteY3" fmla="*/ 881911 h 881951"/>
                  <a:gd name="connsiteX4" fmla="*/ 0 w 2882612"/>
                  <a:gd name="connsiteY4" fmla="*/ 449863 h 881951"/>
                  <a:gd name="connsiteX0" fmla="*/ 22 w 2882647"/>
                  <a:gd name="connsiteY0" fmla="*/ 277174 h 709258"/>
                  <a:gd name="connsiteX1" fmla="*/ 1196218 w 2882647"/>
                  <a:gd name="connsiteY1" fmla="*/ 66 h 709258"/>
                  <a:gd name="connsiteX2" fmla="*/ 2882634 w 2882647"/>
                  <a:gd name="connsiteY2" fmla="*/ 300034 h 709258"/>
                  <a:gd name="connsiteX3" fmla="*/ 1224158 w 2882647"/>
                  <a:gd name="connsiteY3" fmla="*/ 709222 h 709258"/>
                  <a:gd name="connsiteX4" fmla="*/ 22 w 2882647"/>
                  <a:gd name="connsiteY4" fmla="*/ 277174 h 709258"/>
                  <a:gd name="connsiteX0" fmla="*/ 22 w 2882649"/>
                  <a:gd name="connsiteY0" fmla="*/ 277174 h 709515"/>
                  <a:gd name="connsiteX1" fmla="*/ 1196218 w 2882649"/>
                  <a:gd name="connsiteY1" fmla="*/ 66 h 709515"/>
                  <a:gd name="connsiteX2" fmla="*/ 2882634 w 2882649"/>
                  <a:gd name="connsiteY2" fmla="*/ 300034 h 709515"/>
                  <a:gd name="connsiteX3" fmla="*/ 1224158 w 2882649"/>
                  <a:gd name="connsiteY3" fmla="*/ 709222 h 709515"/>
                  <a:gd name="connsiteX4" fmla="*/ 22 w 2882649"/>
                  <a:gd name="connsiteY4" fmla="*/ 277174 h 709515"/>
                  <a:gd name="connsiteX0" fmla="*/ 22 w 2882650"/>
                  <a:gd name="connsiteY0" fmla="*/ 277174 h 709355"/>
                  <a:gd name="connsiteX1" fmla="*/ 1196218 w 2882650"/>
                  <a:gd name="connsiteY1" fmla="*/ 66 h 709355"/>
                  <a:gd name="connsiteX2" fmla="*/ 2882634 w 2882650"/>
                  <a:gd name="connsiteY2" fmla="*/ 300034 h 709355"/>
                  <a:gd name="connsiteX3" fmla="*/ 1224158 w 2882650"/>
                  <a:gd name="connsiteY3" fmla="*/ 709222 h 709355"/>
                  <a:gd name="connsiteX4" fmla="*/ 22 w 2882650"/>
                  <a:gd name="connsiteY4" fmla="*/ 277174 h 709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82650" h="709355">
                    <a:moveTo>
                      <a:pt x="22" y="277174"/>
                    </a:moveTo>
                    <a:cubicBezTo>
                      <a:pt x="-4635" y="158981"/>
                      <a:pt x="715783" y="-3744"/>
                      <a:pt x="1196218" y="66"/>
                    </a:cubicBezTo>
                    <a:cubicBezTo>
                      <a:pt x="1676653" y="3876"/>
                      <a:pt x="2877977" y="181841"/>
                      <a:pt x="2882634" y="300034"/>
                    </a:cubicBezTo>
                    <a:cubicBezTo>
                      <a:pt x="2887291" y="418227"/>
                      <a:pt x="1925573" y="701602"/>
                      <a:pt x="1224158" y="709222"/>
                    </a:cubicBezTo>
                    <a:cubicBezTo>
                      <a:pt x="522743" y="716842"/>
                      <a:pt x="4679" y="395367"/>
                      <a:pt x="22" y="277174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円/楕円 3">
                <a:extLst>
                  <a:ext uri="{FF2B5EF4-FFF2-40B4-BE49-F238E27FC236}">
                    <a16:creationId xmlns:a16="http://schemas.microsoft.com/office/drawing/2014/main" id="{6F882B2D-B937-43EA-AE12-081908CB864E}"/>
                  </a:ext>
                </a:extLst>
              </p:cNvPr>
              <p:cNvSpPr/>
              <p:nvPr/>
            </p:nvSpPr>
            <p:spPr>
              <a:xfrm>
                <a:off x="3509029" y="3579849"/>
                <a:ext cx="2710017" cy="228096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228096">
                    <a:moveTo>
                      <a:pt x="1" y="211288"/>
                    </a:moveTo>
                    <a:cubicBezTo>
                      <a:pt x="-634" y="199922"/>
                      <a:pt x="693790" y="-2516"/>
                      <a:pt x="1145459" y="24"/>
                    </a:cubicBezTo>
                    <a:cubicBezTo>
                      <a:pt x="1597128" y="2564"/>
                      <a:pt x="2710017" y="206644"/>
                      <a:pt x="2710017" y="226528"/>
                    </a:cubicBezTo>
                    <a:cubicBezTo>
                      <a:pt x="2710017" y="246412"/>
                      <a:pt x="1600938" y="70762"/>
                      <a:pt x="1149269" y="68222"/>
                    </a:cubicBezTo>
                    <a:cubicBezTo>
                      <a:pt x="697600" y="65682"/>
                      <a:pt x="636" y="222654"/>
                      <a:pt x="1" y="2112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円/楕円 3">
                <a:extLst>
                  <a:ext uri="{FF2B5EF4-FFF2-40B4-BE49-F238E27FC236}">
                    <a16:creationId xmlns:a16="http://schemas.microsoft.com/office/drawing/2014/main" id="{2BCFB4E9-1230-46A9-860A-5056E7FFD024}"/>
                  </a:ext>
                </a:extLst>
              </p:cNvPr>
              <p:cNvSpPr/>
              <p:nvPr/>
            </p:nvSpPr>
            <p:spPr>
              <a:xfrm>
                <a:off x="3520459" y="3716985"/>
                <a:ext cx="2710017" cy="126840"/>
              </a:xfrm>
              <a:custGeom>
                <a:avLst/>
                <a:gdLst>
                  <a:gd name="connsiteX0" fmla="*/ 0 w 2664296"/>
                  <a:gd name="connsiteY0" fmla="*/ 36004 h 72008"/>
                  <a:gd name="connsiteX1" fmla="*/ 1332148 w 2664296"/>
                  <a:gd name="connsiteY1" fmla="*/ 0 h 72008"/>
                  <a:gd name="connsiteX2" fmla="*/ 2664296 w 2664296"/>
                  <a:gd name="connsiteY2" fmla="*/ 36004 h 72008"/>
                  <a:gd name="connsiteX3" fmla="*/ 1332148 w 2664296"/>
                  <a:gd name="connsiteY3" fmla="*/ 72008 h 72008"/>
                  <a:gd name="connsiteX4" fmla="*/ 0 w 2664296"/>
                  <a:gd name="connsiteY4" fmla="*/ 36004 h 72008"/>
                  <a:gd name="connsiteX0" fmla="*/ 0 w 2664296"/>
                  <a:gd name="connsiteY0" fmla="*/ 173164 h 209168"/>
                  <a:gd name="connsiteX1" fmla="*/ 1335958 w 2664296"/>
                  <a:gd name="connsiteY1" fmla="*/ 0 h 209168"/>
                  <a:gd name="connsiteX2" fmla="*/ 2664296 w 2664296"/>
                  <a:gd name="connsiteY2" fmla="*/ 173164 h 209168"/>
                  <a:gd name="connsiteX3" fmla="*/ 1332148 w 2664296"/>
                  <a:gd name="connsiteY3" fmla="*/ 209168 h 209168"/>
                  <a:gd name="connsiteX4" fmla="*/ 0 w 2664296"/>
                  <a:gd name="connsiteY4" fmla="*/ 173164 h 209168"/>
                  <a:gd name="connsiteX0" fmla="*/ 0 w 2664296"/>
                  <a:gd name="connsiteY0" fmla="*/ 173164 h 176017"/>
                  <a:gd name="connsiteX1" fmla="*/ 1335958 w 2664296"/>
                  <a:gd name="connsiteY1" fmla="*/ 0 h 176017"/>
                  <a:gd name="connsiteX2" fmla="*/ 2664296 w 2664296"/>
                  <a:gd name="connsiteY2" fmla="*/ 173164 h 176017"/>
                  <a:gd name="connsiteX3" fmla="*/ 1339768 w 2664296"/>
                  <a:gd name="connsiteY3" fmla="*/ 102488 h 176017"/>
                  <a:gd name="connsiteX4" fmla="*/ 0 w 2664296"/>
                  <a:gd name="connsiteY4" fmla="*/ 173164 h 176017"/>
                  <a:gd name="connsiteX0" fmla="*/ 0 w 2706206"/>
                  <a:gd name="connsiteY0" fmla="*/ 173510 h 228846"/>
                  <a:gd name="connsiteX1" fmla="*/ 1335958 w 2706206"/>
                  <a:gd name="connsiteY1" fmla="*/ 346 h 228846"/>
                  <a:gd name="connsiteX2" fmla="*/ 2706206 w 2706206"/>
                  <a:gd name="connsiteY2" fmla="*/ 226850 h 228846"/>
                  <a:gd name="connsiteX3" fmla="*/ 1339768 w 2706206"/>
                  <a:gd name="connsiteY3" fmla="*/ 102834 h 228846"/>
                  <a:gd name="connsiteX4" fmla="*/ 0 w 2706206"/>
                  <a:gd name="connsiteY4" fmla="*/ 173510 h 228846"/>
                  <a:gd name="connsiteX0" fmla="*/ 0 w 2710016"/>
                  <a:gd name="connsiteY0" fmla="*/ 211289 h 228445"/>
                  <a:gd name="connsiteX1" fmla="*/ 1339768 w 2710016"/>
                  <a:gd name="connsiteY1" fmla="*/ 25 h 228445"/>
                  <a:gd name="connsiteX2" fmla="*/ 2710016 w 2710016"/>
                  <a:gd name="connsiteY2" fmla="*/ 226529 h 228445"/>
                  <a:gd name="connsiteX3" fmla="*/ 1343578 w 2710016"/>
                  <a:gd name="connsiteY3" fmla="*/ 102513 h 228445"/>
                  <a:gd name="connsiteX4" fmla="*/ 0 w 2710016"/>
                  <a:gd name="connsiteY4" fmla="*/ 211289 h 228445"/>
                  <a:gd name="connsiteX0" fmla="*/ 386 w 2710402"/>
                  <a:gd name="connsiteY0" fmla="*/ 211289 h 228313"/>
                  <a:gd name="connsiteX1" fmla="*/ 1340154 w 2710402"/>
                  <a:gd name="connsiteY1" fmla="*/ 25 h 228313"/>
                  <a:gd name="connsiteX2" fmla="*/ 2710402 w 2710402"/>
                  <a:gd name="connsiteY2" fmla="*/ 226529 h 228313"/>
                  <a:gd name="connsiteX3" fmla="*/ 1218234 w 2710402"/>
                  <a:gd name="connsiteY3" fmla="*/ 91083 h 228313"/>
                  <a:gd name="connsiteX4" fmla="*/ 386 w 2710402"/>
                  <a:gd name="connsiteY4" fmla="*/ 211289 h 228313"/>
                  <a:gd name="connsiteX0" fmla="*/ 153 w 2710169"/>
                  <a:gd name="connsiteY0" fmla="*/ 211289 h 228313"/>
                  <a:gd name="connsiteX1" fmla="*/ 1145611 w 2710169"/>
                  <a:gd name="connsiteY1" fmla="*/ 25 h 228313"/>
                  <a:gd name="connsiteX2" fmla="*/ 2710169 w 2710169"/>
                  <a:gd name="connsiteY2" fmla="*/ 226529 h 228313"/>
                  <a:gd name="connsiteX3" fmla="*/ 1218001 w 2710169"/>
                  <a:gd name="connsiteY3" fmla="*/ 91083 h 228313"/>
                  <a:gd name="connsiteX4" fmla="*/ 153 w 2710169"/>
                  <a:gd name="connsiteY4" fmla="*/ 211289 h 228313"/>
                  <a:gd name="connsiteX0" fmla="*/ 1 w 2710017"/>
                  <a:gd name="connsiteY0" fmla="*/ 211288 h 228096"/>
                  <a:gd name="connsiteX1" fmla="*/ 1145459 w 2710017"/>
                  <a:gd name="connsiteY1" fmla="*/ 24 h 228096"/>
                  <a:gd name="connsiteX2" fmla="*/ 2710017 w 2710017"/>
                  <a:gd name="connsiteY2" fmla="*/ 226528 h 228096"/>
                  <a:gd name="connsiteX3" fmla="*/ 1149269 w 2710017"/>
                  <a:gd name="connsiteY3" fmla="*/ 68222 h 228096"/>
                  <a:gd name="connsiteX4" fmla="*/ 1 w 2710017"/>
                  <a:gd name="connsiteY4" fmla="*/ 211288 h 228096"/>
                  <a:gd name="connsiteX0" fmla="*/ 1 w 2710017"/>
                  <a:gd name="connsiteY0" fmla="*/ 211289 h 229687"/>
                  <a:gd name="connsiteX1" fmla="*/ 1145459 w 2710017"/>
                  <a:gd name="connsiteY1" fmla="*/ 25 h 229687"/>
                  <a:gd name="connsiteX2" fmla="*/ 2710017 w 2710017"/>
                  <a:gd name="connsiteY2" fmla="*/ 226529 h 229687"/>
                  <a:gd name="connsiteX3" fmla="*/ 1149269 w 2710017"/>
                  <a:gd name="connsiteY3" fmla="*/ 163473 h 229687"/>
                  <a:gd name="connsiteX4" fmla="*/ 1 w 2710017"/>
                  <a:gd name="connsiteY4" fmla="*/ 211289 h 229687"/>
                  <a:gd name="connsiteX0" fmla="*/ 1 w 2710017"/>
                  <a:gd name="connsiteY0" fmla="*/ 108442 h 126840"/>
                  <a:gd name="connsiteX1" fmla="*/ 1145459 w 2710017"/>
                  <a:gd name="connsiteY1" fmla="*/ 48 h 126840"/>
                  <a:gd name="connsiteX2" fmla="*/ 2710017 w 2710017"/>
                  <a:gd name="connsiteY2" fmla="*/ 123682 h 126840"/>
                  <a:gd name="connsiteX3" fmla="*/ 1149269 w 2710017"/>
                  <a:gd name="connsiteY3" fmla="*/ 60626 h 126840"/>
                  <a:gd name="connsiteX4" fmla="*/ 1 w 2710017"/>
                  <a:gd name="connsiteY4" fmla="*/ 108442 h 12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0017" h="126840">
                    <a:moveTo>
                      <a:pt x="1" y="108442"/>
                    </a:moveTo>
                    <a:cubicBezTo>
                      <a:pt x="-634" y="98346"/>
                      <a:pt x="693790" y="-2492"/>
                      <a:pt x="1145459" y="48"/>
                    </a:cubicBezTo>
                    <a:cubicBezTo>
                      <a:pt x="1597128" y="2588"/>
                      <a:pt x="2710017" y="103798"/>
                      <a:pt x="2710017" y="123682"/>
                    </a:cubicBezTo>
                    <a:cubicBezTo>
                      <a:pt x="2710017" y="143566"/>
                      <a:pt x="1600938" y="63166"/>
                      <a:pt x="1149269" y="60626"/>
                    </a:cubicBezTo>
                    <a:cubicBezTo>
                      <a:pt x="697600" y="58086"/>
                      <a:pt x="636" y="118538"/>
                      <a:pt x="1" y="108442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F45A1F4F-9042-4C38-898D-93ABC1DBC45E}"/>
                  </a:ext>
                </a:extLst>
              </p:cNvPr>
              <p:cNvSpPr/>
              <p:nvPr/>
            </p:nvSpPr>
            <p:spPr>
              <a:xfrm rot="11700000">
                <a:off x="4136646" y="3758249"/>
                <a:ext cx="120540" cy="384789"/>
              </a:xfrm>
              <a:prstGeom prst="moon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フリーフォーム 190">
                <a:extLst>
                  <a:ext uri="{FF2B5EF4-FFF2-40B4-BE49-F238E27FC236}">
                    <a16:creationId xmlns:a16="http://schemas.microsoft.com/office/drawing/2014/main" id="{B7A3306A-457B-446D-9460-40C287A1FF03}"/>
                  </a:ext>
                </a:extLst>
              </p:cNvPr>
              <p:cNvSpPr/>
              <p:nvPr/>
            </p:nvSpPr>
            <p:spPr>
              <a:xfrm>
                <a:off x="4295824" y="3581042"/>
                <a:ext cx="551358" cy="270019"/>
              </a:xfrm>
              <a:custGeom>
                <a:avLst/>
                <a:gdLst>
                  <a:gd name="connsiteX0" fmla="*/ 5901 w 424587"/>
                  <a:gd name="connsiteY0" fmla="*/ 179451 h 243087"/>
                  <a:gd name="connsiteX1" fmla="*/ 421191 w 424587"/>
                  <a:gd name="connsiteY1" fmla="*/ 381 h 243087"/>
                  <a:gd name="connsiteX2" fmla="*/ 192591 w 424587"/>
                  <a:gd name="connsiteY2" fmla="*/ 232791 h 243087"/>
                  <a:gd name="connsiteX3" fmla="*/ 5901 w 424587"/>
                  <a:gd name="connsiteY3" fmla="*/ 179451 h 243087"/>
                  <a:gd name="connsiteX0" fmla="*/ 4710 w 480709"/>
                  <a:gd name="connsiteY0" fmla="*/ 198460 h 247233"/>
                  <a:gd name="connsiteX1" fmla="*/ 477150 w 480709"/>
                  <a:gd name="connsiteY1" fmla="*/ 340 h 247233"/>
                  <a:gd name="connsiteX2" fmla="*/ 248550 w 480709"/>
                  <a:gd name="connsiteY2" fmla="*/ 232750 h 247233"/>
                  <a:gd name="connsiteX3" fmla="*/ 4710 w 480709"/>
                  <a:gd name="connsiteY3" fmla="*/ 198460 h 247233"/>
                  <a:gd name="connsiteX0" fmla="*/ 4890 w 551358"/>
                  <a:gd name="connsiteY0" fmla="*/ 217122 h 264772"/>
                  <a:gd name="connsiteX1" fmla="*/ 477330 w 551358"/>
                  <a:gd name="connsiteY1" fmla="*/ 19002 h 264772"/>
                  <a:gd name="connsiteX2" fmla="*/ 530670 w 551358"/>
                  <a:gd name="connsiteY2" fmla="*/ 34241 h 264772"/>
                  <a:gd name="connsiteX3" fmla="*/ 248730 w 551358"/>
                  <a:gd name="connsiteY3" fmla="*/ 251412 h 264772"/>
                  <a:gd name="connsiteX4" fmla="*/ 4890 w 551358"/>
                  <a:gd name="connsiteY4" fmla="*/ 217122 h 264772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  <a:gd name="connsiteX0" fmla="*/ 4890 w 551358"/>
                  <a:gd name="connsiteY0" fmla="*/ 222118 h 270019"/>
                  <a:gd name="connsiteX1" fmla="*/ 477330 w 551358"/>
                  <a:gd name="connsiteY1" fmla="*/ 16378 h 270019"/>
                  <a:gd name="connsiteX2" fmla="*/ 530670 w 551358"/>
                  <a:gd name="connsiteY2" fmla="*/ 39237 h 270019"/>
                  <a:gd name="connsiteX3" fmla="*/ 248730 w 551358"/>
                  <a:gd name="connsiteY3" fmla="*/ 256408 h 270019"/>
                  <a:gd name="connsiteX4" fmla="*/ 4890 w 551358"/>
                  <a:gd name="connsiteY4" fmla="*/ 222118 h 270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1358" h="270019">
                    <a:moveTo>
                      <a:pt x="4890" y="222118"/>
                    </a:moveTo>
                    <a:cubicBezTo>
                      <a:pt x="42990" y="182113"/>
                      <a:pt x="444310" y="28443"/>
                      <a:pt x="477330" y="16378"/>
                    </a:cubicBezTo>
                    <a:cubicBezTo>
                      <a:pt x="556070" y="-14102"/>
                      <a:pt x="568770" y="502"/>
                      <a:pt x="530670" y="39237"/>
                    </a:cubicBezTo>
                    <a:cubicBezTo>
                      <a:pt x="492570" y="77972"/>
                      <a:pt x="336360" y="225928"/>
                      <a:pt x="248730" y="256408"/>
                    </a:cubicBezTo>
                    <a:cubicBezTo>
                      <a:pt x="161100" y="286888"/>
                      <a:pt x="-33210" y="262123"/>
                      <a:pt x="4890" y="222118"/>
                    </a:cubicBezTo>
                    <a:close/>
                  </a:path>
                </a:pathLst>
              </a:custGeom>
              <a:gradFill flip="none" rotWithShape="1">
                <a:gsLst>
                  <a:gs pos="3000">
                    <a:schemeClr val="bg1">
                      <a:lumMod val="65000"/>
                    </a:schemeClr>
                  </a:gs>
                  <a:gs pos="27000">
                    <a:schemeClr val="bg1"/>
                  </a:gs>
                  <a:gs pos="58000">
                    <a:schemeClr val="bg2">
                      <a:lumMod val="60000"/>
                      <a:lumOff val="40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lin ang="27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円/楕円 191">
                <a:extLst>
                  <a:ext uri="{FF2B5EF4-FFF2-40B4-BE49-F238E27FC236}">
                    <a16:creationId xmlns:a16="http://schemas.microsoft.com/office/drawing/2014/main" id="{7BCB48E9-9767-449F-8CAD-363A9CA4267E}"/>
                  </a:ext>
                </a:extLst>
              </p:cNvPr>
              <p:cNvSpPr/>
              <p:nvPr/>
            </p:nvSpPr>
            <p:spPr>
              <a:xfrm>
                <a:off x="3728864" y="3537453"/>
                <a:ext cx="216024" cy="21602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円/楕円 192">
                <a:extLst>
                  <a:ext uri="{FF2B5EF4-FFF2-40B4-BE49-F238E27FC236}">
                    <a16:creationId xmlns:a16="http://schemas.microsoft.com/office/drawing/2014/main" id="{7310EF7B-2D56-4352-9C3A-0DEAE39D4084}"/>
                  </a:ext>
                </a:extLst>
              </p:cNvPr>
              <p:cNvSpPr/>
              <p:nvPr/>
            </p:nvSpPr>
            <p:spPr>
              <a:xfrm>
                <a:off x="3744374" y="3563651"/>
                <a:ext cx="146908" cy="14690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02" name="グループ化 301">
            <a:extLst>
              <a:ext uri="{FF2B5EF4-FFF2-40B4-BE49-F238E27FC236}">
                <a16:creationId xmlns:a16="http://schemas.microsoft.com/office/drawing/2014/main" id="{8A9B1181-CF21-4E66-85D7-6010FFFE6E7F}"/>
              </a:ext>
            </a:extLst>
          </p:cNvPr>
          <p:cNvGrpSpPr/>
          <p:nvPr/>
        </p:nvGrpSpPr>
        <p:grpSpPr>
          <a:xfrm>
            <a:off x="4100133" y="3892039"/>
            <a:ext cx="1734557" cy="2373134"/>
            <a:chOff x="1565804" y="2294532"/>
            <a:chExt cx="1360047" cy="1860748"/>
          </a:xfrm>
        </p:grpSpPr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F0AD92D6-047B-422E-814F-7995E389E054}"/>
                </a:ext>
              </a:extLst>
            </p:cNvPr>
            <p:cNvGrpSpPr/>
            <p:nvPr/>
          </p:nvGrpSpPr>
          <p:grpSpPr>
            <a:xfrm>
              <a:off x="1565804" y="2294532"/>
              <a:ext cx="452120" cy="1860748"/>
              <a:chOff x="2011680" y="2294532"/>
              <a:chExt cx="452120" cy="1860748"/>
            </a:xfrm>
          </p:grpSpPr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9C41E3F1-4D70-4081-AA9D-8655ADF3F7A4}"/>
                  </a:ext>
                </a:extLst>
              </p:cNvPr>
              <p:cNvGrpSpPr/>
              <p:nvPr/>
            </p:nvGrpSpPr>
            <p:grpSpPr>
              <a:xfrm>
                <a:off x="2011680" y="2358897"/>
                <a:ext cx="452120" cy="368025"/>
                <a:chOff x="2011680" y="3429000"/>
                <a:chExt cx="764496" cy="622299"/>
              </a:xfrm>
            </p:grpSpPr>
            <p:sp>
              <p:nvSpPr>
                <p:cNvPr id="566" name="フリーフォーム: 図形 565">
                  <a:extLst>
                    <a:ext uri="{FF2B5EF4-FFF2-40B4-BE49-F238E27FC236}">
                      <a16:creationId xmlns:a16="http://schemas.microsoft.com/office/drawing/2014/main" id="{BB231C3D-72F5-4FD5-806A-15087663BA9C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D82F8E86-AA18-4A44-802B-3DA819A1C565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8" name="台形 567">
                  <a:extLst>
                    <a:ext uri="{FF2B5EF4-FFF2-40B4-BE49-F238E27FC236}">
                      <a16:creationId xmlns:a16="http://schemas.microsoft.com/office/drawing/2014/main" id="{5EA9C1E4-011D-4531-9D1D-3D0962EA8AB1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4B943E61-7012-41F2-9977-25702C06941D}"/>
                  </a:ext>
                </a:extLst>
              </p:cNvPr>
              <p:cNvGrpSpPr/>
              <p:nvPr/>
            </p:nvGrpSpPr>
            <p:grpSpPr>
              <a:xfrm>
                <a:off x="2011680" y="2701797"/>
                <a:ext cx="452120" cy="368025"/>
                <a:chOff x="2011680" y="3429000"/>
                <a:chExt cx="764496" cy="622299"/>
              </a:xfrm>
            </p:grpSpPr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0E8EC4CF-DE17-4F1D-857A-02E12BC5ECCD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CB1ACCD2-C18B-4E08-8DAE-DF7FFD829378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台形 564">
                  <a:extLst>
                    <a:ext uri="{FF2B5EF4-FFF2-40B4-BE49-F238E27FC236}">
                      <a16:creationId xmlns:a16="http://schemas.microsoft.com/office/drawing/2014/main" id="{078EE2D2-BE76-42EA-ACA5-6B37399F18F7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C3758344-27E6-45BF-AAE8-7FD82423E1DA}"/>
                  </a:ext>
                </a:extLst>
              </p:cNvPr>
              <p:cNvGrpSpPr/>
              <p:nvPr/>
            </p:nvGrpSpPr>
            <p:grpSpPr>
              <a:xfrm>
                <a:off x="2011680" y="3054222"/>
                <a:ext cx="452120" cy="368025"/>
                <a:chOff x="2011680" y="3429000"/>
                <a:chExt cx="764496" cy="622299"/>
              </a:xfrm>
            </p:grpSpPr>
            <p:sp>
              <p:nvSpPr>
                <p:cNvPr id="560" name="フリーフォーム: 図形 559">
                  <a:extLst>
                    <a:ext uri="{FF2B5EF4-FFF2-40B4-BE49-F238E27FC236}">
                      <a16:creationId xmlns:a16="http://schemas.microsoft.com/office/drawing/2014/main" id="{99C6B951-07A9-4CF8-9F86-0908AA9C675F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フリーフォーム: 図形 560">
                  <a:extLst>
                    <a:ext uri="{FF2B5EF4-FFF2-40B4-BE49-F238E27FC236}">
                      <a16:creationId xmlns:a16="http://schemas.microsoft.com/office/drawing/2014/main" id="{4F8E87ED-F6BA-4110-A37A-1708720514BE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14692805-DA03-43A4-9040-A0170E2394CE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432DC60D-AA2C-4833-BD02-1CD600BD1064}"/>
                  </a:ext>
                </a:extLst>
              </p:cNvPr>
              <p:cNvGrpSpPr/>
              <p:nvPr/>
            </p:nvGrpSpPr>
            <p:grpSpPr>
              <a:xfrm>
                <a:off x="2011680" y="3409822"/>
                <a:ext cx="452120" cy="368025"/>
                <a:chOff x="2011680" y="3429000"/>
                <a:chExt cx="764496" cy="622299"/>
              </a:xfrm>
            </p:grpSpPr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AD5891F1-EAD8-4C05-80DD-CE42E58CF2A5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8" name="フリーフォーム: 図形 557">
                  <a:extLst>
                    <a:ext uri="{FF2B5EF4-FFF2-40B4-BE49-F238E27FC236}">
                      <a16:creationId xmlns:a16="http://schemas.microsoft.com/office/drawing/2014/main" id="{1B51D9EC-8B32-4026-A649-E314F1CCFCC2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50E1E71E-097D-4510-9DE7-2152EEB90297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DB487954-3331-4CB1-AE30-0E2AF7A88B88}"/>
                  </a:ext>
                </a:extLst>
              </p:cNvPr>
              <p:cNvGrpSpPr/>
              <p:nvPr/>
            </p:nvGrpSpPr>
            <p:grpSpPr>
              <a:xfrm>
                <a:off x="2011680" y="3765422"/>
                <a:ext cx="452120" cy="368025"/>
                <a:chOff x="2011680" y="3429000"/>
                <a:chExt cx="764496" cy="622299"/>
              </a:xfrm>
            </p:grpSpPr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F2671B9F-A8AC-458F-87C9-965C9FBF2FBA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フリーフォーム: 図形 554">
                  <a:extLst>
                    <a:ext uri="{FF2B5EF4-FFF2-40B4-BE49-F238E27FC236}">
                      <a16:creationId xmlns:a16="http://schemas.microsoft.com/office/drawing/2014/main" id="{06C4BA78-82F2-4E1D-A5A2-EC19423FFB1D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台形 555">
                  <a:extLst>
                    <a:ext uri="{FF2B5EF4-FFF2-40B4-BE49-F238E27FC236}">
                      <a16:creationId xmlns:a16="http://schemas.microsoft.com/office/drawing/2014/main" id="{51026D36-AE47-48DF-A94F-C0FAA76AAC66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99F22869-AA04-4CD4-AAFE-18AA32E133DD}"/>
                  </a:ext>
                </a:extLst>
              </p:cNvPr>
              <p:cNvSpPr/>
              <p:nvPr/>
            </p:nvSpPr>
            <p:spPr>
              <a:xfrm flipH="1">
                <a:off x="2187871" y="3728045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C473EB8-E8A1-4FCC-8DFE-1817AB9350EA}"/>
                  </a:ext>
                </a:extLst>
              </p:cNvPr>
              <p:cNvSpPr/>
              <p:nvPr/>
            </p:nvSpPr>
            <p:spPr>
              <a:xfrm flipH="1">
                <a:off x="2187871" y="334228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DA584B76-32E2-4A0A-B501-1BF5EBA72EAC}"/>
                  </a:ext>
                </a:extLst>
              </p:cNvPr>
              <p:cNvSpPr/>
              <p:nvPr/>
            </p:nvSpPr>
            <p:spPr>
              <a:xfrm flipH="1">
                <a:off x="2187871" y="29898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0542E5BF-7094-4887-A3F5-CBEAF297F137}"/>
                  </a:ext>
                </a:extLst>
              </p:cNvPr>
              <p:cNvSpPr/>
              <p:nvPr/>
            </p:nvSpPr>
            <p:spPr>
              <a:xfrm flipH="1">
                <a:off x="2187871" y="26342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798EFAB5-E395-491F-A380-A7505CA379CE}"/>
                  </a:ext>
                </a:extLst>
              </p:cNvPr>
              <p:cNvSpPr/>
              <p:nvPr/>
            </p:nvSpPr>
            <p:spPr>
              <a:xfrm flipH="1">
                <a:off x="2187871" y="229453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4" name="グループ化 303">
              <a:extLst>
                <a:ext uri="{FF2B5EF4-FFF2-40B4-BE49-F238E27FC236}">
                  <a16:creationId xmlns:a16="http://schemas.microsoft.com/office/drawing/2014/main" id="{CA644A13-5D5B-4AC8-8203-55213BFA9B5E}"/>
                </a:ext>
              </a:extLst>
            </p:cNvPr>
            <p:cNvGrpSpPr/>
            <p:nvPr/>
          </p:nvGrpSpPr>
          <p:grpSpPr>
            <a:xfrm>
              <a:off x="2473731" y="2294532"/>
              <a:ext cx="452120" cy="1860748"/>
              <a:chOff x="2011680" y="2294532"/>
              <a:chExt cx="452120" cy="1860748"/>
            </a:xfrm>
          </p:grpSpPr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51417B56-658D-4347-9032-AB706A5A737B}"/>
                  </a:ext>
                </a:extLst>
              </p:cNvPr>
              <p:cNvGrpSpPr/>
              <p:nvPr/>
            </p:nvGrpSpPr>
            <p:grpSpPr>
              <a:xfrm>
                <a:off x="2011680" y="2358897"/>
                <a:ext cx="452120" cy="368025"/>
                <a:chOff x="2011680" y="3429000"/>
                <a:chExt cx="764496" cy="622299"/>
              </a:xfrm>
            </p:grpSpPr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CE98373D-1B37-43BA-933B-D3E2C3FA48BB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665C623E-3402-4334-8F91-B8FD8247A42F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台形 542">
                  <a:extLst>
                    <a:ext uri="{FF2B5EF4-FFF2-40B4-BE49-F238E27FC236}">
                      <a16:creationId xmlns:a16="http://schemas.microsoft.com/office/drawing/2014/main" id="{C2571502-B522-4020-BF64-2188C8F6C614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2" name="グループ化 331">
                <a:extLst>
                  <a:ext uri="{FF2B5EF4-FFF2-40B4-BE49-F238E27FC236}">
                    <a16:creationId xmlns:a16="http://schemas.microsoft.com/office/drawing/2014/main" id="{C6F684F9-BE2D-4F04-BEA2-57450A4DF3E8}"/>
                  </a:ext>
                </a:extLst>
              </p:cNvPr>
              <p:cNvGrpSpPr/>
              <p:nvPr/>
            </p:nvGrpSpPr>
            <p:grpSpPr>
              <a:xfrm>
                <a:off x="2011680" y="2701797"/>
                <a:ext cx="452120" cy="368025"/>
                <a:chOff x="2011680" y="3429000"/>
                <a:chExt cx="764496" cy="622299"/>
              </a:xfrm>
            </p:grpSpPr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05F6D4E2-A701-476A-99E4-213C2F93915E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41730760-2A17-4A35-8E9B-1E6D6458C22E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台形 539">
                  <a:extLst>
                    <a:ext uri="{FF2B5EF4-FFF2-40B4-BE49-F238E27FC236}">
                      <a16:creationId xmlns:a16="http://schemas.microsoft.com/office/drawing/2014/main" id="{2EFB4D4B-5105-4E6B-879D-EB4959ABEB46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2CE50369-5367-41DA-8B7F-994ABF75841A}"/>
                  </a:ext>
                </a:extLst>
              </p:cNvPr>
              <p:cNvGrpSpPr/>
              <p:nvPr/>
            </p:nvGrpSpPr>
            <p:grpSpPr>
              <a:xfrm>
                <a:off x="2011680" y="3054222"/>
                <a:ext cx="452120" cy="368025"/>
                <a:chOff x="2011680" y="3429000"/>
                <a:chExt cx="764496" cy="622299"/>
              </a:xfrm>
            </p:grpSpPr>
            <p:sp>
              <p:nvSpPr>
                <p:cNvPr id="447" name="フリーフォーム: 図形 446">
                  <a:extLst>
                    <a:ext uri="{FF2B5EF4-FFF2-40B4-BE49-F238E27FC236}">
                      <a16:creationId xmlns:a16="http://schemas.microsoft.com/office/drawing/2014/main" id="{6BC37EC1-7278-4656-A631-F9FF5EA3DB1F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8898F897-838E-47A8-94A0-036967604640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台形 448">
                  <a:extLst>
                    <a:ext uri="{FF2B5EF4-FFF2-40B4-BE49-F238E27FC236}">
                      <a16:creationId xmlns:a16="http://schemas.microsoft.com/office/drawing/2014/main" id="{66B7FA81-5FD4-4870-AD21-DA8DB4A25781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F6090B65-114A-4ADE-9032-E5A3052DB3C2}"/>
                  </a:ext>
                </a:extLst>
              </p:cNvPr>
              <p:cNvGrpSpPr/>
              <p:nvPr/>
            </p:nvGrpSpPr>
            <p:grpSpPr>
              <a:xfrm>
                <a:off x="2011680" y="3409822"/>
                <a:ext cx="452120" cy="368025"/>
                <a:chOff x="2011680" y="3429000"/>
                <a:chExt cx="764496" cy="622299"/>
              </a:xfrm>
            </p:grpSpPr>
            <p:sp>
              <p:nvSpPr>
                <p:cNvPr id="444" name="フリーフォーム: 図形 443">
                  <a:extLst>
                    <a:ext uri="{FF2B5EF4-FFF2-40B4-BE49-F238E27FC236}">
                      <a16:creationId xmlns:a16="http://schemas.microsoft.com/office/drawing/2014/main" id="{C885497C-AD96-442A-BFBF-9FCA2AEE81C3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リーフォーム: 図形 444">
                  <a:extLst>
                    <a:ext uri="{FF2B5EF4-FFF2-40B4-BE49-F238E27FC236}">
                      <a16:creationId xmlns:a16="http://schemas.microsoft.com/office/drawing/2014/main" id="{4A3670B0-59D1-4EC5-BAEE-A9CEAD9E8E0E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台形 445">
                  <a:extLst>
                    <a:ext uri="{FF2B5EF4-FFF2-40B4-BE49-F238E27FC236}">
                      <a16:creationId xmlns:a16="http://schemas.microsoft.com/office/drawing/2014/main" id="{A5198451-5C6B-4466-8E03-D4421C2C476D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3681612C-B715-4430-B943-E8D5B3D8215C}"/>
                  </a:ext>
                </a:extLst>
              </p:cNvPr>
              <p:cNvGrpSpPr/>
              <p:nvPr/>
            </p:nvGrpSpPr>
            <p:grpSpPr>
              <a:xfrm>
                <a:off x="2011680" y="3765422"/>
                <a:ext cx="452120" cy="368025"/>
                <a:chOff x="2011680" y="3429000"/>
                <a:chExt cx="764496" cy="622299"/>
              </a:xfrm>
            </p:grpSpPr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6FCAE78F-3147-4044-BC53-8116CD679E98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リーフォーム: 図形 441">
                  <a:extLst>
                    <a:ext uri="{FF2B5EF4-FFF2-40B4-BE49-F238E27FC236}">
                      <a16:creationId xmlns:a16="http://schemas.microsoft.com/office/drawing/2014/main" id="{B5367FC9-ED84-48EF-ACCE-9D4DFEA18EF1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台形 442">
                  <a:extLst>
                    <a:ext uri="{FF2B5EF4-FFF2-40B4-BE49-F238E27FC236}">
                      <a16:creationId xmlns:a16="http://schemas.microsoft.com/office/drawing/2014/main" id="{1ED09A0F-585C-4FA9-94A6-C2F64CCE61DC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6" name="フリーフォーム: 図形 435">
                <a:extLst>
                  <a:ext uri="{FF2B5EF4-FFF2-40B4-BE49-F238E27FC236}">
                    <a16:creationId xmlns:a16="http://schemas.microsoft.com/office/drawing/2014/main" id="{226CE6EB-57B0-4314-8A53-5440ED81B549}"/>
                  </a:ext>
                </a:extLst>
              </p:cNvPr>
              <p:cNvSpPr/>
              <p:nvPr/>
            </p:nvSpPr>
            <p:spPr>
              <a:xfrm flipH="1">
                <a:off x="2187871" y="3728045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5DCADC7E-6F00-46FF-AEB3-B8A4B9FEA061}"/>
                  </a:ext>
                </a:extLst>
              </p:cNvPr>
              <p:cNvSpPr/>
              <p:nvPr/>
            </p:nvSpPr>
            <p:spPr>
              <a:xfrm flipH="1">
                <a:off x="2187871" y="334228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B799A700-9BC2-4A5F-AEA7-ED5B12EEBFAD}"/>
                  </a:ext>
                </a:extLst>
              </p:cNvPr>
              <p:cNvSpPr/>
              <p:nvPr/>
            </p:nvSpPr>
            <p:spPr>
              <a:xfrm flipH="1">
                <a:off x="2187871" y="29898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C6DF67C8-2911-4113-AB3C-6BF831217B99}"/>
                  </a:ext>
                </a:extLst>
              </p:cNvPr>
              <p:cNvSpPr/>
              <p:nvPr/>
            </p:nvSpPr>
            <p:spPr>
              <a:xfrm flipH="1">
                <a:off x="2187871" y="26342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BDEF5297-B0B5-4E95-8F0C-D0EA538383F3}"/>
                  </a:ext>
                </a:extLst>
              </p:cNvPr>
              <p:cNvSpPr/>
              <p:nvPr/>
            </p:nvSpPr>
            <p:spPr>
              <a:xfrm flipH="1">
                <a:off x="2187871" y="229453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FEEA2CA7-C673-4FD0-86CB-BB7A76051E45}"/>
                </a:ext>
              </a:extLst>
            </p:cNvPr>
            <p:cNvGrpSpPr/>
            <p:nvPr/>
          </p:nvGrpSpPr>
          <p:grpSpPr>
            <a:xfrm>
              <a:off x="2024680" y="2294532"/>
              <a:ext cx="452120" cy="1860748"/>
              <a:chOff x="2011680" y="2294532"/>
              <a:chExt cx="452120" cy="1860748"/>
            </a:xfrm>
          </p:grpSpPr>
          <p:grpSp>
            <p:nvGrpSpPr>
              <p:cNvPr id="306" name="グループ化 305">
                <a:extLst>
                  <a:ext uri="{FF2B5EF4-FFF2-40B4-BE49-F238E27FC236}">
                    <a16:creationId xmlns:a16="http://schemas.microsoft.com/office/drawing/2014/main" id="{CF246A2F-466B-481E-8467-094E1270767C}"/>
                  </a:ext>
                </a:extLst>
              </p:cNvPr>
              <p:cNvGrpSpPr/>
              <p:nvPr/>
            </p:nvGrpSpPr>
            <p:grpSpPr>
              <a:xfrm>
                <a:off x="2011680" y="2358897"/>
                <a:ext cx="452120" cy="368025"/>
                <a:chOff x="2011680" y="3429000"/>
                <a:chExt cx="764496" cy="622299"/>
              </a:xfrm>
            </p:grpSpPr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0545D953-006E-49D4-8237-4EB05F56FD26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85F54D24-58BD-4A10-885A-975922CE9F73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台形 329">
                  <a:extLst>
                    <a:ext uri="{FF2B5EF4-FFF2-40B4-BE49-F238E27FC236}">
                      <a16:creationId xmlns:a16="http://schemas.microsoft.com/office/drawing/2014/main" id="{AD3F0A97-44D6-4467-BB91-8E9BD51A4A99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7" name="グループ化 306">
                <a:extLst>
                  <a:ext uri="{FF2B5EF4-FFF2-40B4-BE49-F238E27FC236}">
                    <a16:creationId xmlns:a16="http://schemas.microsoft.com/office/drawing/2014/main" id="{488918FD-53CB-48AF-A596-749BF2A62BBA}"/>
                  </a:ext>
                </a:extLst>
              </p:cNvPr>
              <p:cNvGrpSpPr/>
              <p:nvPr/>
            </p:nvGrpSpPr>
            <p:grpSpPr>
              <a:xfrm>
                <a:off x="2011680" y="2701797"/>
                <a:ext cx="452120" cy="368025"/>
                <a:chOff x="2011680" y="3429000"/>
                <a:chExt cx="764496" cy="622299"/>
              </a:xfrm>
            </p:grpSpPr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9BBD4637-168D-413A-99E9-4AFCDC9FEDBD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D2329CF9-0036-4577-9CBB-EC561D1424AB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1A690307-93DC-41FD-98C3-E52AA9AD35AA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CB14880F-786A-4BBA-917F-433789A0B3A8}"/>
                  </a:ext>
                </a:extLst>
              </p:cNvPr>
              <p:cNvGrpSpPr/>
              <p:nvPr/>
            </p:nvGrpSpPr>
            <p:grpSpPr>
              <a:xfrm>
                <a:off x="2011680" y="3054222"/>
                <a:ext cx="452120" cy="368025"/>
                <a:chOff x="2011680" y="3429000"/>
                <a:chExt cx="764496" cy="622299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9A509FF5-8792-4185-8D50-4B4C1AB8DA96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0125D1F6-CDFB-4889-BEC7-6F044862350C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9A6F1F4E-0BC9-4468-8789-6F706F227B67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0880CA85-5EA7-4C78-B707-631138C20BE0}"/>
                  </a:ext>
                </a:extLst>
              </p:cNvPr>
              <p:cNvGrpSpPr/>
              <p:nvPr/>
            </p:nvGrpSpPr>
            <p:grpSpPr>
              <a:xfrm>
                <a:off x="2011680" y="3409822"/>
                <a:ext cx="452120" cy="368025"/>
                <a:chOff x="2011680" y="3429000"/>
                <a:chExt cx="764496" cy="622299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124ADEED-96D9-4897-98B0-DBAEAD698FCA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A5560812-A3DC-4A00-913B-6DD0308B09A6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台形 320">
                  <a:extLst>
                    <a:ext uri="{FF2B5EF4-FFF2-40B4-BE49-F238E27FC236}">
                      <a16:creationId xmlns:a16="http://schemas.microsoft.com/office/drawing/2014/main" id="{603C29D4-ACD3-4B3E-B5FA-41A2396A9061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C81489C7-EC2E-4EEF-A05D-62B1EC9A3207}"/>
                  </a:ext>
                </a:extLst>
              </p:cNvPr>
              <p:cNvGrpSpPr/>
              <p:nvPr/>
            </p:nvGrpSpPr>
            <p:grpSpPr>
              <a:xfrm>
                <a:off x="2011680" y="3765422"/>
                <a:ext cx="452120" cy="368025"/>
                <a:chOff x="2011680" y="3429000"/>
                <a:chExt cx="764496" cy="622299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11392F8C-A225-49A8-9E85-B3C0364E77EB}"/>
                    </a:ext>
                  </a:extLst>
                </p:cNvPr>
                <p:cNvSpPr/>
                <p:nvPr/>
              </p:nvSpPr>
              <p:spPr>
                <a:xfrm flipV="1">
                  <a:off x="2011680" y="3429000"/>
                  <a:ext cx="764496" cy="622299"/>
                </a:xfrm>
                <a:custGeom>
                  <a:avLst/>
                  <a:gdLst>
                    <a:gd name="connsiteX0" fmla="*/ 80010 w 764496"/>
                    <a:gd name="connsiteY0" fmla="*/ 622299 h 622299"/>
                    <a:gd name="connsiteX1" fmla="*/ 684486 w 764496"/>
                    <a:gd name="connsiteY1" fmla="*/ 622299 h 622299"/>
                    <a:gd name="connsiteX2" fmla="*/ 764496 w 764496"/>
                    <a:gd name="connsiteY2" fmla="*/ 88900 h 622299"/>
                    <a:gd name="connsiteX3" fmla="*/ 764496 w 764496"/>
                    <a:gd name="connsiteY3" fmla="*/ 88900 h 622299"/>
                    <a:gd name="connsiteX4" fmla="*/ 764496 w 764496"/>
                    <a:gd name="connsiteY4" fmla="*/ 88900 h 622299"/>
                    <a:gd name="connsiteX5" fmla="*/ 764496 w 764496"/>
                    <a:gd name="connsiteY5" fmla="*/ 88899 h 622299"/>
                    <a:gd name="connsiteX6" fmla="*/ 764495 w 764496"/>
                    <a:gd name="connsiteY6" fmla="*/ 88899 h 622299"/>
                    <a:gd name="connsiteX7" fmla="*/ 703536 w 764496"/>
                    <a:gd name="connsiteY7" fmla="*/ 0 h 622299"/>
                    <a:gd name="connsiteX8" fmla="*/ 60960 w 764496"/>
                    <a:gd name="connsiteY8" fmla="*/ 0 h 622299"/>
                    <a:gd name="connsiteX9" fmla="*/ 1 w 764496"/>
                    <a:gd name="connsiteY9" fmla="*/ 88899 h 622299"/>
                    <a:gd name="connsiteX10" fmla="*/ 0 w 764496"/>
                    <a:gd name="connsiteY10" fmla="*/ 88899 h 622299"/>
                    <a:gd name="connsiteX11" fmla="*/ 0 w 764496"/>
                    <a:gd name="connsiteY11" fmla="*/ 88900 h 622299"/>
                    <a:gd name="connsiteX12" fmla="*/ 0 w 764496"/>
                    <a:gd name="connsiteY12" fmla="*/ 88900 h 622299"/>
                    <a:gd name="connsiteX13" fmla="*/ 0 w 764496"/>
                    <a:gd name="connsiteY13" fmla="*/ 88900 h 6222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64496" h="622299">
                      <a:moveTo>
                        <a:pt x="80010" y="622299"/>
                      </a:moveTo>
                      <a:lnTo>
                        <a:pt x="684486" y="622299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900"/>
                      </a:lnTo>
                      <a:lnTo>
                        <a:pt x="764496" y="88899"/>
                      </a:lnTo>
                      <a:lnTo>
                        <a:pt x="764495" y="88899"/>
                      </a:lnTo>
                      <a:lnTo>
                        <a:pt x="703536" y="0"/>
                      </a:lnTo>
                      <a:lnTo>
                        <a:pt x="60960" y="0"/>
                      </a:lnTo>
                      <a:lnTo>
                        <a:pt x="1" y="88899"/>
                      </a:lnTo>
                      <a:lnTo>
                        <a:pt x="0" y="88899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lnTo>
                        <a:pt x="0" y="88900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166CDF04-13E7-431F-919B-0A864000F9E2}"/>
                    </a:ext>
                  </a:extLst>
                </p:cNvPr>
                <p:cNvSpPr/>
                <p:nvPr/>
              </p:nvSpPr>
              <p:spPr>
                <a:xfrm>
                  <a:off x="2109673" y="3501036"/>
                  <a:ext cx="570029" cy="362940"/>
                </a:xfrm>
                <a:custGeom>
                  <a:avLst/>
                  <a:gdLst>
                    <a:gd name="connsiteX0" fmla="*/ 550748 w 570029"/>
                    <a:gd name="connsiteY0" fmla="*/ 342710 h 362940"/>
                    <a:gd name="connsiteX1" fmla="*/ 570029 w 570029"/>
                    <a:gd name="connsiteY1" fmla="*/ 352825 h 362940"/>
                    <a:gd name="connsiteX2" fmla="*/ 550748 w 570029"/>
                    <a:gd name="connsiteY2" fmla="*/ 362940 h 362940"/>
                    <a:gd name="connsiteX3" fmla="*/ 531467 w 570029"/>
                    <a:gd name="connsiteY3" fmla="*/ 352825 h 362940"/>
                    <a:gd name="connsiteX4" fmla="*/ 550748 w 570029"/>
                    <a:gd name="connsiteY4" fmla="*/ 342710 h 362940"/>
                    <a:gd name="connsiteX5" fmla="*/ 290668 w 570029"/>
                    <a:gd name="connsiteY5" fmla="*/ 342710 h 362940"/>
                    <a:gd name="connsiteX6" fmla="*/ 309949 w 570029"/>
                    <a:gd name="connsiteY6" fmla="*/ 352825 h 362940"/>
                    <a:gd name="connsiteX7" fmla="*/ 290668 w 570029"/>
                    <a:gd name="connsiteY7" fmla="*/ 362940 h 362940"/>
                    <a:gd name="connsiteX8" fmla="*/ 271387 w 570029"/>
                    <a:gd name="connsiteY8" fmla="*/ 352825 h 362940"/>
                    <a:gd name="connsiteX9" fmla="*/ 290668 w 570029"/>
                    <a:gd name="connsiteY9" fmla="*/ 342710 h 362940"/>
                    <a:gd name="connsiteX10" fmla="*/ 19281 w 570029"/>
                    <a:gd name="connsiteY10" fmla="*/ 340094 h 362940"/>
                    <a:gd name="connsiteX11" fmla="*/ 38562 w 570029"/>
                    <a:gd name="connsiteY11" fmla="*/ 350209 h 362940"/>
                    <a:gd name="connsiteX12" fmla="*/ 19281 w 570029"/>
                    <a:gd name="connsiteY12" fmla="*/ 360324 h 362940"/>
                    <a:gd name="connsiteX13" fmla="*/ 0 w 570029"/>
                    <a:gd name="connsiteY13" fmla="*/ 350209 h 362940"/>
                    <a:gd name="connsiteX14" fmla="*/ 19281 w 570029"/>
                    <a:gd name="connsiteY14" fmla="*/ 340094 h 362940"/>
                    <a:gd name="connsiteX15" fmla="*/ 432016 w 570029"/>
                    <a:gd name="connsiteY15" fmla="*/ 253762 h 362940"/>
                    <a:gd name="connsiteX16" fmla="*/ 451297 w 570029"/>
                    <a:gd name="connsiteY16" fmla="*/ 263877 h 362940"/>
                    <a:gd name="connsiteX17" fmla="*/ 432016 w 570029"/>
                    <a:gd name="connsiteY17" fmla="*/ 273992 h 362940"/>
                    <a:gd name="connsiteX18" fmla="*/ 412735 w 570029"/>
                    <a:gd name="connsiteY18" fmla="*/ 263877 h 362940"/>
                    <a:gd name="connsiteX19" fmla="*/ 432016 w 570029"/>
                    <a:gd name="connsiteY19" fmla="*/ 253762 h 362940"/>
                    <a:gd name="connsiteX20" fmla="*/ 166322 w 570029"/>
                    <a:gd name="connsiteY20" fmla="*/ 250476 h 362940"/>
                    <a:gd name="connsiteX21" fmla="*/ 185603 w 570029"/>
                    <a:gd name="connsiteY21" fmla="*/ 260591 h 362940"/>
                    <a:gd name="connsiteX22" fmla="*/ 166322 w 570029"/>
                    <a:gd name="connsiteY22" fmla="*/ 270706 h 362940"/>
                    <a:gd name="connsiteX23" fmla="*/ 147041 w 570029"/>
                    <a:gd name="connsiteY23" fmla="*/ 260591 h 362940"/>
                    <a:gd name="connsiteX24" fmla="*/ 166322 w 570029"/>
                    <a:gd name="connsiteY24" fmla="*/ 250476 h 362940"/>
                    <a:gd name="connsiteX25" fmla="*/ 516473 w 570029"/>
                    <a:gd name="connsiteY25" fmla="*/ 159583 h 362940"/>
                    <a:gd name="connsiteX26" fmla="*/ 535754 w 570029"/>
                    <a:gd name="connsiteY26" fmla="*/ 169698 h 362940"/>
                    <a:gd name="connsiteX27" fmla="*/ 516473 w 570029"/>
                    <a:gd name="connsiteY27" fmla="*/ 179813 h 362940"/>
                    <a:gd name="connsiteX28" fmla="*/ 497192 w 570029"/>
                    <a:gd name="connsiteY28" fmla="*/ 169698 h 362940"/>
                    <a:gd name="connsiteX29" fmla="*/ 516473 w 570029"/>
                    <a:gd name="connsiteY29" fmla="*/ 159583 h 362940"/>
                    <a:gd name="connsiteX30" fmla="*/ 290668 w 570029"/>
                    <a:gd name="connsiteY30" fmla="*/ 159583 h 362940"/>
                    <a:gd name="connsiteX31" fmla="*/ 309949 w 570029"/>
                    <a:gd name="connsiteY31" fmla="*/ 169698 h 362940"/>
                    <a:gd name="connsiteX32" fmla="*/ 290668 w 570029"/>
                    <a:gd name="connsiteY32" fmla="*/ 179813 h 362940"/>
                    <a:gd name="connsiteX33" fmla="*/ 271387 w 570029"/>
                    <a:gd name="connsiteY33" fmla="*/ 169698 h 362940"/>
                    <a:gd name="connsiteX34" fmla="*/ 290668 w 570029"/>
                    <a:gd name="connsiteY34" fmla="*/ 159583 h 362940"/>
                    <a:gd name="connsiteX35" fmla="*/ 51607 w 570029"/>
                    <a:gd name="connsiteY35" fmla="*/ 156966 h 362940"/>
                    <a:gd name="connsiteX36" fmla="*/ 70888 w 570029"/>
                    <a:gd name="connsiteY36" fmla="*/ 167081 h 362940"/>
                    <a:gd name="connsiteX37" fmla="*/ 51607 w 570029"/>
                    <a:gd name="connsiteY37" fmla="*/ 177196 h 362940"/>
                    <a:gd name="connsiteX38" fmla="*/ 32326 w 570029"/>
                    <a:gd name="connsiteY38" fmla="*/ 167081 h 362940"/>
                    <a:gd name="connsiteX39" fmla="*/ 51607 w 570029"/>
                    <a:gd name="connsiteY39" fmla="*/ 156966 h 362940"/>
                    <a:gd name="connsiteX40" fmla="*/ 413697 w 570029"/>
                    <a:gd name="connsiteY40" fmla="*/ 78483 h 362940"/>
                    <a:gd name="connsiteX41" fmla="*/ 432978 w 570029"/>
                    <a:gd name="connsiteY41" fmla="*/ 88598 h 362940"/>
                    <a:gd name="connsiteX42" fmla="*/ 413697 w 570029"/>
                    <a:gd name="connsiteY42" fmla="*/ 98713 h 362940"/>
                    <a:gd name="connsiteX43" fmla="*/ 394416 w 570029"/>
                    <a:gd name="connsiteY43" fmla="*/ 88598 h 362940"/>
                    <a:gd name="connsiteX44" fmla="*/ 413697 w 570029"/>
                    <a:gd name="connsiteY44" fmla="*/ 78483 h 362940"/>
                    <a:gd name="connsiteX45" fmla="*/ 166322 w 570029"/>
                    <a:gd name="connsiteY45" fmla="*/ 75196 h 362940"/>
                    <a:gd name="connsiteX46" fmla="*/ 185603 w 570029"/>
                    <a:gd name="connsiteY46" fmla="*/ 85311 h 362940"/>
                    <a:gd name="connsiteX47" fmla="*/ 166322 w 570029"/>
                    <a:gd name="connsiteY47" fmla="*/ 95426 h 362940"/>
                    <a:gd name="connsiteX48" fmla="*/ 147041 w 570029"/>
                    <a:gd name="connsiteY48" fmla="*/ 85311 h 362940"/>
                    <a:gd name="connsiteX49" fmla="*/ 166322 w 570029"/>
                    <a:gd name="connsiteY49" fmla="*/ 75196 h 362940"/>
                    <a:gd name="connsiteX50" fmla="*/ 468749 w 570029"/>
                    <a:gd name="connsiteY50" fmla="*/ 2616 h 362940"/>
                    <a:gd name="connsiteX51" fmla="*/ 488030 w 570029"/>
                    <a:gd name="connsiteY51" fmla="*/ 12731 h 362940"/>
                    <a:gd name="connsiteX52" fmla="*/ 468749 w 570029"/>
                    <a:gd name="connsiteY52" fmla="*/ 22846 h 362940"/>
                    <a:gd name="connsiteX53" fmla="*/ 449468 w 570029"/>
                    <a:gd name="connsiteY53" fmla="*/ 12731 h 362940"/>
                    <a:gd name="connsiteX54" fmla="*/ 468749 w 570029"/>
                    <a:gd name="connsiteY54" fmla="*/ 2616 h 362940"/>
                    <a:gd name="connsiteX55" fmla="*/ 290668 w 570029"/>
                    <a:gd name="connsiteY55" fmla="*/ 2616 h 362940"/>
                    <a:gd name="connsiteX56" fmla="*/ 309949 w 570029"/>
                    <a:gd name="connsiteY56" fmla="*/ 12731 h 362940"/>
                    <a:gd name="connsiteX57" fmla="*/ 290668 w 570029"/>
                    <a:gd name="connsiteY57" fmla="*/ 22846 h 362940"/>
                    <a:gd name="connsiteX58" fmla="*/ 271387 w 570029"/>
                    <a:gd name="connsiteY58" fmla="*/ 12731 h 362940"/>
                    <a:gd name="connsiteX59" fmla="*/ 290668 w 570029"/>
                    <a:gd name="connsiteY59" fmla="*/ 2616 h 362940"/>
                    <a:gd name="connsiteX60" fmla="*/ 74886 w 570029"/>
                    <a:gd name="connsiteY60" fmla="*/ 0 h 362940"/>
                    <a:gd name="connsiteX61" fmla="*/ 94167 w 570029"/>
                    <a:gd name="connsiteY61" fmla="*/ 10115 h 362940"/>
                    <a:gd name="connsiteX62" fmla="*/ 74886 w 570029"/>
                    <a:gd name="connsiteY62" fmla="*/ 20230 h 362940"/>
                    <a:gd name="connsiteX63" fmla="*/ 55605 w 570029"/>
                    <a:gd name="connsiteY63" fmla="*/ 10115 h 362940"/>
                    <a:gd name="connsiteX64" fmla="*/ 74886 w 570029"/>
                    <a:gd name="connsiteY64" fmla="*/ 0 h 3629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570029" h="362940">
                      <a:moveTo>
                        <a:pt x="550748" y="342710"/>
                      </a:moveTo>
                      <a:cubicBezTo>
                        <a:pt x="561397" y="342710"/>
                        <a:pt x="570029" y="347239"/>
                        <a:pt x="570029" y="352825"/>
                      </a:cubicBezTo>
                      <a:cubicBezTo>
                        <a:pt x="570029" y="358411"/>
                        <a:pt x="561397" y="362940"/>
                        <a:pt x="550748" y="362940"/>
                      </a:cubicBezTo>
                      <a:cubicBezTo>
                        <a:pt x="540099" y="362940"/>
                        <a:pt x="531467" y="358411"/>
                        <a:pt x="531467" y="352825"/>
                      </a:cubicBezTo>
                      <a:cubicBezTo>
                        <a:pt x="531467" y="347239"/>
                        <a:pt x="540099" y="342710"/>
                        <a:pt x="550748" y="342710"/>
                      </a:cubicBezTo>
                      <a:close/>
                      <a:moveTo>
                        <a:pt x="290668" y="342710"/>
                      </a:moveTo>
                      <a:cubicBezTo>
                        <a:pt x="301317" y="342710"/>
                        <a:pt x="309949" y="347239"/>
                        <a:pt x="309949" y="352825"/>
                      </a:cubicBezTo>
                      <a:cubicBezTo>
                        <a:pt x="309949" y="358411"/>
                        <a:pt x="301317" y="362940"/>
                        <a:pt x="290668" y="362940"/>
                      </a:cubicBezTo>
                      <a:cubicBezTo>
                        <a:pt x="280019" y="362940"/>
                        <a:pt x="271387" y="358411"/>
                        <a:pt x="271387" y="352825"/>
                      </a:cubicBezTo>
                      <a:cubicBezTo>
                        <a:pt x="271387" y="347239"/>
                        <a:pt x="280019" y="342710"/>
                        <a:pt x="290668" y="342710"/>
                      </a:cubicBezTo>
                      <a:close/>
                      <a:moveTo>
                        <a:pt x="19281" y="340094"/>
                      </a:moveTo>
                      <a:cubicBezTo>
                        <a:pt x="29930" y="340094"/>
                        <a:pt x="38562" y="344623"/>
                        <a:pt x="38562" y="350209"/>
                      </a:cubicBezTo>
                      <a:cubicBezTo>
                        <a:pt x="38562" y="355795"/>
                        <a:pt x="29930" y="360324"/>
                        <a:pt x="19281" y="360324"/>
                      </a:cubicBezTo>
                      <a:cubicBezTo>
                        <a:pt x="8632" y="360324"/>
                        <a:pt x="0" y="355795"/>
                        <a:pt x="0" y="350209"/>
                      </a:cubicBezTo>
                      <a:cubicBezTo>
                        <a:pt x="0" y="344623"/>
                        <a:pt x="8632" y="340094"/>
                        <a:pt x="19281" y="340094"/>
                      </a:cubicBezTo>
                      <a:close/>
                      <a:moveTo>
                        <a:pt x="432016" y="253762"/>
                      </a:moveTo>
                      <a:cubicBezTo>
                        <a:pt x="442665" y="253762"/>
                        <a:pt x="451297" y="258291"/>
                        <a:pt x="451297" y="263877"/>
                      </a:cubicBezTo>
                      <a:cubicBezTo>
                        <a:pt x="451297" y="269463"/>
                        <a:pt x="442665" y="273992"/>
                        <a:pt x="432016" y="273992"/>
                      </a:cubicBezTo>
                      <a:cubicBezTo>
                        <a:pt x="421367" y="273992"/>
                        <a:pt x="412735" y="269463"/>
                        <a:pt x="412735" y="263877"/>
                      </a:cubicBezTo>
                      <a:cubicBezTo>
                        <a:pt x="412735" y="258291"/>
                        <a:pt x="421367" y="253762"/>
                        <a:pt x="432016" y="253762"/>
                      </a:cubicBezTo>
                      <a:close/>
                      <a:moveTo>
                        <a:pt x="166322" y="250476"/>
                      </a:moveTo>
                      <a:cubicBezTo>
                        <a:pt x="176971" y="250476"/>
                        <a:pt x="185603" y="255005"/>
                        <a:pt x="185603" y="260591"/>
                      </a:cubicBezTo>
                      <a:cubicBezTo>
                        <a:pt x="185603" y="266177"/>
                        <a:pt x="176971" y="270706"/>
                        <a:pt x="166322" y="270706"/>
                      </a:cubicBezTo>
                      <a:cubicBezTo>
                        <a:pt x="155673" y="270706"/>
                        <a:pt x="147041" y="266177"/>
                        <a:pt x="147041" y="260591"/>
                      </a:cubicBezTo>
                      <a:cubicBezTo>
                        <a:pt x="147041" y="255005"/>
                        <a:pt x="155673" y="250476"/>
                        <a:pt x="166322" y="250476"/>
                      </a:cubicBezTo>
                      <a:close/>
                      <a:moveTo>
                        <a:pt x="516473" y="159583"/>
                      </a:moveTo>
                      <a:cubicBezTo>
                        <a:pt x="527122" y="159583"/>
                        <a:pt x="535754" y="164112"/>
                        <a:pt x="535754" y="169698"/>
                      </a:cubicBezTo>
                      <a:cubicBezTo>
                        <a:pt x="535754" y="175284"/>
                        <a:pt x="527122" y="179813"/>
                        <a:pt x="516473" y="179813"/>
                      </a:cubicBezTo>
                      <a:cubicBezTo>
                        <a:pt x="505824" y="179813"/>
                        <a:pt x="497192" y="175284"/>
                        <a:pt x="497192" y="169698"/>
                      </a:cubicBezTo>
                      <a:cubicBezTo>
                        <a:pt x="497192" y="164112"/>
                        <a:pt x="505824" y="159583"/>
                        <a:pt x="516473" y="159583"/>
                      </a:cubicBezTo>
                      <a:close/>
                      <a:moveTo>
                        <a:pt x="290668" y="159583"/>
                      </a:moveTo>
                      <a:cubicBezTo>
                        <a:pt x="301317" y="159583"/>
                        <a:pt x="309949" y="164112"/>
                        <a:pt x="309949" y="169698"/>
                      </a:cubicBezTo>
                      <a:cubicBezTo>
                        <a:pt x="309949" y="175284"/>
                        <a:pt x="301317" y="179813"/>
                        <a:pt x="290668" y="179813"/>
                      </a:cubicBezTo>
                      <a:cubicBezTo>
                        <a:pt x="280019" y="179813"/>
                        <a:pt x="271387" y="175284"/>
                        <a:pt x="271387" y="169698"/>
                      </a:cubicBezTo>
                      <a:cubicBezTo>
                        <a:pt x="271387" y="164112"/>
                        <a:pt x="280019" y="159583"/>
                        <a:pt x="290668" y="159583"/>
                      </a:cubicBezTo>
                      <a:close/>
                      <a:moveTo>
                        <a:pt x="51607" y="156966"/>
                      </a:moveTo>
                      <a:cubicBezTo>
                        <a:pt x="62256" y="156966"/>
                        <a:pt x="70888" y="161495"/>
                        <a:pt x="70888" y="167081"/>
                      </a:cubicBezTo>
                      <a:cubicBezTo>
                        <a:pt x="70888" y="172667"/>
                        <a:pt x="62256" y="177196"/>
                        <a:pt x="51607" y="177196"/>
                      </a:cubicBezTo>
                      <a:cubicBezTo>
                        <a:pt x="40958" y="177196"/>
                        <a:pt x="32326" y="172667"/>
                        <a:pt x="32326" y="167081"/>
                      </a:cubicBezTo>
                      <a:cubicBezTo>
                        <a:pt x="32326" y="161495"/>
                        <a:pt x="40958" y="156966"/>
                        <a:pt x="51607" y="156966"/>
                      </a:cubicBezTo>
                      <a:close/>
                      <a:moveTo>
                        <a:pt x="413697" y="78483"/>
                      </a:moveTo>
                      <a:cubicBezTo>
                        <a:pt x="424346" y="78483"/>
                        <a:pt x="432978" y="83012"/>
                        <a:pt x="432978" y="88598"/>
                      </a:cubicBezTo>
                      <a:cubicBezTo>
                        <a:pt x="432978" y="94184"/>
                        <a:pt x="424346" y="98713"/>
                        <a:pt x="413697" y="98713"/>
                      </a:cubicBezTo>
                      <a:cubicBezTo>
                        <a:pt x="403048" y="98713"/>
                        <a:pt x="394416" y="94184"/>
                        <a:pt x="394416" y="88598"/>
                      </a:cubicBezTo>
                      <a:cubicBezTo>
                        <a:pt x="394416" y="83012"/>
                        <a:pt x="403048" y="78483"/>
                        <a:pt x="413697" y="78483"/>
                      </a:cubicBezTo>
                      <a:close/>
                      <a:moveTo>
                        <a:pt x="166322" y="75196"/>
                      </a:moveTo>
                      <a:cubicBezTo>
                        <a:pt x="176971" y="75196"/>
                        <a:pt x="185603" y="79725"/>
                        <a:pt x="185603" y="85311"/>
                      </a:cubicBezTo>
                      <a:cubicBezTo>
                        <a:pt x="185603" y="90897"/>
                        <a:pt x="176971" y="95426"/>
                        <a:pt x="166322" y="95426"/>
                      </a:cubicBezTo>
                      <a:cubicBezTo>
                        <a:pt x="155673" y="95426"/>
                        <a:pt x="147041" y="90897"/>
                        <a:pt x="147041" y="85311"/>
                      </a:cubicBezTo>
                      <a:cubicBezTo>
                        <a:pt x="147041" y="79725"/>
                        <a:pt x="155673" y="75196"/>
                        <a:pt x="166322" y="75196"/>
                      </a:cubicBezTo>
                      <a:close/>
                      <a:moveTo>
                        <a:pt x="468749" y="2616"/>
                      </a:moveTo>
                      <a:cubicBezTo>
                        <a:pt x="479398" y="2616"/>
                        <a:pt x="488030" y="7145"/>
                        <a:pt x="488030" y="12731"/>
                      </a:cubicBezTo>
                      <a:cubicBezTo>
                        <a:pt x="488030" y="18317"/>
                        <a:pt x="479398" y="22846"/>
                        <a:pt x="468749" y="22846"/>
                      </a:cubicBezTo>
                      <a:cubicBezTo>
                        <a:pt x="458100" y="22846"/>
                        <a:pt x="449468" y="18317"/>
                        <a:pt x="449468" y="12731"/>
                      </a:cubicBezTo>
                      <a:cubicBezTo>
                        <a:pt x="449468" y="7145"/>
                        <a:pt x="458100" y="2616"/>
                        <a:pt x="468749" y="2616"/>
                      </a:cubicBezTo>
                      <a:close/>
                      <a:moveTo>
                        <a:pt x="290668" y="2616"/>
                      </a:moveTo>
                      <a:cubicBezTo>
                        <a:pt x="301317" y="2616"/>
                        <a:pt x="309949" y="7145"/>
                        <a:pt x="309949" y="12731"/>
                      </a:cubicBezTo>
                      <a:cubicBezTo>
                        <a:pt x="309949" y="18317"/>
                        <a:pt x="301317" y="22846"/>
                        <a:pt x="290668" y="22846"/>
                      </a:cubicBezTo>
                      <a:cubicBezTo>
                        <a:pt x="280019" y="22846"/>
                        <a:pt x="271387" y="18317"/>
                        <a:pt x="271387" y="12731"/>
                      </a:cubicBezTo>
                      <a:cubicBezTo>
                        <a:pt x="271387" y="7145"/>
                        <a:pt x="280019" y="2616"/>
                        <a:pt x="290668" y="2616"/>
                      </a:cubicBezTo>
                      <a:close/>
                      <a:moveTo>
                        <a:pt x="74886" y="0"/>
                      </a:moveTo>
                      <a:cubicBezTo>
                        <a:pt x="85535" y="0"/>
                        <a:pt x="94167" y="4529"/>
                        <a:pt x="94167" y="10115"/>
                      </a:cubicBezTo>
                      <a:cubicBezTo>
                        <a:pt x="94167" y="15701"/>
                        <a:pt x="85535" y="20230"/>
                        <a:pt x="74886" y="20230"/>
                      </a:cubicBezTo>
                      <a:cubicBezTo>
                        <a:pt x="64237" y="20230"/>
                        <a:pt x="55605" y="15701"/>
                        <a:pt x="55605" y="10115"/>
                      </a:cubicBezTo>
                      <a:cubicBezTo>
                        <a:pt x="55605" y="4529"/>
                        <a:pt x="64237" y="0"/>
                        <a:pt x="7488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台形 317">
                  <a:extLst>
                    <a:ext uri="{FF2B5EF4-FFF2-40B4-BE49-F238E27FC236}">
                      <a16:creationId xmlns:a16="http://schemas.microsoft.com/office/drawing/2014/main" id="{A769F1B9-D6A3-4F1A-BDF1-EEC34E4CA32E}"/>
                    </a:ext>
                  </a:extLst>
                </p:cNvPr>
                <p:cNvSpPr/>
                <p:nvPr/>
              </p:nvSpPr>
              <p:spPr>
                <a:xfrm flipV="1">
                  <a:off x="2011680" y="3962399"/>
                  <a:ext cx="764496" cy="88900"/>
                </a:xfrm>
                <a:prstGeom prst="trapezoid">
                  <a:avLst>
                    <a:gd name="adj" fmla="val 68571"/>
                  </a:avLst>
                </a:prstGeom>
                <a:solidFill>
                  <a:schemeClr val="tx1">
                    <a:alpha val="2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C2325EC4-EF4D-4A9C-BF54-35C619025648}"/>
                  </a:ext>
                </a:extLst>
              </p:cNvPr>
              <p:cNvSpPr/>
              <p:nvPr/>
            </p:nvSpPr>
            <p:spPr>
              <a:xfrm flipH="1">
                <a:off x="2187871" y="3728045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5BF7B873-45D2-488F-9EB0-C76D557C85AC}"/>
                  </a:ext>
                </a:extLst>
              </p:cNvPr>
              <p:cNvSpPr/>
              <p:nvPr/>
            </p:nvSpPr>
            <p:spPr>
              <a:xfrm flipH="1">
                <a:off x="2187871" y="334228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5A5A41DB-E1F0-48EB-9EAA-1E35E5B613F4}"/>
                  </a:ext>
                </a:extLst>
              </p:cNvPr>
              <p:cNvSpPr/>
              <p:nvPr/>
            </p:nvSpPr>
            <p:spPr>
              <a:xfrm flipH="1">
                <a:off x="2187871" y="29898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27834C56-9159-4AF1-A439-F0E4ED9106D3}"/>
                  </a:ext>
                </a:extLst>
              </p:cNvPr>
              <p:cNvSpPr/>
              <p:nvPr/>
            </p:nvSpPr>
            <p:spPr>
              <a:xfrm flipH="1">
                <a:off x="2187871" y="2634257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4DF3C655-25A1-455D-9C48-C3AEC593C4BB}"/>
                  </a:ext>
                </a:extLst>
              </p:cNvPr>
              <p:cNvSpPr/>
              <p:nvPr/>
            </p:nvSpPr>
            <p:spPr>
              <a:xfrm flipH="1">
                <a:off x="2187871" y="2294532"/>
                <a:ext cx="93366" cy="427235"/>
              </a:xfrm>
              <a:custGeom>
                <a:avLst/>
                <a:gdLst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2945 w 206387"/>
                  <a:gd name="connsiteY10" fmla="*/ 4400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83304 w 206387"/>
                  <a:gd name="connsiteY10" fmla="*/ 36668 h 514265"/>
                  <a:gd name="connsiteX11" fmla="*/ 94656 w 206387"/>
                  <a:gd name="connsiteY11" fmla="*/ 45719 h 514265"/>
                  <a:gd name="connsiteX12" fmla="*/ 120965 w 206387"/>
                  <a:gd name="connsiteY12" fmla="*/ 45719 h 514265"/>
                  <a:gd name="connsiteX13" fmla="*/ 160810 w 206387"/>
                  <a:gd name="connsiteY13" fmla="*/ 507301 h 514265"/>
                  <a:gd name="connsiteX14" fmla="*/ 169057 w 206387"/>
                  <a:gd name="connsiteY14" fmla="*/ 514237 h 514265"/>
                  <a:gd name="connsiteX15" fmla="*/ 199423 w 206387"/>
                  <a:gd name="connsiteY15" fmla="*/ 511616 h 514265"/>
                  <a:gd name="connsiteX16" fmla="*/ 206359 w 206387"/>
                  <a:gd name="connsiteY16" fmla="*/ 503369 h 514265"/>
                  <a:gd name="connsiteX17" fmla="*/ 164522 w 206387"/>
                  <a:gd name="connsiteY17" fmla="*/ 18700 h 514265"/>
                  <a:gd name="connsiteX18" fmla="*/ 156275 w 206387"/>
                  <a:gd name="connsiteY18" fmla="*/ 11764 h 514265"/>
                  <a:gd name="connsiteX19" fmla="*/ 132755 w 206387"/>
                  <a:gd name="connsiteY19" fmla="*/ 13794 h 514265"/>
                  <a:gd name="connsiteX20" fmla="*/ 132755 w 206387"/>
                  <a:gd name="connsiteY20" fmla="*/ 7620 h 514265"/>
                  <a:gd name="connsiteX21" fmla="*/ 125135 w 206387"/>
                  <a:gd name="connsiteY21" fmla="*/ 0 h 514265"/>
                  <a:gd name="connsiteX0" fmla="*/ 125135 w 206387"/>
                  <a:gd name="connsiteY0" fmla="*/ 0 h 514265"/>
                  <a:gd name="connsiteX1" fmla="*/ 94656 w 206387"/>
                  <a:gd name="connsiteY1" fmla="*/ 0 h 514265"/>
                  <a:gd name="connsiteX2" fmla="*/ 87036 w 206387"/>
                  <a:gd name="connsiteY2" fmla="*/ 7620 h 514265"/>
                  <a:gd name="connsiteX3" fmla="*/ 87036 w 206387"/>
                  <a:gd name="connsiteY3" fmla="*/ 14876 h 514265"/>
                  <a:gd name="connsiteX4" fmla="*/ 57934 w 206387"/>
                  <a:gd name="connsiteY4" fmla="*/ 11897 h 514265"/>
                  <a:gd name="connsiteX5" fmla="*/ 49578 w 206387"/>
                  <a:gd name="connsiteY5" fmla="*/ 18702 h 514265"/>
                  <a:gd name="connsiteX6" fmla="*/ 40 w 206387"/>
                  <a:gd name="connsiteY6" fmla="*/ 502644 h 514265"/>
                  <a:gd name="connsiteX7" fmla="*/ 6844 w 206387"/>
                  <a:gd name="connsiteY7" fmla="*/ 511000 h 514265"/>
                  <a:gd name="connsiteX8" fmla="*/ 37165 w 206387"/>
                  <a:gd name="connsiteY8" fmla="*/ 514104 h 514265"/>
                  <a:gd name="connsiteX9" fmla="*/ 45521 w 206387"/>
                  <a:gd name="connsiteY9" fmla="*/ 507300 h 514265"/>
                  <a:gd name="connsiteX10" fmla="*/ 94656 w 206387"/>
                  <a:gd name="connsiteY10" fmla="*/ 45719 h 514265"/>
                  <a:gd name="connsiteX11" fmla="*/ 120965 w 206387"/>
                  <a:gd name="connsiteY11" fmla="*/ 45719 h 514265"/>
                  <a:gd name="connsiteX12" fmla="*/ 160810 w 206387"/>
                  <a:gd name="connsiteY12" fmla="*/ 507301 h 514265"/>
                  <a:gd name="connsiteX13" fmla="*/ 169057 w 206387"/>
                  <a:gd name="connsiteY13" fmla="*/ 514237 h 514265"/>
                  <a:gd name="connsiteX14" fmla="*/ 199423 w 206387"/>
                  <a:gd name="connsiteY14" fmla="*/ 511616 h 514265"/>
                  <a:gd name="connsiteX15" fmla="*/ 206359 w 206387"/>
                  <a:gd name="connsiteY15" fmla="*/ 503369 h 514265"/>
                  <a:gd name="connsiteX16" fmla="*/ 164522 w 206387"/>
                  <a:gd name="connsiteY16" fmla="*/ 18700 h 514265"/>
                  <a:gd name="connsiteX17" fmla="*/ 156275 w 206387"/>
                  <a:gd name="connsiteY17" fmla="*/ 11764 h 514265"/>
                  <a:gd name="connsiteX18" fmla="*/ 132755 w 206387"/>
                  <a:gd name="connsiteY18" fmla="*/ 13794 h 514265"/>
                  <a:gd name="connsiteX19" fmla="*/ 132755 w 206387"/>
                  <a:gd name="connsiteY19" fmla="*/ 7620 h 514265"/>
                  <a:gd name="connsiteX20" fmla="*/ 125135 w 206387"/>
                  <a:gd name="connsiteY20" fmla="*/ 0 h 51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06387" h="514265">
                    <a:moveTo>
                      <a:pt x="125135" y="0"/>
                    </a:moveTo>
                    <a:lnTo>
                      <a:pt x="94656" y="0"/>
                    </a:lnTo>
                    <a:cubicBezTo>
                      <a:pt x="90448" y="0"/>
                      <a:pt x="87036" y="3412"/>
                      <a:pt x="87036" y="7620"/>
                    </a:cubicBezTo>
                    <a:lnTo>
                      <a:pt x="87036" y="14876"/>
                    </a:lnTo>
                    <a:lnTo>
                      <a:pt x="57934" y="11897"/>
                    </a:lnTo>
                    <a:cubicBezTo>
                      <a:pt x="53748" y="11469"/>
                      <a:pt x="50006" y="14516"/>
                      <a:pt x="49578" y="18702"/>
                    </a:cubicBezTo>
                    <a:lnTo>
                      <a:pt x="40" y="502644"/>
                    </a:lnTo>
                    <a:cubicBezTo>
                      <a:pt x="-389" y="506830"/>
                      <a:pt x="2658" y="510572"/>
                      <a:pt x="6844" y="511000"/>
                    </a:cubicBezTo>
                    <a:lnTo>
                      <a:pt x="37165" y="514104"/>
                    </a:lnTo>
                    <a:cubicBezTo>
                      <a:pt x="41351" y="514532"/>
                      <a:pt x="45092" y="511486"/>
                      <a:pt x="45521" y="507300"/>
                    </a:cubicBezTo>
                    <a:lnTo>
                      <a:pt x="94656" y="45719"/>
                    </a:lnTo>
                    <a:lnTo>
                      <a:pt x="120965" y="45719"/>
                    </a:lnTo>
                    <a:lnTo>
                      <a:pt x="160810" y="507301"/>
                    </a:lnTo>
                    <a:cubicBezTo>
                      <a:pt x="161171" y="511493"/>
                      <a:pt x="164864" y="514599"/>
                      <a:pt x="169057" y="514237"/>
                    </a:cubicBezTo>
                    <a:lnTo>
                      <a:pt x="199423" y="511616"/>
                    </a:lnTo>
                    <a:cubicBezTo>
                      <a:pt x="203615" y="511254"/>
                      <a:pt x="206721" y="507561"/>
                      <a:pt x="206359" y="503369"/>
                    </a:cubicBezTo>
                    <a:lnTo>
                      <a:pt x="164522" y="18700"/>
                    </a:lnTo>
                    <a:cubicBezTo>
                      <a:pt x="164160" y="14508"/>
                      <a:pt x="160467" y="11402"/>
                      <a:pt x="156275" y="11764"/>
                    </a:cubicBezTo>
                    <a:lnTo>
                      <a:pt x="132755" y="13794"/>
                    </a:lnTo>
                    <a:lnTo>
                      <a:pt x="132755" y="7620"/>
                    </a:lnTo>
                    <a:cubicBezTo>
                      <a:pt x="132755" y="3412"/>
                      <a:pt x="129343" y="0"/>
                      <a:pt x="125135" y="0"/>
                    </a:cubicBezTo>
                    <a:close/>
                  </a:path>
                </a:pathLst>
              </a:custGeom>
              <a:pattFill prst="wdUpDiag">
                <a:fgClr>
                  <a:schemeClr val="accent4">
                    <a:lumMod val="50000"/>
                  </a:schemeClr>
                </a:fgClr>
                <a:bgClr>
                  <a:schemeClr val="accent4">
                    <a:lumMod val="60000"/>
                    <a:lumOff val="4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569" name="テキスト ボックス 568">
            <a:extLst>
              <a:ext uri="{FF2B5EF4-FFF2-40B4-BE49-F238E27FC236}">
                <a16:creationId xmlns:a16="http://schemas.microsoft.com/office/drawing/2014/main" id="{BEE8EA9D-9363-44D1-AFE0-C5B990BA59E8}"/>
              </a:ext>
            </a:extLst>
          </p:cNvPr>
          <p:cNvSpPr txBox="1"/>
          <p:nvPr/>
        </p:nvSpPr>
        <p:spPr>
          <a:xfrm>
            <a:off x="3598789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干し餅</a:t>
            </a:r>
          </a:p>
        </p:txBody>
      </p:sp>
      <p:sp>
        <p:nvSpPr>
          <p:cNvPr id="570" name="テキスト ボックス 569">
            <a:extLst>
              <a:ext uri="{FF2B5EF4-FFF2-40B4-BE49-F238E27FC236}">
                <a16:creationId xmlns:a16="http://schemas.microsoft.com/office/drawing/2014/main" id="{857B471C-7504-4BBD-8DF8-E2D73EEE5B74}"/>
              </a:ext>
            </a:extLst>
          </p:cNvPr>
          <p:cNvSpPr txBox="1"/>
          <p:nvPr/>
        </p:nvSpPr>
        <p:spPr>
          <a:xfrm>
            <a:off x="646039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大間のマグロ</a:t>
            </a:r>
          </a:p>
        </p:txBody>
      </p:sp>
    </p:spTree>
    <p:extLst>
      <p:ext uri="{BB962C8B-B14F-4D97-AF65-F5344CB8AC3E}">
        <p14:creationId xmlns:p14="http://schemas.microsoft.com/office/powerpoint/2010/main" val="178693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01046B6-5DE3-41D9-94AF-EEBC16F263F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青森県と言えば・・・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8E398892-CA9F-4CBE-ABCC-826C3FBB92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イタコ（恐山）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78370E63-4D44-4CB2-8EBA-CB09D6C36D39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鶴の舞橋</a:t>
            </a: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CFEF36EE-C25B-4B12-9596-C6239190237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ねぶた祭</a:t>
            </a: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10CC6CE-9EAE-4120-8975-4D2998385B48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三内丸山遺跡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0A3E44B-165A-43E8-981B-9835D48618F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東北・北海道新幹線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CCC04274-DB3A-4EEF-A1FE-1062E6CAA71D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パンをとめるやつに似てる？</a:t>
            </a:r>
          </a:p>
        </p:txBody>
      </p: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493C8406-53B0-4805-9A33-0697FFF71E5F}"/>
              </a:ext>
            </a:extLst>
          </p:cNvPr>
          <p:cNvSpPr/>
          <p:nvPr/>
        </p:nvSpPr>
        <p:spPr>
          <a:xfrm rot="900000">
            <a:off x="3854914" y="4014240"/>
            <a:ext cx="1249065" cy="1068925"/>
          </a:xfrm>
          <a:custGeom>
            <a:avLst/>
            <a:gdLst>
              <a:gd name="connsiteX0" fmla="*/ 143355 w 905256"/>
              <a:gd name="connsiteY0" fmla="*/ 0 h 774701"/>
              <a:gd name="connsiteX1" fmla="*/ 384355 w 905256"/>
              <a:gd name="connsiteY1" fmla="*/ 0 h 774701"/>
              <a:gd name="connsiteX2" fmla="*/ 433434 w 905256"/>
              <a:gd name="connsiteY2" fmla="*/ 84891 h 774701"/>
              <a:gd name="connsiteX3" fmla="*/ 433434 w 905256"/>
              <a:gd name="connsiteY3" fmla="*/ 149226 h 774701"/>
              <a:gd name="connsiteX4" fmla="*/ 419954 w 905256"/>
              <a:gd name="connsiteY4" fmla="*/ 149226 h 774701"/>
              <a:gd name="connsiteX5" fmla="*/ 409366 w 905256"/>
              <a:gd name="connsiteY5" fmla="*/ 132028 h 774701"/>
              <a:gd name="connsiteX6" fmla="*/ 351965 w 905256"/>
              <a:gd name="connsiteY6" fmla="*/ 105990 h 774701"/>
              <a:gd name="connsiteX7" fmla="*/ 270788 w 905256"/>
              <a:gd name="connsiteY7" fmla="*/ 194890 h 774701"/>
              <a:gd name="connsiteX8" fmla="*/ 270788 w 905256"/>
              <a:gd name="connsiteY8" fmla="*/ 210611 h 774701"/>
              <a:gd name="connsiteX9" fmla="*/ 270788 w 905256"/>
              <a:gd name="connsiteY9" fmla="*/ 317500 h 774701"/>
              <a:gd name="connsiteX10" fmla="*/ 270788 w 905256"/>
              <a:gd name="connsiteY10" fmla="*/ 333376 h 774701"/>
              <a:gd name="connsiteX11" fmla="*/ 438941 w 905256"/>
              <a:gd name="connsiteY11" fmla="*/ 517526 h 774701"/>
              <a:gd name="connsiteX12" fmla="*/ 447639 w 905256"/>
              <a:gd name="connsiteY12" fmla="*/ 517526 h 774701"/>
              <a:gd name="connsiteX13" fmla="*/ 615793 w 905256"/>
              <a:gd name="connsiteY13" fmla="*/ 333376 h 774701"/>
              <a:gd name="connsiteX14" fmla="*/ 615793 w 905256"/>
              <a:gd name="connsiteY14" fmla="*/ 317500 h 774701"/>
              <a:gd name="connsiteX15" fmla="*/ 615793 w 905256"/>
              <a:gd name="connsiteY15" fmla="*/ 210611 h 774701"/>
              <a:gd name="connsiteX16" fmla="*/ 615793 w 905256"/>
              <a:gd name="connsiteY16" fmla="*/ 194890 h 774701"/>
              <a:gd name="connsiteX17" fmla="*/ 534615 w 905256"/>
              <a:gd name="connsiteY17" fmla="*/ 105990 h 774701"/>
              <a:gd name="connsiteX18" fmla="*/ 477214 w 905256"/>
              <a:gd name="connsiteY18" fmla="*/ 132028 h 774701"/>
              <a:gd name="connsiteX19" fmla="*/ 466626 w 905256"/>
              <a:gd name="connsiteY19" fmla="*/ 149226 h 774701"/>
              <a:gd name="connsiteX20" fmla="*/ 453148 w 905256"/>
              <a:gd name="connsiteY20" fmla="*/ 149226 h 774701"/>
              <a:gd name="connsiteX21" fmla="*/ 453148 w 905256"/>
              <a:gd name="connsiteY21" fmla="*/ 84891 h 774701"/>
              <a:gd name="connsiteX22" fmla="*/ 502228 w 905256"/>
              <a:gd name="connsiteY22" fmla="*/ 0 h 774701"/>
              <a:gd name="connsiteX23" fmla="*/ 743225 w 905256"/>
              <a:gd name="connsiteY23" fmla="*/ 0 h 774701"/>
              <a:gd name="connsiteX24" fmla="*/ 743228 w 905256"/>
              <a:gd name="connsiteY24" fmla="*/ 1 h 774701"/>
              <a:gd name="connsiteX25" fmla="*/ 848483 w 905256"/>
              <a:gd name="connsiteY25" fmla="*/ 1 h 774701"/>
              <a:gd name="connsiteX26" fmla="*/ 905256 w 905256"/>
              <a:gd name="connsiteY26" fmla="*/ 56774 h 774701"/>
              <a:gd name="connsiteX27" fmla="*/ 870582 w 905256"/>
              <a:gd name="connsiteY27" fmla="*/ 109086 h 774701"/>
              <a:gd name="connsiteX28" fmla="*/ 856550 w 905256"/>
              <a:gd name="connsiteY28" fmla="*/ 111919 h 774701"/>
              <a:gd name="connsiteX29" fmla="*/ 839585 w 905256"/>
              <a:gd name="connsiteY29" fmla="*/ 111919 h 774701"/>
              <a:gd name="connsiteX30" fmla="*/ 783436 w 905256"/>
              <a:gd name="connsiteY30" fmla="*/ 168068 h 774701"/>
              <a:gd name="connsiteX31" fmla="*/ 783436 w 905256"/>
              <a:gd name="connsiteY31" fmla="*/ 169315 h 774701"/>
              <a:gd name="connsiteX32" fmla="*/ 817729 w 905256"/>
              <a:gd name="connsiteY32" fmla="*/ 221051 h 774701"/>
              <a:gd name="connsiteX33" fmla="*/ 833815 w 905256"/>
              <a:gd name="connsiteY33" fmla="*/ 224299 h 774701"/>
              <a:gd name="connsiteX34" fmla="*/ 833815 w 905256"/>
              <a:gd name="connsiteY34" fmla="*/ 523878 h 774701"/>
              <a:gd name="connsiteX35" fmla="*/ 849107 w 905256"/>
              <a:gd name="connsiteY35" fmla="*/ 523878 h 774701"/>
              <a:gd name="connsiteX36" fmla="*/ 905256 w 905256"/>
              <a:gd name="connsiteY36" fmla="*/ 580027 h 774701"/>
              <a:gd name="connsiteX37" fmla="*/ 905256 w 905256"/>
              <a:gd name="connsiteY37" fmla="*/ 581274 h 774701"/>
              <a:gd name="connsiteX38" fmla="*/ 849107 w 905256"/>
              <a:gd name="connsiteY38" fmla="*/ 637423 h 774701"/>
              <a:gd name="connsiteX39" fmla="*/ 833815 w 905256"/>
              <a:gd name="connsiteY39" fmla="*/ 637423 h 774701"/>
              <a:gd name="connsiteX40" fmla="*/ 833815 w 905256"/>
              <a:gd name="connsiteY40" fmla="*/ 675493 h 774701"/>
              <a:gd name="connsiteX41" fmla="*/ 743225 w 905256"/>
              <a:gd name="connsiteY41" fmla="*/ 774701 h 774701"/>
              <a:gd name="connsiteX42" fmla="*/ 143355 w 905256"/>
              <a:gd name="connsiteY42" fmla="*/ 774701 h 774701"/>
              <a:gd name="connsiteX43" fmla="*/ 108094 w 905256"/>
              <a:gd name="connsiteY43" fmla="*/ 766905 h 774701"/>
              <a:gd name="connsiteX44" fmla="*/ 84304 w 905256"/>
              <a:gd name="connsiteY44" fmla="*/ 749340 h 774701"/>
              <a:gd name="connsiteX45" fmla="*/ 56150 w 905256"/>
              <a:gd name="connsiteY45" fmla="*/ 749340 h 774701"/>
              <a:gd name="connsiteX46" fmla="*/ 0 w 905256"/>
              <a:gd name="connsiteY46" fmla="*/ 693191 h 774701"/>
              <a:gd name="connsiteX47" fmla="*/ 0 w 905256"/>
              <a:gd name="connsiteY47" fmla="*/ 691944 h 774701"/>
              <a:gd name="connsiteX48" fmla="*/ 34294 w 905256"/>
              <a:gd name="connsiteY48" fmla="*/ 640207 h 774701"/>
              <a:gd name="connsiteX49" fmla="*/ 52765 w 905256"/>
              <a:gd name="connsiteY49" fmla="*/ 636478 h 774701"/>
              <a:gd name="connsiteX50" fmla="*/ 52765 w 905256"/>
              <a:gd name="connsiteY50" fmla="*/ 633298 h 774701"/>
              <a:gd name="connsiteX51" fmla="*/ 54193 w 905256"/>
              <a:gd name="connsiteY51" fmla="*/ 633009 h 774701"/>
              <a:gd name="connsiteX52" fmla="*/ 88487 w 905256"/>
              <a:gd name="connsiteY52" fmla="*/ 581273 h 774701"/>
              <a:gd name="connsiteX53" fmla="*/ 88487 w 905256"/>
              <a:gd name="connsiteY53" fmla="*/ 580026 h 774701"/>
              <a:gd name="connsiteX54" fmla="*/ 54193 w 905256"/>
              <a:gd name="connsiteY54" fmla="*/ 528289 h 774701"/>
              <a:gd name="connsiteX55" fmla="*/ 52765 w 905256"/>
              <a:gd name="connsiteY55" fmla="*/ 528001 h 774701"/>
              <a:gd name="connsiteX56" fmla="*/ 52765 w 905256"/>
              <a:gd name="connsiteY56" fmla="*/ 231924 h 774701"/>
              <a:gd name="connsiteX57" fmla="*/ 34295 w 905256"/>
              <a:gd name="connsiteY57" fmla="*/ 228195 h 774701"/>
              <a:gd name="connsiteX58" fmla="*/ 1 w 905256"/>
              <a:gd name="connsiteY58" fmla="*/ 176459 h 774701"/>
              <a:gd name="connsiteX59" fmla="*/ 1 w 905256"/>
              <a:gd name="connsiteY59" fmla="*/ 175212 h 774701"/>
              <a:gd name="connsiteX60" fmla="*/ 34295 w 905256"/>
              <a:gd name="connsiteY60" fmla="*/ 123475 h 774701"/>
              <a:gd name="connsiteX61" fmla="*/ 52765 w 905256"/>
              <a:gd name="connsiteY61" fmla="*/ 119746 h 774701"/>
              <a:gd name="connsiteX62" fmla="*/ 52765 w 905256"/>
              <a:gd name="connsiteY62" fmla="*/ 99208 h 774701"/>
              <a:gd name="connsiteX63" fmla="*/ 143355 w 905256"/>
              <a:gd name="connsiteY63" fmla="*/ 0 h 774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905256" h="774701">
                <a:moveTo>
                  <a:pt x="143355" y="0"/>
                </a:moveTo>
                <a:lnTo>
                  <a:pt x="384355" y="0"/>
                </a:lnTo>
                <a:lnTo>
                  <a:pt x="433434" y="84891"/>
                </a:lnTo>
                <a:lnTo>
                  <a:pt x="433434" y="149226"/>
                </a:lnTo>
                <a:lnTo>
                  <a:pt x="419954" y="149226"/>
                </a:lnTo>
                <a:lnTo>
                  <a:pt x="409366" y="132028"/>
                </a:lnTo>
                <a:cubicBezTo>
                  <a:pt x="394676" y="115941"/>
                  <a:pt x="374382" y="105990"/>
                  <a:pt x="351965" y="105990"/>
                </a:cubicBezTo>
                <a:cubicBezTo>
                  <a:pt x="307132" y="105990"/>
                  <a:pt x="270788" y="145792"/>
                  <a:pt x="270788" y="194890"/>
                </a:cubicBezTo>
                <a:lnTo>
                  <a:pt x="270788" y="210611"/>
                </a:lnTo>
                <a:lnTo>
                  <a:pt x="270788" y="317500"/>
                </a:lnTo>
                <a:lnTo>
                  <a:pt x="270788" y="333376"/>
                </a:lnTo>
                <a:cubicBezTo>
                  <a:pt x="270788" y="435079"/>
                  <a:pt x="346073" y="517526"/>
                  <a:pt x="438941" y="517526"/>
                </a:cubicBezTo>
                <a:lnTo>
                  <a:pt x="447639" y="517526"/>
                </a:lnTo>
                <a:cubicBezTo>
                  <a:pt x="540508" y="517526"/>
                  <a:pt x="615793" y="435079"/>
                  <a:pt x="615793" y="333376"/>
                </a:cubicBezTo>
                <a:lnTo>
                  <a:pt x="615793" y="317500"/>
                </a:lnTo>
                <a:lnTo>
                  <a:pt x="615793" y="210611"/>
                </a:lnTo>
                <a:lnTo>
                  <a:pt x="615793" y="194890"/>
                </a:lnTo>
                <a:cubicBezTo>
                  <a:pt x="615793" y="145792"/>
                  <a:pt x="579448" y="105990"/>
                  <a:pt x="534615" y="105990"/>
                </a:cubicBezTo>
                <a:cubicBezTo>
                  <a:pt x="512199" y="105990"/>
                  <a:pt x="491905" y="115941"/>
                  <a:pt x="477214" y="132028"/>
                </a:cubicBezTo>
                <a:lnTo>
                  <a:pt x="466626" y="149226"/>
                </a:lnTo>
                <a:lnTo>
                  <a:pt x="453148" y="149226"/>
                </a:lnTo>
                <a:lnTo>
                  <a:pt x="453148" y="84891"/>
                </a:lnTo>
                <a:lnTo>
                  <a:pt x="502228" y="0"/>
                </a:lnTo>
                <a:lnTo>
                  <a:pt x="743225" y="0"/>
                </a:lnTo>
                <a:lnTo>
                  <a:pt x="743228" y="1"/>
                </a:lnTo>
                <a:lnTo>
                  <a:pt x="848483" y="1"/>
                </a:lnTo>
                <a:cubicBezTo>
                  <a:pt x="879838" y="1"/>
                  <a:pt x="905256" y="25419"/>
                  <a:pt x="905256" y="56774"/>
                </a:cubicBezTo>
                <a:cubicBezTo>
                  <a:pt x="905256" y="80290"/>
                  <a:pt x="890959" y="100467"/>
                  <a:pt x="870582" y="109086"/>
                </a:cubicBezTo>
                <a:lnTo>
                  <a:pt x="856550" y="111919"/>
                </a:lnTo>
                <a:lnTo>
                  <a:pt x="839585" y="111919"/>
                </a:lnTo>
                <a:cubicBezTo>
                  <a:pt x="808575" y="111919"/>
                  <a:pt x="783436" y="137058"/>
                  <a:pt x="783436" y="168068"/>
                </a:cubicBezTo>
                <a:lnTo>
                  <a:pt x="783436" y="169315"/>
                </a:lnTo>
                <a:cubicBezTo>
                  <a:pt x="783436" y="192572"/>
                  <a:pt x="797576" y="212527"/>
                  <a:pt x="817729" y="221051"/>
                </a:cubicBezTo>
                <a:lnTo>
                  <a:pt x="833815" y="224299"/>
                </a:lnTo>
                <a:lnTo>
                  <a:pt x="833815" y="523878"/>
                </a:lnTo>
                <a:lnTo>
                  <a:pt x="849107" y="523878"/>
                </a:lnTo>
                <a:cubicBezTo>
                  <a:pt x="880117" y="523878"/>
                  <a:pt x="905256" y="549017"/>
                  <a:pt x="905256" y="580027"/>
                </a:cubicBezTo>
                <a:lnTo>
                  <a:pt x="905256" y="581274"/>
                </a:lnTo>
                <a:cubicBezTo>
                  <a:pt x="905256" y="612284"/>
                  <a:pt x="880117" y="637423"/>
                  <a:pt x="849107" y="637423"/>
                </a:cubicBezTo>
                <a:lnTo>
                  <a:pt x="833815" y="637423"/>
                </a:lnTo>
                <a:lnTo>
                  <a:pt x="833815" y="675493"/>
                </a:lnTo>
                <a:cubicBezTo>
                  <a:pt x="833815" y="730284"/>
                  <a:pt x="793257" y="774701"/>
                  <a:pt x="743225" y="774701"/>
                </a:cubicBezTo>
                <a:lnTo>
                  <a:pt x="143355" y="774701"/>
                </a:lnTo>
                <a:cubicBezTo>
                  <a:pt x="130847" y="774701"/>
                  <a:pt x="118932" y="771925"/>
                  <a:pt x="108094" y="766905"/>
                </a:cubicBezTo>
                <a:lnTo>
                  <a:pt x="84304" y="749340"/>
                </a:lnTo>
                <a:lnTo>
                  <a:pt x="56150" y="749340"/>
                </a:lnTo>
                <a:cubicBezTo>
                  <a:pt x="25139" y="749340"/>
                  <a:pt x="0" y="724201"/>
                  <a:pt x="0" y="693191"/>
                </a:cubicBezTo>
                <a:lnTo>
                  <a:pt x="0" y="691944"/>
                </a:lnTo>
                <a:cubicBezTo>
                  <a:pt x="0" y="668686"/>
                  <a:pt x="14141" y="648731"/>
                  <a:pt x="34294" y="640207"/>
                </a:cubicBezTo>
                <a:lnTo>
                  <a:pt x="52765" y="636478"/>
                </a:lnTo>
                <a:lnTo>
                  <a:pt x="52765" y="633298"/>
                </a:lnTo>
                <a:lnTo>
                  <a:pt x="54193" y="633009"/>
                </a:lnTo>
                <a:cubicBezTo>
                  <a:pt x="74346" y="624485"/>
                  <a:pt x="88487" y="604530"/>
                  <a:pt x="88487" y="581273"/>
                </a:cubicBezTo>
                <a:lnTo>
                  <a:pt x="88487" y="580026"/>
                </a:lnTo>
                <a:cubicBezTo>
                  <a:pt x="88487" y="556768"/>
                  <a:pt x="74346" y="536813"/>
                  <a:pt x="54193" y="528289"/>
                </a:cubicBezTo>
                <a:lnTo>
                  <a:pt x="52765" y="528001"/>
                </a:lnTo>
                <a:lnTo>
                  <a:pt x="52765" y="231924"/>
                </a:lnTo>
                <a:lnTo>
                  <a:pt x="34295" y="228195"/>
                </a:lnTo>
                <a:cubicBezTo>
                  <a:pt x="14142" y="219671"/>
                  <a:pt x="1" y="199716"/>
                  <a:pt x="1" y="176459"/>
                </a:cubicBezTo>
                <a:lnTo>
                  <a:pt x="1" y="175212"/>
                </a:lnTo>
                <a:cubicBezTo>
                  <a:pt x="1" y="151954"/>
                  <a:pt x="14142" y="131999"/>
                  <a:pt x="34295" y="123475"/>
                </a:cubicBezTo>
                <a:lnTo>
                  <a:pt x="52765" y="119746"/>
                </a:lnTo>
                <a:lnTo>
                  <a:pt x="52765" y="99208"/>
                </a:lnTo>
                <a:cubicBezTo>
                  <a:pt x="52765" y="44417"/>
                  <a:pt x="93324" y="0"/>
                  <a:pt x="143355" y="0"/>
                </a:cubicBez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8" name="フリーフォーム: 図形 117">
            <a:extLst>
              <a:ext uri="{FF2B5EF4-FFF2-40B4-BE49-F238E27FC236}">
                <a16:creationId xmlns:a16="http://schemas.microsoft.com/office/drawing/2014/main" id="{EC678198-79AB-462B-893C-BACB3530F58B}"/>
              </a:ext>
            </a:extLst>
          </p:cNvPr>
          <p:cNvSpPr/>
          <p:nvPr/>
        </p:nvSpPr>
        <p:spPr>
          <a:xfrm>
            <a:off x="4592960" y="4779150"/>
            <a:ext cx="1622560" cy="1575976"/>
          </a:xfrm>
          <a:custGeom>
            <a:avLst/>
            <a:gdLst>
              <a:gd name="connsiteX0" fmla="*/ 1342508 w 2323526"/>
              <a:gd name="connsiteY0" fmla="*/ 0 h 2256817"/>
              <a:gd name="connsiteX1" fmla="*/ 1376730 w 2323526"/>
              <a:gd name="connsiteY1" fmla="*/ 45495 h 2256817"/>
              <a:gd name="connsiteX2" fmla="*/ 1373320 w 2323526"/>
              <a:gd name="connsiteY2" fmla="*/ 48787 h 2256817"/>
              <a:gd name="connsiteX3" fmla="*/ 1415277 w 2323526"/>
              <a:gd name="connsiteY3" fmla="*/ 101513 h 2256817"/>
              <a:gd name="connsiteX4" fmla="*/ 1472449 w 2323526"/>
              <a:gd name="connsiteY4" fmla="*/ 124059 h 2256817"/>
              <a:gd name="connsiteX5" fmla="*/ 1540893 w 2323526"/>
              <a:gd name="connsiteY5" fmla="*/ 124059 h 2256817"/>
              <a:gd name="connsiteX6" fmla="*/ 1598065 w 2323526"/>
              <a:gd name="connsiteY6" fmla="*/ 158684 h 2256817"/>
              <a:gd name="connsiteX7" fmla="*/ 1601297 w 2323526"/>
              <a:gd name="connsiteY7" fmla="*/ 165149 h 2256817"/>
              <a:gd name="connsiteX8" fmla="*/ 1607600 w 2323526"/>
              <a:gd name="connsiteY8" fmla="*/ 164432 h 2256817"/>
              <a:gd name="connsiteX9" fmla="*/ 1687318 w 2323526"/>
              <a:gd name="connsiteY9" fmla="*/ 255826 h 2256817"/>
              <a:gd name="connsiteX10" fmla="*/ 1778712 w 2323526"/>
              <a:gd name="connsiteY10" fmla="*/ 324270 h 2256817"/>
              <a:gd name="connsiteX11" fmla="*/ 1778712 w 2323526"/>
              <a:gd name="connsiteY11" fmla="*/ 328260 h 2256817"/>
              <a:gd name="connsiteX12" fmla="*/ 1838836 w 2323526"/>
              <a:gd name="connsiteY12" fmla="*/ 345481 h 2256817"/>
              <a:gd name="connsiteX13" fmla="*/ 1952776 w 2323526"/>
              <a:gd name="connsiteY13" fmla="*/ 299584 h 2256817"/>
              <a:gd name="connsiteX14" fmla="*/ 2044170 w 2323526"/>
              <a:gd name="connsiteY14" fmla="*/ 196917 h 2256817"/>
              <a:gd name="connsiteX15" fmla="*/ 2044170 w 2323526"/>
              <a:gd name="connsiteY15" fmla="*/ 219866 h 2256817"/>
              <a:gd name="connsiteX16" fmla="*/ 2032897 w 2323526"/>
              <a:gd name="connsiteY16" fmla="*/ 254088 h 2256817"/>
              <a:gd name="connsiteX17" fmla="*/ 2044170 w 2323526"/>
              <a:gd name="connsiteY17" fmla="*/ 277037 h 2256817"/>
              <a:gd name="connsiteX18" fmla="*/ 2009948 w 2323526"/>
              <a:gd name="connsiteY18" fmla="*/ 322533 h 2256817"/>
              <a:gd name="connsiteX19" fmla="*/ 1964452 w 2323526"/>
              <a:gd name="connsiteY19" fmla="*/ 562087 h 2256817"/>
              <a:gd name="connsiteX20" fmla="*/ 1941503 w 2323526"/>
              <a:gd name="connsiteY20" fmla="*/ 687704 h 2256817"/>
              <a:gd name="connsiteX21" fmla="*/ 1946995 w 2323526"/>
              <a:gd name="connsiteY21" fmla="*/ 704375 h 2256817"/>
              <a:gd name="connsiteX22" fmla="*/ 1954800 w 2323526"/>
              <a:gd name="connsiteY22" fmla="*/ 696431 h 2256817"/>
              <a:gd name="connsiteX23" fmla="*/ 1954800 w 2323526"/>
              <a:gd name="connsiteY23" fmla="*/ 719380 h 2256817"/>
              <a:gd name="connsiteX24" fmla="*/ 1954800 w 2323526"/>
              <a:gd name="connsiteY24" fmla="*/ 753603 h 2256817"/>
              <a:gd name="connsiteX25" fmla="*/ 1966475 w 2323526"/>
              <a:gd name="connsiteY25" fmla="*/ 764876 h 2256817"/>
              <a:gd name="connsiteX26" fmla="*/ 1954800 w 2323526"/>
              <a:gd name="connsiteY26" fmla="*/ 787825 h 2256817"/>
              <a:gd name="connsiteX27" fmla="*/ 1943526 w 2323526"/>
              <a:gd name="connsiteY27" fmla="*/ 970612 h 2256817"/>
              <a:gd name="connsiteX28" fmla="*/ 1954800 w 2323526"/>
              <a:gd name="connsiteY28" fmla="*/ 1004834 h 2256817"/>
              <a:gd name="connsiteX29" fmla="*/ 1954800 w 2323526"/>
              <a:gd name="connsiteY29" fmla="*/ 1141723 h 2256817"/>
              <a:gd name="connsiteX30" fmla="*/ 1952435 w 2323526"/>
              <a:gd name="connsiteY30" fmla="*/ 1141723 h 2256817"/>
              <a:gd name="connsiteX31" fmla="*/ 1962714 w 2323526"/>
              <a:gd name="connsiteY31" fmla="*/ 1282444 h 2256817"/>
              <a:gd name="connsiteX32" fmla="*/ 1996937 w 2323526"/>
              <a:gd name="connsiteY32" fmla="*/ 1419333 h 2256817"/>
              <a:gd name="connsiteX33" fmla="*/ 2006555 w 2323526"/>
              <a:gd name="connsiteY33" fmla="*/ 1487693 h 2256817"/>
              <a:gd name="connsiteX34" fmla="*/ 2029137 w 2323526"/>
              <a:gd name="connsiteY34" fmla="*/ 1566133 h 2256817"/>
              <a:gd name="connsiteX35" fmla="*/ 2029137 w 2323526"/>
              <a:gd name="connsiteY35" fmla="*/ 1589082 h 2256817"/>
              <a:gd name="connsiteX36" fmla="*/ 2033546 w 2323526"/>
              <a:gd name="connsiteY36" fmla="*/ 1597901 h 2256817"/>
              <a:gd name="connsiteX37" fmla="*/ 2034043 w 2323526"/>
              <a:gd name="connsiteY37" fmla="*/ 1597731 h 2256817"/>
              <a:gd name="connsiteX38" fmla="*/ 2079539 w 2323526"/>
              <a:gd name="connsiteY38" fmla="*/ 1666176 h 2256817"/>
              <a:gd name="connsiteX39" fmla="*/ 2125437 w 2323526"/>
              <a:gd name="connsiteY39" fmla="*/ 1723347 h 2256817"/>
              <a:gd name="connsiteX40" fmla="*/ 2148386 w 2323526"/>
              <a:gd name="connsiteY40" fmla="*/ 1723347 h 2256817"/>
              <a:gd name="connsiteX41" fmla="*/ 2170932 w 2323526"/>
              <a:gd name="connsiteY41" fmla="*/ 1700801 h 2256817"/>
              <a:gd name="connsiteX42" fmla="*/ 2193881 w 2323526"/>
              <a:gd name="connsiteY42" fmla="*/ 1700801 h 2256817"/>
              <a:gd name="connsiteX43" fmla="*/ 2205155 w 2323526"/>
              <a:gd name="connsiteY43" fmla="*/ 1746296 h 2256817"/>
              <a:gd name="connsiteX44" fmla="*/ 2239377 w 2323526"/>
              <a:gd name="connsiteY44" fmla="*/ 1757570 h 2256817"/>
              <a:gd name="connsiteX45" fmla="*/ 2273599 w 2323526"/>
              <a:gd name="connsiteY45" fmla="*/ 1814741 h 2256817"/>
              <a:gd name="connsiteX46" fmla="*/ 2272733 w 2323526"/>
              <a:gd name="connsiteY46" fmla="*/ 1815178 h 2256817"/>
              <a:gd name="connsiteX47" fmla="*/ 2323526 w 2323526"/>
              <a:gd name="connsiteY47" fmla="*/ 1855597 h 2256817"/>
              <a:gd name="connsiteX48" fmla="*/ 2300577 w 2323526"/>
              <a:gd name="connsiteY48" fmla="*/ 1878547 h 2256817"/>
              <a:gd name="connsiteX49" fmla="*/ 2209586 w 2323526"/>
              <a:gd name="connsiteY49" fmla="*/ 1924444 h 2256817"/>
              <a:gd name="connsiteX50" fmla="*/ 2186637 w 2323526"/>
              <a:gd name="connsiteY50" fmla="*/ 1946991 h 2256817"/>
              <a:gd name="connsiteX51" fmla="*/ 2197910 w 2323526"/>
              <a:gd name="connsiteY51" fmla="*/ 1981213 h 2256817"/>
              <a:gd name="connsiteX52" fmla="*/ 2163688 w 2323526"/>
              <a:gd name="connsiteY52" fmla="*/ 2015436 h 2256817"/>
              <a:gd name="connsiteX53" fmla="*/ 2156989 w 2323526"/>
              <a:gd name="connsiteY53" fmla="*/ 2015436 h 2256817"/>
              <a:gd name="connsiteX54" fmla="*/ 2159659 w 2323526"/>
              <a:gd name="connsiteY54" fmla="*/ 2020075 h 2256817"/>
              <a:gd name="connsiteX55" fmla="*/ 2136710 w 2323526"/>
              <a:gd name="connsiteY55" fmla="*/ 2054297 h 2256817"/>
              <a:gd name="connsiteX56" fmla="*/ 2102488 w 2323526"/>
              <a:gd name="connsiteY56" fmla="*/ 2043024 h 2256817"/>
              <a:gd name="connsiteX57" fmla="*/ 2056992 w 2323526"/>
              <a:gd name="connsiteY57" fmla="*/ 1985852 h 2256817"/>
              <a:gd name="connsiteX58" fmla="*/ 2022770 w 2323526"/>
              <a:gd name="connsiteY58" fmla="*/ 1997528 h 2256817"/>
              <a:gd name="connsiteX59" fmla="*/ 1999821 w 2323526"/>
              <a:gd name="connsiteY59" fmla="*/ 1997528 h 2256817"/>
              <a:gd name="connsiteX60" fmla="*/ 1996053 w 2323526"/>
              <a:gd name="connsiteY60" fmla="*/ 2001296 h 2256817"/>
              <a:gd name="connsiteX61" fmla="*/ 1993278 w 2323526"/>
              <a:gd name="connsiteY61" fmla="*/ 2010307 h 2256817"/>
              <a:gd name="connsiteX62" fmla="*/ 1986302 w 2323526"/>
              <a:gd name="connsiteY62" fmla="*/ 2010307 h 2256817"/>
              <a:gd name="connsiteX63" fmla="*/ 1954325 w 2323526"/>
              <a:gd name="connsiteY63" fmla="*/ 2031750 h 2256817"/>
              <a:gd name="connsiteX64" fmla="*/ 1954325 w 2323526"/>
              <a:gd name="connsiteY64" fmla="*/ 2010307 h 2256817"/>
              <a:gd name="connsiteX65" fmla="*/ 1952765 w 2323526"/>
              <a:gd name="connsiteY65" fmla="*/ 2010307 h 2256817"/>
              <a:gd name="connsiteX66" fmla="*/ 1947761 w 2323526"/>
              <a:gd name="connsiteY66" fmla="*/ 2015139 h 2256817"/>
              <a:gd name="connsiteX67" fmla="*/ 1953645 w 2323526"/>
              <a:gd name="connsiteY67" fmla="*/ 2015139 h 2256817"/>
              <a:gd name="connsiteX68" fmla="*/ 1942372 w 2323526"/>
              <a:gd name="connsiteY68" fmla="*/ 2038089 h 2256817"/>
              <a:gd name="connsiteX69" fmla="*/ 1931098 w 2323526"/>
              <a:gd name="connsiteY69" fmla="*/ 2049362 h 2256817"/>
              <a:gd name="connsiteX70" fmla="*/ 1919422 w 2323526"/>
              <a:gd name="connsiteY70" fmla="*/ 2049362 h 2256817"/>
              <a:gd name="connsiteX71" fmla="*/ 1896473 w 2323526"/>
              <a:gd name="connsiteY71" fmla="*/ 2072311 h 2256817"/>
              <a:gd name="connsiteX72" fmla="*/ 1896473 w 2323526"/>
              <a:gd name="connsiteY72" fmla="*/ 2049362 h 2256817"/>
              <a:gd name="connsiteX73" fmla="*/ 1873927 w 2323526"/>
              <a:gd name="connsiteY73" fmla="*/ 2038089 h 2256817"/>
              <a:gd name="connsiteX74" fmla="*/ 1873927 w 2323526"/>
              <a:gd name="connsiteY74" fmla="*/ 2015139 h 2256817"/>
              <a:gd name="connsiteX75" fmla="*/ 1850978 w 2323526"/>
              <a:gd name="connsiteY75" fmla="*/ 1992593 h 2256817"/>
              <a:gd name="connsiteX76" fmla="*/ 1850978 w 2323526"/>
              <a:gd name="connsiteY76" fmla="*/ 1992071 h 2256817"/>
              <a:gd name="connsiteX77" fmla="*/ 1829222 w 2323526"/>
              <a:gd name="connsiteY77" fmla="*/ 1999237 h 2256817"/>
              <a:gd name="connsiteX78" fmla="*/ 1829222 w 2323526"/>
              <a:gd name="connsiteY78" fmla="*/ 2033460 h 2256817"/>
              <a:gd name="connsiteX79" fmla="*/ 1817949 w 2323526"/>
              <a:gd name="connsiteY79" fmla="*/ 2044733 h 2256817"/>
              <a:gd name="connsiteX80" fmla="*/ 1806273 w 2323526"/>
              <a:gd name="connsiteY80" fmla="*/ 2022186 h 2256817"/>
              <a:gd name="connsiteX81" fmla="*/ 1703605 w 2323526"/>
              <a:gd name="connsiteY81" fmla="*/ 2101905 h 2256817"/>
              <a:gd name="connsiteX82" fmla="*/ 1680656 w 2323526"/>
              <a:gd name="connsiteY82" fmla="*/ 2101905 h 2256817"/>
              <a:gd name="connsiteX83" fmla="*/ 1646434 w 2323526"/>
              <a:gd name="connsiteY83" fmla="*/ 2113178 h 2256817"/>
              <a:gd name="connsiteX84" fmla="*/ 1648985 w 2323526"/>
              <a:gd name="connsiteY84" fmla="*/ 2108252 h 2256817"/>
              <a:gd name="connsiteX85" fmla="*/ 1629967 w 2323526"/>
              <a:gd name="connsiteY85" fmla="*/ 2108252 h 2256817"/>
              <a:gd name="connsiteX86" fmla="*/ 1629967 w 2323526"/>
              <a:gd name="connsiteY86" fmla="*/ 2119928 h 2256817"/>
              <a:gd name="connsiteX87" fmla="*/ 1584069 w 2323526"/>
              <a:gd name="connsiteY87" fmla="*/ 2142877 h 2256817"/>
              <a:gd name="connsiteX88" fmla="*/ 1595745 w 2323526"/>
              <a:gd name="connsiteY88" fmla="*/ 2177099 h 2256817"/>
              <a:gd name="connsiteX89" fmla="*/ 1584069 w 2323526"/>
              <a:gd name="connsiteY89" fmla="*/ 2188373 h 2256817"/>
              <a:gd name="connsiteX90" fmla="*/ 1549847 w 2323526"/>
              <a:gd name="connsiteY90" fmla="*/ 2188373 h 2256817"/>
              <a:gd name="connsiteX91" fmla="*/ 1527300 w 2323526"/>
              <a:gd name="connsiteY91" fmla="*/ 2222595 h 2256817"/>
              <a:gd name="connsiteX92" fmla="*/ 1504351 w 2323526"/>
              <a:gd name="connsiteY92" fmla="*/ 2222595 h 2256817"/>
              <a:gd name="connsiteX93" fmla="*/ 1481402 w 2323526"/>
              <a:gd name="connsiteY93" fmla="*/ 2245544 h 2256817"/>
              <a:gd name="connsiteX94" fmla="*/ 1481402 w 2323526"/>
              <a:gd name="connsiteY94" fmla="*/ 2256817 h 2256817"/>
              <a:gd name="connsiteX95" fmla="*/ 1458453 w 2323526"/>
              <a:gd name="connsiteY95" fmla="*/ 2256817 h 2256817"/>
              <a:gd name="connsiteX96" fmla="*/ 1412957 w 2323526"/>
              <a:gd name="connsiteY96" fmla="*/ 2245544 h 2256817"/>
              <a:gd name="connsiteX97" fmla="*/ 1378735 w 2323526"/>
              <a:gd name="connsiteY97" fmla="*/ 2177099 h 2256817"/>
              <a:gd name="connsiteX98" fmla="*/ 1390008 w 2323526"/>
              <a:gd name="connsiteY98" fmla="*/ 2142877 h 2256817"/>
              <a:gd name="connsiteX99" fmla="*/ 1367462 w 2323526"/>
              <a:gd name="connsiteY99" fmla="*/ 2131201 h 2256817"/>
              <a:gd name="connsiteX100" fmla="*/ 1367462 w 2323526"/>
              <a:gd name="connsiteY100" fmla="*/ 2108252 h 2256817"/>
              <a:gd name="connsiteX101" fmla="*/ 1390008 w 2323526"/>
              <a:gd name="connsiteY101" fmla="*/ 2096979 h 2256817"/>
              <a:gd name="connsiteX102" fmla="*/ 1401684 w 2323526"/>
              <a:gd name="connsiteY102" fmla="*/ 2051483 h 2256817"/>
              <a:gd name="connsiteX103" fmla="*/ 1390008 w 2323526"/>
              <a:gd name="connsiteY103" fmla="*/ 2028535 h 2256817"/>
              <a:gd name="connsiteX104" fmla="*/ 1401684 w 2323526"/>
              <a:gd name="connsiteY104" fmla="*/ 2017261 h 2256817"/>
              <a:gd name="connsiteX105" fmla="*/ 1424231 w 2323526"/>
              <a:gd name="connsiteY105" fmla="*/ 2028535 h 2256817"/>
              <a:gd name="connsiteX106" fmla="*/ 1447180 w 2323526"/>
              <a:gd name="connsiteY106" fmla="*/ 2028535 h 2256817"/>
              <a:gd name="connsiteX107" fmla="*/ 1426539 w 2323526"/>
              <a:gd name="connsiteY107" fmla="*/ 1946334 h 2256817"/>
              <a:gd name="connsiteX108" fmla="*/ 1418151 w 2323526"/>
              <a:gd name="connsiteY108" fmla="*/ 1942066 h 2256817"/>
              <a:gd name="connsiteX109" fmla="*/ 1418151 w 2323526"/>
              <a:gd name="connsiteY109" fmla="*/ 1930793 h 2256817"/>
              <a:gd name="connsiteX110" fmla="*/ 1420756 w 2323526"/>
              <a:gd name="connsiteY110" fmla="*/ 1930793 h 2256817"/>
              <a:gd name="connsiteX111" fmla="*/ 1420756 w 2323526"/>
              <a:gd name="connsiteY111" fmla="*/ 1912143 h 2256817"/>
              <a:gd name="connsiteX112" fmla="*/ 1411507 w 2323526"/>
              <a:gd name="connsiteY112" fmla="*/ 1902562 h 2256817"/>
              <a:gd name="connsiteX113" fmla="*/ 1400234 w 2323526"/>
              <a:gd name="connsiteY113" fmla="*/ 1914238 h 2256817"/>
              <a:gd name="connsiteX114" fmla="*/ 1354335 w 2323526"/>
              <a:gd name="connsiteY114" fmla="*/ 1902562 h 2256817"/>
              <a:gd name="connsiteX115" fmla="*/ 1366011 w 2323526"/>
              <a:gd name="connsiteY115" fmla="*/ 1914238 h 2256817"/>
              <a:gd name="connsiteX116" fmla="*/ 1343062 w 2323526"/>
              <a:gd name="connsiteY116" fmla="*/ 1925511 h 2256817"/>
              <a:gd name="connsiteX117" fmla="*/ 1343062 w 2323526"/>
              <a:gd name="connsiteY117" fmla="*/ 1914238 h 2256817"/>
              <a:gd name="connsiteX118" fmla="*/ 1308840 w 2323526"/>
              <a:gd name="connsiteY118" fmla="*/ 1914238 h 2256817"/>
              <a:gd name="connsiteX119" fmla="*/ 1274617 w 2323526"/>
              <a:gd name="connsiteY119" fmla="*/ 1880016 h 2256817"/>
              <a:gd name="connsiteX120" fmla="*/ 1285891 w 2323526"/>
              <a:gd name="connsiteY120" fmla="*/ 1868340 h 2256817"/>
              <a:gd name="connsiteX121" fmla="*/ 1308840 w 2323526"/>
              <a:gd name="connsiteY121" fmla="*/ 1902562 h 2256817"/>
              <a:gd name="connsiteX122" fmla="*/ 1331789 w 2323526"/>
              <a:gd name="connsiteY122" fmla="*/ 1891289 h 2256817"/>
              <a:gd name="connsiteX123" fmla="*/ 1320113 w 2323526"/>
              <a:gd name="connsiteY123" fmla="*/ 1868340 h 2256817"/>
              <a:gd name="connsiteX124" fmla="*/ 1308840 w 2323526"/>
              <a:gd name="connsiteY124" fmla="*/ 1845794 h 2256817"/>
              <a:gd name="connsiteX125" fmla="*/ 1331789 w 2323526"/>
              <a:gd name="connsiteY125" fmla="*/ 1834118 h 2256817"/>
              <a:gd name="connsiteX126" fmla="*/ 1343062 w 2323526"/>
              <a:gd name="connsiteY126" fmla="*/ 1845794 h 2256817"/>
              <a:gd name="connsiteX127" fmla="*/ 1343062 w 2323526"/>
              <a:gd name="connsiteY127" fmla="*/ 1857067 h 2256817"/>
              <a:gd name="connsiteX128" fmla="*/ 1354335 w 2323526"/>
              <a:gd name="connsiteY128" fmla="*/ 1868340 h 2256817"/>
              <a:gd name="connsiteX129" fmla="*/ 1377284 w 2323526"/>
              <a:gd name="connsiteY129" fmla="*/ 1868340 h 2256817"/>
              <a:gd name="connsiteX130" fmla="*/ 1366011 w 2323526"/>
              <a:gd name="connsiteY130" fmla="*/ 1811571 h 2256817"/>
              <a:gd name="connsiteX131" fmla="*/ 1331789 w 2323526"/>
              <a:gd name="connsiteY131" fmla="*/ 1777349 h 2256817"/>
              <a:gd name="connsiteX132" fmla="*/ 1285891 w 2323526"/>
              <a:gd name="connsiteY132" fmla="*/ 1777349 h 2256817"/>
              <a:gd name="connsiteX133" fmla="*/ 1276893 w 2323526"/>
              <a:gd name="connsiteY133" fmla="*/ 1768030 h 2256817"/>
              <a:gd name="connsiteX134" fmla="*/ 1255083 w 2323526"/>
              <a:gd name="connsiteY134" fmla="*/ 1773578 h 2256817"/>
              <a:gd name="connsiteX135" fmla="*/ 1220861 w 2323526"/>
              <a:gd name="connsiteY135" fmla="*/ 1796125 h 2256817"/>
              <a:gd name="connsiteX136" fmla="*/ 1209587 w 2323526"/>
              <a:gd name="connsiteY136" fmla="*/ 1876245 h 2256817"/>
              <a:gd name="connsiteX137" fmla="*/ 1186639 w 2323526"/>
              <a:gd name="connsiteY137" fmla="*/ 1864569 h 2256817"/>
              <a:gd name="connsiteX138" fmla="*/ 1186639 w 2323526"/>
              <a:gd name="connsiteY138" fmla="*/ 1853296 h 2256817"/>
              <a:gd name="connsiteX139" fmla="*/ 1152416 w 2323526"/>
              <a:gd name="connsiteY139" fmla="*/ 1864569 h 2256817"/>
              <a:gd name="connsiteX140" fmla="*/ 1141143 w 2323526"/>
              <a:gd name="connsiteY140" fmla="*/ 1887518 h 2256817"/>
              <a:gd name="connsiteX141" fmla="*/ 1118194 w 2323526"/>
              <a:gd name="connsiteY141" fmla="*/ 1887518 h 2256817"/>
              <a:gd name="connsiteX142" fmla="*/ 1118194 w 2323526"/>
              <a:gd name="connsiteY142" fmla="*/ 1933416 h 2256817"/>
              <a:gd name="connsiteX143" fmla="*/ 1106920 w 2323526"/>
              <a:gd name="connsiteY143" fmla="*/ 1921740 h 2256817"/>
              <a:gd name="connsiteX144" fmla="*/ 1072698 w 2323526"/>
              <a:gd name="connsiteY144" fmla="*/ 1898792 h 2256817"/>
              <a:gd name="connsiteX145" fmla="*/ 1061425 w 2323526"/>
              <a:gd name="connsiteY145" fmla="*/ 1898792 h 2256817"/>
              <a:gd name="connsiteX146" fmla="*/ 1049749 w 2323526"/>
              <a:gd name="connsiteY146" fmla="*/ 1921740 h 2256817"/>
              <a:gd name="connsiteX147" fmla="*/ 1038475 w 2323526"/>
              <a:gd name="connsiteY147" fmla="*/ 1933416 h 2256817"/>
              <a:gd name="connsiteX148" fmla="*/ 1027202 w 2323526"/>
              <a:gd name="connsiteY148" fmla="*/ 1933416 h 2256817"/>
              <a:gd name="connsiteX149" fmla="*/ 1015526 w 2323526"/>
              <a:gd name="connsiteY149" fmla="*/ 1944689 h 2256817"/>
              <a:gd name="connsiteX150" fmla="*/ 981304 w 2323526"/>
              <a:gd name="connsiteY150" fmla="*/ 1944689 h 2256817"/>
              <a:gd name="connsiteX151" fmla="*/ 981304 w 2323526"/>
              <a:gd name="connsiteY151" fmla="*/ 1921740 h 2256817"/>
              <a:gd name="connsiteX152" fmla="*/ 924952 w 2323526"/>
              <a:gd name="connsiteY152" fmla="*/ 1899120 h 2256817"/>
              <a:gd name="connsiteX153" fmla="*/ 910854 w 2323526"/>
              <a:gd name="connsiteY153" fmla="*/ 1906421 h 2256817"/>
              <a:gd name="connsiteX154" fmla="*/ 887905 w 2323526"/>
              <a:gd name="connsiteY154" fmla="*/ 1906421 h 2256817"/>
              <a:gd name="connsiteX155" fmla="*/ 887905 w 2323526"/>
              <a:gd name="connsiteY155" fmla="*/ 1917694 h 2256817"/>
              <a:gd name="connsiteX156" fmla="*/ 910854 w 2323526"/>
              <a:gd name="connsiteY156" fmla="*/ 1951916 h 2256817"/>
              <a:gd name="connsiteX157" fmla="*/ 899178 w 2323526"/>
              <a:gd name="connsiteY157" fmla="*/ 1951916 h 2256817"/>
              <a:gd name="connsiteX158" fmla="*/ 864956 w 2323526"/>
              <a:gd name="connsiteY158" fmla="*/ 1929370 h 2256817"/>
              <a:gd name="connsiteX159" fmla="*/ 842409 w 2323526"/>
              <a:gd name="connsiteY159" fmla="*/ 1940643 h 2256817"/>
              <a:gd name="connsiteX160" fmla="*/ 842409 w 2323526"/>
              <a:gd name="connsiteY160" fmla="*/ 1917694 h 2256817"/>
              <a:gd name="connsiteX161" fmla="*/ 853683 w 2323526"/>
              <a:gd name="connsiteY161" fmla="*/ 1906421 h 2256817"/>
              <a:gd name="connsiteX162" fmla="*/ 853683 w 2323526"/>
              <a:gd name="connsiteY162" fmla="*/ 1894745 h 2256817"/>
              <a:gd name="connsiteX163" fmla="*/ 819460 w 2323526"/>
              <a:gd name="connsiteY163" fmla="*/ 1894745 h 2256817"/>
              <a:gd name="connsiteX164" fmla="*/ 796511 w 2323526"/>
              <a:gd name="connsiteY164" fmla="*/ 1872198 h 2256817"/>
              <a:gd name="connsiteX165" fmla="*/ 773562 w 2323526"/>
              <a:gd name="connsiteY165" fmla="*/ 1849250 h 2256817"/>
              <a:gd name="connsiteX166" fmla="*/ 728067 w 2323526"/>
              <a:gd name="connsiteY166" fmla="*/ 1860523 h 2256817"/>
              <a:gd name="connsiteX167" fmla="*/ 728067 w 2323526"/>
              <a:gd name="connsiteY167" fmla="*/ 1816397 h 2256817"/>
              <a:gd name="connsiteX168" fmla="*/ 694445 w 2323526"/>
              <a:gd name="connsiteY168" fmla="*/ 1827473 h 2256817"/>
              <a:gd name="connsiteX169" fmla="*/ 671496 w 2323526"/>
              <a:gd name="connsiteY169" fmla="*/ 1816200 h 2256817"/>
              <a:gd name="connsiteX170" fmla="*/ 660222 w 2323526"/>
              <a:gd name="connsiteY170" fmla="*/ 1827473 h 2256817"/>
              <a:gd name="connsiteX171" fmla="*/ 637273 w 2323526"/>
              <a:gd name="connsiteY171" fmla="*/ 1827473 h 2256817"/>
              <a:gd name="connsiteX172" fmla="*/ 632378 w 2323526"/>
              <a:gd name="connsiteY172" fmla="*/ 1837438 h 2256817"/>
              <a:gd name="connsiteX173" fmla="*/ 635850 w 2323526"/>
              <a:gd name="connsiteY173" fmla="*/ 1842615 h 2256817"/>
              <a:gd name="connsiteX174" fmla="*/ 612901 w 2323526"/>
              <a:gd name="connsiteY174" fmla="*/ 1888111 h 2256817"/>
              <a:gd name="connsiteX175" fmla="*/ 578679 w 2323526"/>
              <a:gd name="connsiteY175" fmla="*/ 1888111 h 2256817"/>
              <a:gd name="connsiteX176" fmla="*/ 567003 w 2323526"/>
              <a:gd name="connsiteY176" fmla="*/ 1876837 h 2256817"/>
              <a:gd name="connsiteX177" fmla="*/ 544457 w 2323526"/>
              <a:gd name="connsiteY177" fmla="*/ 1876837 h 2256817"/>
              <a:gd name="connsiteX178" fmla="*/ 521508 w 2323526"/>
              <a:gd name="connsiteY178" fmla="*/ 1888111 h 2256817"/>
              <a:gd name="connsiteX179" fmla="*/ 498559 w 2323526"/>
              <a:gd name="connsiteY179" fmla="*/ 1876837 h 2256817"/>
              <a:gd name="connsiteX180" fmla="*/ 464336 w 2323526"/>
              <a:gd name="connsiteY180" fmla="*/ 1899384 h 2256817"/>
              <a:gd name="connsiteX181" fmla="*/ 453063 w 2323526"/>
              <a:gd name="connsiteY181" fmla="*/ 1888111 h 2256817"/>
              <a:gd name="connsiteX182" fmla="*/ 430114 w 2323526"/>
              <a:gd name="connsiteY182" fmla="*/ 1899384 h 2256817"/>
              <a:gd name="connsiteX183" fmla="*/ 418841 w 2323526"/>
              <a:gd name="connsiteY183" fmla="*/ 1876837 h 2256817"/>
              <a:gd name="connsiteX184" fmla="*/ 373345 w 2323526"/>
              <a:gd name="connsiteY184" fmla="*/ 1899384 h 2256817"/>
              <a:gd name="connsiteX185" fmla="*/ 364990 w 2323526"/>
              <a:gd name="connsiteY185" fmla="*/ 1891316 h 2256817"/>
              <a:gd name="connsiteX186" fmla="*/ 363989 w 2323526"/>
              <a:gd name="connsiteY186" fmla="*/ 1896214 h 2256817"/>
              <a:gd name="connsiteX187" fmla="*/ 318494 w 2323526"/>
              <a:gd name="connsiteY187" fmla="*/ 1907487 h 2256817"/>
              <a:gd name="connsiteX188" fmla="*/ 295545 w 2323526"/>
              <a:gd name="connsiteY188" fmla="*/ 1861991 h 2256817"/>
              <a:gd name="connsiteX189" fmla="*/ 267697 w 2323526"/>
              <a:gd name="connsiteY189" fmla="*/ 1843317 h 2256817"/>
              <a:gd name="connsiteX190" fmla="*/ 262505 w 2323526"/>
              <a:gd name="connsiteY190" fmla="*/ 1848695 h 2256817"/>
              <a:gd name="connsiteX191" fmla="*/ 239556 w 2323526"/>
              <a:gd name="connsiteY191" fmla="*/ 1848695 h 2256817"/>
              <a:gd name="connsiteX192" fmla="*/ 216607 w 2323526"/>
              <a:gd name="connsiteY192" fmla="*/ 1882917 h 2256817"/>
              <a:gd name="connsiteX193" fmla="*/ 216607 w 2323526"/>
              <a:gd name="connsiteY193" fmla="*/ 1894190 h 2256817"/>
              <a:gd name="connsiteX194" fmla="*/ 205334 w 2323526"/>
              <a:gd name="connsiteY194" fmla="*/ 1928412 h 2256817"/>
              <a:gd name="connsiteX195" fmla="*/ 171112 w 2323526"/>
              <a:gd name="connsiteY195" fmla="*/ 1905464 h 2256817"/>
              <a:gd name="connsiteX196" fmla="*/ 159838 w 2323526"/>
              <a:gd name="connsiteY196" fmla="*/ 1917139 h 2256817"/>
              <a:gd name="connsiteX197" fmla="*/ 125213 w 2323526"/>
              <a:gd name="connsiteY197" fmla="*/ 1894190 h 2256817"/>
              <a:gd name="connsiteX198" fmla="*/ 90991 w 2323526"/>
              <a:gd name="connsiteY198" fmla="*/ 1905464 h 2256817"/>
              <a:gd name="connsiteX199" fmla="*/ 102667 w 2323526"/>
              <a:gd name="connsiteY199" fmla="*/ 1871241 h 2256817"/>
              <a:gd name="connsiteX200" fmla="*/ 113940 w 2323526"/>
              <a:gd name="connsiteY200" fmla="*/ 1723079 h 2256817"/>
              <a:gd name="connsiteX201" fmla="*/ 79718 w 2323526"/>
              <a:gd name="connsiteY201" fmla="*/ 1654635 h 2256817"/>
              <a:gd name="connsiteX202" fmla="*/ 56768 w 2323526"/>
              <a:gd name="connsiteY202" fmla="*/ 1631686 h 2256817"/>
              <a:gd name="connsiteX203" fmla="*/ 45495 w 2323526"/>
              <a:gd name="connsiteY203" fmla="*/ 1642959 h 2256817"/>
              <a:gd name="connsiteX204" fmla="*/ 0 w 2323526"/>
              <a:gd name="connsiteY204" fmla="*/ 1642959 h 2256817"/>
              <a:gd name="connsiteX205" fmla="*/ 0 w 2323526"/>
              <a:gd name="connsiteY205" fmla="*/ 1574515 h 2256817"/>
              <a:gd name="connsiteX206" fmla="*/ 34222 w 2323526"/>
              <a:gd name="connsiteY206" fmla="*/ 1551968 h 2256817"/>
              <a:gd name="connsiteX207" fmla="*/ 56768 w 2323526"/>
              <a:gd name="connsiteY207" fmla="*/ 1529019 h 2256817"/>
              <a:gd name="connsiteX208" fmla="*/ 79718 w 2323526"/>
              <a:gd name="connsiteY208" fmla="*/ 1540292 h 2256817"/>
              <a:gd name="connsiteX209" fmla="*/ 90991 w 2323526"/>
              <a:gd name="connsiteY209" fmla="*/ 1506070 h 2256817"/>
              <a:gd name="connsiteX210" fmla="*/ 125213 w 2323526"/>
              <a:gd name="connsiteY210" fmla="*/ 1471848 h 2256817"/>
              <a:gd name="connsiteX211" fmla="*/ 136889 w 2323526"/>
              <a:gd name="connsiteY211" fmla="*/ 1437625 h 2256817"/>
              <a:gd name="connsiteX212" fmla="*/ 159838 w 2323526"/>
              <a:gd name="connsiteY212" fmla="*/ 1426352 h 2256817"/>
              <a:gd name="connsiteX213" fmla="*/ 182385 w 2323526"/>
              <a:gd name="connsiteY213" fmla="*/ 1357908 h 2256817"/>
              <a:gd name="connsiteX214" fmla="*/ 216607 w 2323526"/>
              <a:gd name="connsiteY214" fmla="*/ 1346232 h 2256817"/>
              <a:gd name="connsiteX215" fmla="*/ 228283 w 2323526"/>
              <a:gd name="connsiteY215" fmla="*/ 1323685 h 2256817"/>
              <a:gd name="connsiteX216" fmla="*/ 273779 w 2323526"/>
              <a:gd name="connsiteY216" fmla="*/ 1312010 h 2256817"/>
              <a:gd name="connsiteX217" fmla="*/ 319274 w 2323526"/>
              <a:gd name="connsiteY217" fmla="*/ 1357908 h 2256817"/>
              <a:gd name="connsiteX218" fmla="*/ 353496 w 2323526"/>
              <a:gd name="connsiteY218" fmla="*/ 1357908 h 2256817"/>
              <a:gd name="connsiteX219" fmla="*/ 370986 w 2323526"/>
              <a:gd name="connsiteY219" fmla="*/ 1340418 h 2256817"/>
              <a:gd name="connsiteX220" fmla="*/ 363989 w 2323526"/>
              <a:gd name="connsiteY220" fmla="*/ 1336982 h 2256817"/>
              <a:gd name="connsiteX221" fmla="*/ 409887 w 2323526"/>
              <a:gd name="connsiteY221" fmla="*/ 1291486 h 2256817"/>
              <a:gd name="connsiteX222" fmla="*/ 444109 w 2323526"/>
              <a:gd name="connsiteY222" fmla="*/ 1279810 h 2256817"/>
              <a:gd name="connsiteX223" fmla="*/ 444109 w 2323526"/>
              <a:gd name="connsiteY223" fmla="*/ 1291486 h 2256817"/>
              <a:gd name="connsiteX224" fmla="*/ 466656 w 2323526"/>
              <a:gd name="connsiteY224" fmla="*/ 1291486 h 2256817"/>
              <a:gd name="connsiteX225" fmla="*/ 507638 w 2323526"/>
              <a:gd name="connsiteY225" fmla="*/ 1260929 h 2256817"/>
              <a:gd name="connsiteX226" fmla="*/ 513976 w 2323526"/>
              <a:gd name="connsiteY226" fmla="*/ 1235123 h 2256817"/>
              <a:gd name="connsiteX227" fmla="*/ 548199 w 2323526"/>
              <a:gd name="connsiteY227" fmla="*/ 1121183 h 2256817"/>
              <a:gd name="connsiteX228" fmla="*/ 582421 w 2323526"/>
              <a:gd name="connsiteY228" fmla="*/ 938395 h 2256817"/>
              <a:gd name="connsiteX229" fmla="*/ 583251 w 2323526"/>
              <a:gd name="connsiteY229" fmla="*/ 937839 h 2256817"/>
              <a:gd name="connsiteX230" fmla="*/ 591502 w 2323526"/>
              <a:gd name="connsiteY230" fmla="*/ 897440 h 2256817"/>
              <a:gd name="connsiteX231" fmla="*/ 579826 w 2323526"/>
              <a:gd name="connsiteY231" fmla="*/ 783499 h 2256817"/>
              <a:gd name="connsiteX232" fmla="*/ 565206 w 2323526"/>
              <a:gd name="connsiteY232" fmla="*/ 768880 h 2256817"/>
              <a:gd name="connsiteX233" fmla="*/ 561506 w 2323526"/>
              <a:gd name="connsiteY233" fmla="*/ 770698 h 2256817"/>
              <a:gd name="connsiteX234" fmla="*/ 550232 w 2323526"/>
              <a:gd name="connsiteY234" fmla="*/ 747749 h 2256817"/>
              <a:gd name="connsiteX235" fmla="*/ 493061 w 2323526"/>
              <a:gd name="connsiteY235" fmla="*/ 736475 h 2256817"/>
              <a:gd name="connsiteX236" fmla="*/ 493061 w 2323526"/>
              <a:gd name="connsiteY236" fmla="*/ 725202 h 2256817"/>
              <a:gd name="connsiteX237" fmla="*/ 504737 w 2323526"/>
              <a:gd name="connsiteY237" fmla="*/ 702253 h 2256817"/>
              <a:gd name="connsiteX238" fmla="*/ 516010 w 2323526"/>
              <a:gd name="connsiteY238" fmla="*/ 713526 h 2256817"/>
              <a:gd name="connsiteX239" fmla="*/ 527283 w 2323526"/>
              <a:gd name="connsiteY239" fmla="*/ 702253 h 2256817"/>
              <a:gd name="connsiteX240" fmla="*/ 573182 w 2323526"/>
              <a:gd name="connsiteY240" fmla="*/ 713526 h 2256817"/>
              <a:gd name="connsiteX241" fmla="*/ 573182 w 2323526"/>
              <a:gd name="connsiteY241" fmla="*/ 690980 h 2256817"/>
              <a:gd name="connsiteX242" fmla="*/ 596131 w 2323526"/>
              <a:gd name="connsiteY242" fmla="*/ 690980 h 2256817"/>
              <a:gd name="connsiteX243" fmla="*/ 618677 w 2323526"/>
              <a:gd name="connsiteY243" fmla="*/ 622535 h 2256817"/>
              <a:gd name="connsiteX244" fmla="*/ 596131 w 2323526"/>
              <a:gd name="connsiteY244" fmla="*/ 553688 h 2256817"/>
              <a:gd name="connsiteX245" fmla="*/ 616584 w 2323526"/>
              <a:gd name="connsiteY245" fmla="*/ 522644 h 2256817"/>
              <a:gd name="connsiteX246" fmla="*/ 613170 w 2323526"/>
              <a:gd name="connsiteY246" fmla="*/ 520907 h 2256817"/>
              <a:gd name="connsiteX247" fmla="*/ 613170 w 2323526"/>
              <a:gd name="connsiteY247" fmla="*/ 498360 h 2256817"/>
              <a:gd name="connsiteX248" fmla="*/ 693290 w 2323526"/>
              <a:gd name="connsiteY248" fmla="*/ 543855 h 2256817"/>
              <a:gd name="connsiteX249" fmla="*/ 693290 w 2323526"/>
              <a:gd name="connsiteY249" fmla="*/ 566804 h 2256817"/>
              <a:gd name="connsiteX250" fmla="*/ 727513 w 2323526"/>
              <a:gd name="connsiteY250" fmla="*/ 578077 h 2256817"/>
              <a:gd name="connsiteX251" fmla="*/ 738786 w 2323526"/>
              <a:gd name="connsiteY251" fmla="*/ 612300 h 2256817"/>
              <a:gd name="connsiteX252" fmla="*/ 761735 w 2323526"/>
              <a:gd name="connsiteY252" fmla="*/ 623975 h 2256817"/>
              <a:gd name="connsiteX253" fmla="*/ 761735 w 2323526"/>
              <a:gd name="connsiteY253" fmla="*/ 624053 h 2256817"/>
              <a:gd name="connsiteX254" fmla="*/ 788712 w 2323526"/>
              <a:gd name="connsiteY254" fmla="*/ 632940 h 2256817"/>
              <a:gd name="connsiteX255" fmla="*/ 834208 w 2323526"/>
              <a:gd name="connsiteY255" fmla="*/ 598717 h 2256817"/>
              <a:gd name="connsiteX256" fmla="*/ 845884 w 2323526"/>
              <a:gd name="connsiteY256" fmla="*/ 564495 h 2256817"/>
              <a:gd name="connsiteX257" fmla="*/ 868430 w 2323526"/>
              <a:gd name="connsiteY257" fmla="*/ 564495 h 2256817"/>
              <a:gd name="connsiteX258" fmla="*/ 880106 w 2323526"/>
              <a:gd name="connsiteY258" fmla="*/ 552819 h 2256817"/>
              <a:gd name="connsiteX259" fmla="*/ 945076 w 2323526"/>
              <a:gd name="connsiteY259" fmla="*/ 571415 h 2256817"/>
              <a:gd name="connsiteX260" fmla="*/ 967623 w 2323526"/>
              <a:gd name="connsiteY260" fmla="*/ 583091 h 2256817"/>
              <a:gd name="connsiteX261" fmla="*/ 1001845 w 2323526"/>
              <a:gd name="connsiteY261" fmla="*/ 628587 h 2256817"/>
              <a:gd name="connsiteX262" fmla="*/ 1001845 w 2323526"/>
              <a:gd name="connsiteY262" fmla="*/ 674082 h 2256817"/>
              <a:gd name="connsiteX263" fmla="*/ 990572 w 2323526"/>
              <a:gd name="connsiteY263" fmla="*/ 765476 h 2256817"/>
              <a:gd name="connsiteX264" fmla="*/ 1013521 w 2323526"/>
              <a:gd name="connsiteY264" fmla="*/ 902365 h 2256817"/>
              <a:gd name="connsiteX265" fmla="*/ 1012673 w 2323526"/>
              <a:gd name="connsiteY265" fmla="*/ 901806 h 2256817"/>
              <a:gd name="connsiteX266" fmla="*/ 1022475 w 2323526"/>
              <a:gd name="connsiteY266" fmla="*/ 971471 h 2256817"/>
              <a:gd name="connsiteX267" fmla="*/ 1034151 w 2323526"/>
              <a:gd name="connsiteY267" fmla="*/ 1028642 h 2256817"/>
              <a:gd name="connsiteX268" fmla="*/ 1025023 w 2323526"/>
              <a:gd name="connsiteY268" fmla="*/ 1028642 h 2256817"/>
              <a:gd name="connsiteX269" fmla="*/ 1034036 w 2323526"/>
              <a:gd name="connsiteY269" fmla="*/ 1101393 h 2256817"/>
              <a:gd name="connsiteX270" fmla="*/ 1068259 w 2323526"/>
              <a:gd name="connsiteY270" fmla="*/ 1181514 h 2256817"/>
              <a:gd name="connsiteX271" fmla="*/ 1136703 w 2323526"/>
              <a:gd name="connsiteY271" fmla="*/ 1215737 h 2256817"/>
              <a:gd name="connsiteX272" fmla="*/ 1147977 w 2323526"/>
              <a:gd name="connsiteY272" fmla="*/ 1204061 h 2256817"/>
              <a:gd name="connsiteX273" fmla="*/ 1170926 w 2323526"/>
              <a:gd name="connsiteY273" fmla="*/ 1215737 h 2256817"/>
              <a:gd name="connsiteX274" fmla="*/ 1205148 w 2323526"/>
              <a:gd name="connsiteY274" fmla="*/ 1204061 h 2256817"/>
              <a:gd name="connsiteX275" fmla="*/ 1285269 w 2323526"/>
              <a:gd name="connsiteY275" fmla="*/ 1124343 h 2256817"/>
              <a:gd name="connsiteX276" fmla="*/ 1285269 w 2323526"/>
              <a:gd name="connsiteY276" fmla="*/ 1104261 h 2256817"/>
              <a:gd name="connsiteX277" fmla="*/ 1271457 w 2323526"/>
              <a:gd name="connsiteY277" fmla="*/ 1100839 h 2256817"/>
              <a:gd name="connsiteX278" fmla="*/ 1282731 w 2323526"/>
              <a:gd name="connsiteY278" fmla="*/ 1089566 h 2256817"/>
              <a:gd name="connsiteX279" fmla="*/ 1282731 w 2323526"/>
              <a:gd name="connsiteY279" fmla="*/ 1021122 h 2256817"/>
              <a:gd name="connsiteX280" fmla="*/ 1259782 w 2323526"/>
              <a:gd name="connsiteY280" fmla="*/ 1032395 h 2256817"/>
              <a:gd name="connsiteX281" fmla="*/ 1236832 w 2323526"/>
              <a:gd name="connsiteY281" fmla="*/ 1021122 h 2256817"/>
              <a:gd name="connsiteX282" fmla="*/ 1271457 w 2323526"/>
              <a:gd name="connsiteY282" fmla="*/ 1009446 h 2256817"/>
              <a:gd name="connsiteX283" fmla="*/ 1259782 w 2323526"/>
              <a:gd name="connsiteY283" fmla="*/ 986497 h 2256817"/>
              <a:gd name="connsiteX284" fmla="*/ 1282731 w 2323526"/>
              <a:gd name="connsiteY284" fmla="*/ 975223 h 2256817"/>
              <a:gd name="connsiteX285" fmla="*/ 1271457 w 2323526"/>
              <a:gd name="connsiteY285" fmla="*/ 952274 h 2256817"/>
              <a:gd name="connsiteX286" fmla="*/ 1282731 w 2323526"/>
              <a:gd name="connsiteY286" fmla="*/ 941001 h 2256817"/>
              <a:gd name="connsiteX287" fmla="*/ 1294004 w 2323526"/>
              <a:gd name="connsiteY287" fmla="*/ 906779 h 2256817"/>
              <a:gd name="connsiteX288" fmla="*/ 1328226 w 2323526"/>
              <a:gd name="connsiteY288" fmla="*/ 918052 h 2256817"/>
              <a:gd name="connsiteX289" fmla="*/ 1339902 w 2323526"/>
              <a:gd name="connsiteY289" fmla="*/ 941001 h 2256817"/>
              <a:gd name="connsiteX290" fmla="*/ 1385398 w 2323526"/>
              <a:gd name="connsiteY290" fmla="*/ 941001 h 2256817"/>
              <a:gd name="connsiteX291" fmla="*/ 1396671 w 2323526"/>
              <a:gd name="connsiteY291" fmla="*/ 975223 h 2256817"/>
              <a:gd name="connsiteX292" fmla="*/ 1430893 w 2323526"/>
              <a:gd name="connsiteY292" fmla="*/ 1009446 h 2256817"/>
              <a:gd name="connsiteX293" fmla="*/ 1419620 w 2323526"/>
              <a:gd name="connsiteY293" fmla="*/ 1043668 h 2256817"/>
              <a:gd name="connsiteX294" fmla="*/ 1430893 w 2323526"/>
              <a:gd name="connsiteY294" fmla="*/ 1055344 h 2256817"/>
              <a:gd name="connsiteX295" fmla="*/ 1453842 w 2323526"/>
              <a:gd name="connsiteY295" fmla="*/ 1043668 h 2256817"/>
              <a:gd name="connsiteX296" fmla="*/ 1488065 w 2323526"/>
              <a:gd name="connsiteY296" fmla="*/ 1055344 h 2256817"/>
              <a:gd name="connsiteX297" fmla="*/ 1511014 w 2323526"/>
              <a:gd name="connsiteY297" fmla="*/ 1077890 h 2256817"/>
              <a:gd name="connsiteX298" fmla="*/ 1533963 w 2323526"/>
              <a:gd name="connsiteY298" fmla="*/ 1077890 h 2256817"/>
              <a:gd name="connsiteX299" fmla="*/ 1568185 w 2323526"/>
              <a:gd name="connsiteY299" fmla="*/ 1135061 h 2256817"/>
              <a:gd name="connsiteX300" fmla="*/ 1559857 w 2323526"/>
              <a:gd name="connsiteY300" fmla="*/ 1138405 h 2256817"/>
              <a:gd name="connsiteX301" fmla="*/ 1578265 w 2323526"/>
              <a:gd name="connsiteY301" fmla="*/ 1157142 h 2256817"/>
              <a:gd name="connsiteX302" fmla="*/ 1601214 w 2323526"/>
              <a:gd name="connsiteY302" fmla="*/ 1157142 h 2256817"/>
              <a:gd name="connsiteX303" fmla="*/ 1658386 w 2323526"/>
              <a:gd name="connsiteY303" fmla="*/ 1122920 h 2256817"/>
              <a:gd name="connsiteX304" fmla="*/ 1726830 w 2323526"/>
              <a:gd name="connsiteY304" fmla="*/ 1008577 h 2256817"/>
              <a:gd name="connsiteX305" fmla="*/ 1732951 w 2323526"/>
              <a:gd name="connsiteY305" fmla="*/ 989996 h 2256817"/>
              <a:gd name="connsiteX306" fmla="*/ 1728263 w 2323526"/>
              <a:gd name="connsiteY306" fmla="*/ 988844 h 2256817"/>
              <a:gd name="connsiteX307" fmla="*/ 1751212 w 2323526"/>
              <a:gd name="connsiteY307" fmla="*/ 851955 h 2256817"/>
              <a:gd name="connsiteX308" fmla="*/ 1751212 w 2323526"/>
              <a:gd name="connsiteY308" fmla="*/ 749288 h 2256817"/>
              <a:gd name="connsiteX309" fmla="*/ 1796708 w 2323526"/>
              <a:gd name="connsiteY309" fmla="*/ 692116 h 2256817"/>
              <a:gd name="connsiteX310" fmla="*/ 1796708 w 2323526"/>
              <a:gd name="connsiteY310" fmla="*/ 680843 h 2256817"/>
              <a:gd name="connsiteX311" fmla="*/ 1812935 w 2323526"/>
              <a:gd name="connsiteY311" fmla="*/ 672588 h 2256817"/>
              <a:gd name="connsiteX312" fmla="*/ 1812935 w 2323526"/>
              <a:gd name="connsiteY312" fmla="*/ 655218 h 2256817"/>
              <a:gd name="connsiteX313" fmla="*/ 1767439 w 2323526"/>
              <a:gd name="connsiteY313" fmla="*/ 552551 h 2256817"/>
              <a:gd name="connsiteX314" fmla="*/ 1698994 w 2323526"/>
              <a:gd name="connsiteY314" fmla="*/ 472835 h 2256817"/>
              <a:gd name="connsiteX315" fmla="*/ 1653096 w 2323526"/>
              <a:gd name="connsiteY315" fmla="*/ 472835 h 2256817"/>
              <a:gd name="connsiteX316" fmla="*/ 1618874 w 2323526"/>
              <a:gd name="connsiteY316" fmla="*/ 541278 h 2256817"/>
              <a:gd name="connsiteX317" fmla="*/ 1664772 w 2323526"/>
              <a:gd name="connsiteY317" fmla="*/ 518331 h 2256817"/>
              <a:gd name="connsiteX318" fmla="*/ 1653096 w 2323526"/>
              <a:gd name="connsiteY318" fmla="*/ 541278 h 2256817"/>
              <a:gd name="connsiteX319" fmla="*/ 1607600 w 2323526"/>
              <a:gd name="connsiteY319" fmla="*/ 586774 h 2256817"/>
              <a:gd name="connsiteX320" fmla="*/ 1562105 w 2323526"/>
              <a:gd name="connsiteY320" fmla="*/ 598449 h 2256817"/>
              <a:gd name="connsiteX321" fmla="*/ 1539156 w 2323526"/>
              <a:gd name="connsiteY321" fmla="*/ 620996 h 2256817"/>
              <a:gd name="connsiteX322" fmla="*/ 1527883 w 2323526"/>
              <a:gd name="connsiteY322" fmla="*/ 643945 h 2256817"/>
              <a:gd name="connsiteX323" fmla="*/ 1493660 w 2323526"/>
              <a:gd name="connsiteY323" fmla="*/ 643945 h 2256817"/>
              <a:gd name="connsiteX324" fmla="*/ 1470711 w 2323526"/>
              <a:gd name="connsiteY324" fmla="*/ 620996 h 2256817"/>
              <a:gd name="connsiteX325" fmla="*/ 1413540 w 2323526"/>
              <a:gd name="connsiteY325" fmla="*/ 609722 h 2256817"/>
              <a:gd name="connsiteX326" fmla="*/ 1379318 w 2323526"/>
              <a:gd name="connsiteY326" fmla="*/ 655218 h 2256817"/>
              <a:gd name="connsiteX327" fmla="*/ 1333822 w 2323526"/>
              <a:gd name="connsiteY327" fmla="*/ 655218 h 2256817"/>
              <a:gd name="connsiteX328" fmla="*/ 1310873 w 2323526"/>
              <a:gd name="connsiteY328" fmla="*/ 678167 h 2256817"/>
              <a:gd name="connsiteX329" fmla="*/ 1276651 w 2323526"/>
              <a:gd name="connsiteY329" fmla="*/ 666894 h 2256817"/>
              <a:gd name="connsiteX330" fmla="*/ 1208206 w 2323526"/>
              <a:gd name="connsiteY330" fmla="*/ 712389 h 2256817"/>
              <a:gd name="connsiteX331" fmla="*/ 1196531 w 2323526"/>
              <a:gd name="connsiteY331" fmla="*/ 746612 h 2256817"/>
              <a:gd name="connsiteX332" fmla="*/ 1162308 w 2323526"/>
              <a:gd name="connsiteY332" fmla="*/ 735338 h 2256817"/>
              <a:gd name="connsiteX333" fmla="*/ 1139762 w 2323526"/>
              <a:gd name="connsiteY333" fmla="*/ 712389 h 2256817"/>
              <a:gd name="connsiteX334" fmla="*/ 1139762 w 2323526"/>
              <a:gd name="connsiteY334" fmla="*/ 678167 h 2256817"/>
              <a:gd name="connsiteX335" fmla="*/ 1128086 w 2323526"/>
              <a:gd name="connsiteY335" fmla="*/ 620996 h 2256817"/>
              <a:gd name="connsiteX336" fmla="*/ 1151035 w 2323526"/>
              <a:gd name="connsiteY336" fmla="*/ 598449 h 2256817"/>
              <a:gd name="connsiteX337" fmla="*/ 1164349 w 2323526"/>
              <a:gd name="connsiteY337" fmla="*/ 587760 h 2256817"/>
              <a:gd name="connsiteX338" fmla="*/ 1164349 w 2323526"/>
              <a:gd name="connsiteY338" fmla="*/ 557180 h 2256817"/>
              <a:gd name="connsiteX339" fmla="*/ 1153076 w 2323526"/>
              <a:gd name="connsiteY339" fmla="*/ 522959 h 2256817"/>
              <a:gd name="connsiteX340" fmla="*/ 1175622 w 2323526"/>
              <a:gd name="connsiteY340" fmla="*/ 511687 h 2256817"/>
              <a:gd name="connsiteX341" fmla="*/ 1198571 w 2323526"/>
              <a:gd name="connsiteY341" fmla="*/ 420292 h 2256817"/>
              <a:gd name="connsiteX342" fmla="*/ 1187298 w 2323526"/>
              <a:gd name="connsiteY342" fmla="*/ 386070 h 2256817"/>
              <a:gd name="connsiteX343" fmla="*/ 1221520 w 2323526"/>
              <a:gd name="connsiteY343" fmla="*/ 374797 h 2256817"/>
              <a:gd name="connsiteX344" fmla="*/ 1232794 w 2323526"/>
              <a:gd name="connsiteY344" fmla="*/ 294676 h 2256817"/>
              <a:gd name="connsiteX345" fmla="*/ 1255743 w 2323526"/>
              <a:gd name="connsiteY345" fmla="*/ 203282 h 2256817"/>
              <a:gd name="connsiteX346" fmla="*/ 1278692 w 2323526"/>
              <a:gd name="connsiteY346" fmla="*/ 203282 h 2256817"/>
              <a:gd name="connsiteX347" fmla="*/ 1278692 w 2323526"/>
              <a:gd name="connsiteY347" fmla="*/ 180736 h 2256817"/>
              <a:gd name="connsiteX348" fmla="*/ 1301239 w 2323526"/>
              <a:gd name="connsiteY348" fmla="*/ 134838 h 2256817"/>
              <a:gd name="connsiteX349" fmla="*/ 1307062 w 2323526"/>
              <a:gd name="connsiteY349" fmla="*/ 137801 h 2256817"/>
              <a:gd name="connsiteX350" fmla="*/ 1342508 w 2323526"/>
              <a:gd name="connsiteY350" fmla="*/ 102666 h 2256817"/>
              <a:gd name="connsiteX351" fmla="*/ 1319559 w 2323526"/>
              <a:gd name="connsiteY351" fmla="*/ 45495 h 22568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</a:cxnLst>
            <a:rect l="l" t="t" r="r" b="b"/>
            <a:pathLst>
              <a:path w="2323526" h="2256817">
                <a:moveTo>
                  <a:pt x="1342508" y="0"/>
                </a:moveTo>
                <a:lnTo>
                  <a:pt x="1376730" y="45495"/>
                </a:lnTo>
                <a:lnTo>
                  <a:pt x="1373320" y="48787"/>
                </a:lnTo>
                <a:lnTo>
                  <a:pt x="1415277" y="101513"/>
                </a:lnTo>
                <a:lnTo>
                  <a:pt x="1472449" y="124059"/>
                </a:lnTo>
                <a:lnTo>
                  <a:pt x="1540893" y="124059"/>
                </a:lnTo>
                <a:lnTo>
                  <a:pt x="1598065" y="158684"/>
                </a:lnTo>
                <a:lnTo>
                  <a:pt x="1601297" y="165149"/>
                </a:lnTo>
                <a:lnTo>
                  <a:pt x="1607600" y="164432"/>
                </a:lnTo>
                <a:lnTo>
                  <a:pt x="1687318" y="255826"/>
                </a:lnTo>
                <a:lnTo>
                  <a:pt x="1778712" y="324270"/>
                </a:lnTo>
                <a:lnTo>
                  <a:pt x="1778712" y="328260"/>
                </a:lnTo>
                <a:lnTo>
                  <a:pt x="1838836" y="345481"/>
                </a:lnTo>
                <a:lnTo>
                  <a:pt x="1952776" y="299584"/>
                </a:lnTo>
                <a:lnTo>
                  <a:pt x="2044170" y="196917"/>
                </a:lnTo>
                <a:lnTo>
                  <a:pt x="2044170" y="219866"/>
                </a:lnTo>
                <a:lnTo>
                  <a:pt x="2032897" y="254088"/>
                </a:lnTo>
                <a:lnTo>
                  <a:pt x="2044170" y="277037"/>
                </a:lnTo>
                <a:lnTo>
                  <a:pt x="2009948" y="322533"/>
                </a:lnTo>
                <a:lnTo>
                  <a:pt x="1964452" y="562087"/>
                </a:lnTo>
                <a:lnTo>
                  <a:pt x="1941503" y="687704"/>
                </a:lnTo>
                <a:lnTo>
                  <a:pt x="1946995" y="704375"/>
                </a:lnTo>
                <a:lnTo>
                  <a:pt x="1954800" y="696431"/>
                </a:lnTo>
                <a:lnTo>
                  <a:pt x="1954800" y="719380"/>
                </a:lnTo>
                <a:lnTo>
                  <a:pt x="1954800" y="753603"/>
                </a:lnTo>
                <a:lnTo>
                  <a:pt x="1966475" y="764876"/>
                </a:lnTo>
                <a:lnTo>
                  <a:pt x="1954800" y="787825"/>
                </a:lnTo>
                <a:lnTo>
                  <a:pt x="1943526" y="970612"/>
                </a:lnTo>
                <a:lnTo>
                  <a:pt x="1954800" y="1004834"/>
                </a:lnTo>
                <a:lnTo>
                  <a:pt x="1954800" y="1141723"/>
                </a:lnTo>
                <a:lnTo>
                  <a:pt x="1952435" y="1141723"/>
                </a:lnTo>
                <a:lnTo>
                  <a:pt x="1962714" y="1282444"/>
                </a:lnTo>
                <a:lnTo>
                  <a:pt x="1996937" y="1419333"/>
                </a:lnTo>
                <a:lnTo>
                  <a:pt x="2006555" y="1487693"/>
                </a:lnTo>
                <a:lnTo>
                  <a:pt x="2029137" y="1566133"/>
                </a:lnTo>
                <a:lnTo>
                  <a:pt x="2029137" y="1589082"/>
                </a:lnTo>
                <a:lnTo>
                  <a:pt x="2033546" y="1597901"/>
                </a:lnTo>
                <a:lnTo>
                  <a:pt x="2034043" y="1597731"/>
                </a:lnTo>
                <a:lnTo>
                  <a:pt x="2079539" y="1666176"/>
                </a:lnTo>
                <a:lnTo>
                  <a:pt x="2125437" y="1723347"/>
                </a:lnTo>
                <a:lnTo>
                  <a:pt x="2148386" y="1723347"/>
                </a:lnTo>
                <a:lnTo>
                  <a:pt x="2170932" y="1700801"/>
                </a:lnTo>
                <a:lnTo>
                  <a:pt x="2193881" y="1700801"/>
                </a:lnTo>
                <a:lnTo>
                  <a:pt x="2205155" y="1746296"/>
                </a:lnTo>
                <a:lnTo>
                  <a:pt x="2239377" y="1757570"/>
                </a:lnTo>
                <a:lnTo>
                  <a:pt x="2273599" y="1814741"/>
                </a:lnTo>
                <a:lnTo>
                  <a:pt x="2272733" y="1815178"/>
                </a:lnTo>
                <a:lnTo>
                  <a:pt x="2323526" y="1855597"/>
                </a:lnTo>
                <a:lnTo>
                  <a:pt x="2300577" y="1878547"/>
                </a:lnTo>
                <a:lnTo>
                  <a:pt x="2209586" y="1924444"/>
                </a:lnTo>
                <a:lnTo>
                  <a:pt x="2186637" y="1946991"/>
                </a:lnTo>
                <a:lnTo>
                  <a:pt x="2197910" y="1981213"/>
                </a:lnTo>
                <a:lnTo>
                  <a:pt x="2163688" y="2015436"/>
                </a:lnTo>
                <a:lnTo>
                  <a:pt x="2156989" y="2015436"/>
                </a:lnTo>
                <a:lnTo>
                  <a:pt x="2159659" y="2020075"/>
                </a:lnTo>
                <a:lnTo>
                  <a:pt x="2136710" y="2054297"/>
                </a:lnTo>
                <a:lnTo>
                  <a:pt x="2102488" y="2043024"/>
                </a:lnTo>
                <a:lnTo>
                  <a:pt x="2056992" y="1985852"/>
                </a:lnTo>
                <a:lnTo>
                  <a:pt x="2022770" y="1997528"/>
                </a:lnTo>
                <a:lnTo>
                  <a:pt x="1999821" y="1997528"/>
                </a:lnTo>
                <a:lnTo>
                  <a:pt x="1996053" y="2001296"/>
                </a:lnTo>
                <a:lnTo>
                  <a:pt x="1993278" y="2010307"/>
                </a:lnTo>
                <a:lnTo>
                  <a:pt x="1986302" y="2010307"/>
                </a:lnTo>
                <a:lnTo>
                  <a:pt x="1954325" y="2031750"/>
                </a:lnTo>
                <a:lnTo>
                  <a:pt x="1954325" y="2010307"/>
                </a:lnTo>
                <a:lnTo>
                  <a:pt x="1952765" y="2010307"/>
                </a:lnTo>
                <a:lnTo>
                  <a:pt x="1947761" y="2015139"/>
                </a:lnTo>
                <a:lnTo>
                  <a:pt x="1953645" y="2015139"/>
                </a:lnTo>
                <a:lnTo>
                  <a:pt x="1942372" y="2038089"/>
                </a:lnTo>
                <a:lnTo>
                  <a:pt x="1931098" y="2049362"/>
                </a:lnTo>
                <a:lnTo>
                  <a:pt x="1919422" y="2049362"/>
                </a:lnTo>
                <a:lnTo>
                  <a:pt x="1896473" y="2072311"/>
                </a:lnTo>
                <a:lnTo>
                  <a:pt x="1896473" y="2049362"/>
                </a:lnTo>
                <a:lnTo>
                  <a:pt x="1873927" y="2038089"/>
                </a:lnTo>
                <a:lnTo>
                  <a:pt x="1873927" y="2015139"/>
                </a:lnTo>
                <a:lnTo>
                  <a:pt x="1850978" y="1992593"/>
                </a:lnTo>
                <a:lnTo>
                  <a:pt x="1850978" y="1992071"/>
                </a:lnTo>
                <a:lnTo>
                  <a:pt x="1829222" y="1999237"/>
                </a:lnTo>
                <a:lnTo>
                  <a:pt x="1829222" y="2033460"/>
                </a:lnTo>
                <a:lnTo>
                  <a:pt x="1817949" y="2044733"/>
                </a:lnTo>
                <a:lnTo>
                  <a:pt x="1806273" y="2022186"/>
                </a:lnTo>
                <a:lnTo>
                  <a:pt x="1703605" y="2101905"/>
                </a:lnTo>
                <a:lnTo>
                  <a:pt x="1680656" y="2101905"/>
                </a:lnTo>
                <a:lnTo>
                  <a:pt x="1646434" y="2113178"/>
                </a:lnTo>
                <a:lnTo>
                  <a:pt x="1648985" y="2108252"/>
                </a:lnTo>
                <a:lnTo>
                  <a:pt x="1629967" y="2108252"/>
                </a:lnTo>
                <a:lnTo>
                  <a:pt x="1629967" y="2119928"/>
                </a:lnTo>
                <a:lnTo>
                  <a:pt x="1584069" y="2142877"/>
                </a:lnTo>
                <a:lnTo>
                  <a:pt x="1595745" y="2177099"/>
                </a:lnTo>
                <a:lnTo>
                  <a:pt x="1584069" y="2188373"/>
                </a:lnTo>
                <a:lnTo>
                  <a:pt x="1549847" y="2188373"/>
                </a:lnTo>
                <a:lnTo>
                  <a:pt x="1527300" y="2222595"/>
                </a:lnTo>
                <a:lnTo>
                  <a:pt x="1504351" y="2222595"/>
                </a:lnTo>
                <a:lnTo>
                  <a:pt x="1481402" y="2245544"/>
                </a:lnTo>
                <a:lnTo>
                  <a:pt x="1481402" y="2256817"/>
                </a:lnTo>
                <a:lnTo>
                  <a:pt x="1458453" y="2256817"/>
                </a:lnTo>
                <a:lnTo>
                  <a:pt x="1412957" y="2245544"/>
                </a:lnTo>
                <a:lnTo>
                  <a:pt x="1378735" y="2177099"/>
                </a:lnTo>
                <a:lnTo>
                  <a:pt x="1390008" y="2142877"/>
                </a:lnTo>
                <a:lnTo>
                  <a:pt x="1367462" y="2131201"/>
                </a:lnTo>
                <a:lnTo>
                  <a:pt x="1367462" y="2108252"/>
                </a:lnTo>
                <a:lnTo>
                  <a:pt x="1390008" y="2096979"/>
                </a:lnTo>
                <a:lnTo>
                  <a:pt x="1401684" y="2051483"/>
                </a:lnTo>
                <a:lnTo>
                  <a:pt x="1390008" y="2028535"/>
                </a:lnTo>
                <a:lnTo>
                  <a:pt x="1401684" y="2017261"/>
                </a:lnTo>
                <a:lnTo>
                  <a:pt x="1424231" y="2028535"/>
                </a:lnTo>
                <a:lnTo>
                  <a:pt x="1447180" y="2028535"/>
                </a:lnTo>
                <a:lnTo>
                  <a:pt x="1426539" y="1946334"/>
                </a:lnTo>
                <a:lnTo>
                  <a:pt x="1418151" y="1942066"/>
                </a:lnTo>
                <a:lnTo>
                  <a:pt x="1418151" y="1930793"/>
                </a:lnTo>
                <a:lnTo>
                  <a:pt x="1420756" y="1930793"/>
                </a:lnTo>
                <a:lnTo>
                  <a:pt x="1420756" y="1912143"/>
                </a:lnTo>
                <a:lnTo>
                  <a:pt x="1411507" y="1902562"/>
                </a:lnTo>
                <a:lnTo>
                  <a:pt x="1400234" y="1914238"/>
                </a:lnTo>
                <a:lnTo>
                  <a:pt x="1354335" y="1902562"/>
                </a:lnTo>
                <a:lnTo>
                  <a:pt x="1366011" y="1914238"/>
                </a:lnTo>
                <a:lnTo>
                  <a:pt x="1343062" y="1925511"/>
                </a:lnTo>
                <a:lnTo>
                  <a:pt x="1343062" y="1914238"/>
                </a:lnTo>
                <a:lnTo>
                  <a:pt x="1308840" y="1914238"/>
                </a:lnTo>
                <a:lnTo>
                  <a:pt x="1274617" y="1880016"/>
                </a:lnTo>
                <a:lnTo>
                  <a:pt x="1285891" y="1868340"/>
                </a:lnTo>
                <a:lnTo>
                  <a:pt x="1308840" y="1902562"/>
                </a:lnTo>
                <a:lnTo>
                  <a:pt x="1331789" y="1891289"/>
                </a:lnTo>
                <a:lnTo>
                  <a:pt x="1320113" y="1868340"/>
                </a:lnTo>
                <a:lnTo>
                  <a:pt x="1308840" y="1845794"/>
                </a:lnTo>
                <a:lnTo>
                  <a:pt x="1331789" y="1834118"/>
                </a:lnTo>
                <a:lnTo>
                  <a:pt x="1343062" y="1845794"/>
                </a:lnTo>
                <a:lnTo>
                  <a:pt x="1343062" y="1857067"/>
                </a:lnTo>
                <a:lnTo>
                  <a:pt x="1354335" y="1868340"/>
                </a:lnTo>
                <a:lnTo>
                  <a:pt x="1377284" y="1868340"/>
                </a:lnTo>
                <a:lnTo>
                  <a:pt x="1366011" y="1811571"/>
                </a:lnTo>
                <a:lnTo>
                  <a:pt x="1331789" y="1777349"/>
                </a:lnTo>
                <a:lnTo>
                  <a:pt x="1285891" y="1777349"/>
                </a:lnTo>
                <a:lnTo>
                  <a:pt x="1276893" y="1768030"/>
                </a:lnTo>
                <a:lnTo>
                  <a:pt x="1255083" y="1773578"/>
                </a:lnTo>
                <a:lnTo>
                  <a:pt x="1220861" y="1796125"/>
                </a:lnTo>
                <a:lnTo>
                  <a:pt x="1209587" y="1876245"/>
                </a:lnTo>
                <a:lnTo>
                  <a:pt x="1186639" y="1864569"/>
                </a:lnTo>
                <a:lnTo>
                  <a:pt x="1186639" y="1853296"/>
                </a:lnTo>
                <a:lnTo>
                  <a:pt x="1152416" y="1864569"/>
                </a:lnTo>
                <a:lnTo>
                  <a:pt x="1141143" y="1887518"/>
                </a:lnTo>
                <a:lnTo>
                  <a:pt x="1118194" y="1887518"/>
                </a:lnTo>
                <a:lnTo>
                  <a:pt x="1118194" y="1933416"/>
                </a:lnTo>
                <a:lnTo>
                  <a:pt x="1106920" y="1921740"/>
                </a:lnTo>
                <a:lnTo>
                  <a:pt x="1072698" y="1898792"/>
                </a:lnTo>
                <a:lnTo>
                  <a:pt x="1061425" y="1898792"/>
                </a:lnTo>
                <a:lnTo>
                  <a:pt x="1049749" y="1921740"/>
                </a:lnTo>
                <a:lnTo>
                  <a:pt x="1038475" y="1933416"/>
                </a:lnTo>
                <a:lnTo>
                  <a:pt x="1027202" y="1933416"/>
                </a:lnTo>
                <a:lnTo>
                  <a:pt x="1015526" y="1944689"/>
                </a:lnTo>
                <a:lnTo>
                  <a:pt x="981304" y="1944689"/>
                </a:lnTo>
                <a:lnTo>
                  <a:pt x="981304" y="1921740"/>
                </a:lnTo>
                <a:lnTo>
                  <a:pt x="924952" y="1899120"/>
                </a:lnTo>
                <a:lnTo>
                  <a:pt x="910854" y="1906421"/>
                </a:lnTo>
                <a:lnTo>
                  <a:pt x="887905" y="1906421"/>
                </a:lnTo>
                <a:lnTo>
                  <a:pt x="887905" y="1917694"/>
                </a:lnTo>
                <a:lnTo>
                  <a:pt x="910854" y="1951916"/>
                </a:lnTo>
                <a:lnTo>
                  <a:pt x="899178" y="1951916"/>
                </a:lnTo>
                <a:lnTo>
                  <a:pt x="864956" y="1929370"/>
                </a:lnTo>
                <a:lnTo>
                  <a:pt x="842409" y="1940643"/>
                </a:lnTo>
                <a:lnTo>
                  <a:pt x="842409" y="1917694"/>
                </a:lnTo>
                <a:lnTo>
                  <a:pt x="853683" y="1906421"/>
                </a:lnTo>
                <a:lnTo>
                  <a:pt x="853683" y="1894745"/>
                </a:lnTo>
                <a:lnTo>
                  <a:pt x="819460" y="1894745"/>
                </a:lnTo>
                <a:lnTo>
                  <a:pt x="796511" y="1872198"/>
                </a:lnTo>
                <a:lnTo>
                  <a:pt x="773562" y="1849250"/>
                </a:lnTo>
                <a:lnTo>
                  <a:pt x="728067" y="1860523"/>
                </a:lnTo>
                <a:lnTo>
                  <a:pt x="728067" y="1816397"/>
                </a:lnTo>
                <a:lnTo>
                  <a:pt x="694445" y="1827473"/>
                </a:lnTo>
                <a:lnTo>
                  <a:pt x="671496" y="1816200"/>
                </a:lnTo>
                <a:lnTo>
                  <a:pt x="660222" y="1827473"/>
                </a:lnTo>
                <a:lnTo>
                  <a:pt x="637273" y="1827473"/>
                </a:lnTo>
                <a:lnTo>
                  <a:pt x="632378" y="1837438"/>
                </a:lnTo>
                <a:lnTo>
                  <a:pt x="635850" y="1842615"/>
                </a:lnTo>
                <a:lnTo>
                  <a:pt x="612901" y="1888111"/>
                </a:lnTo>
                <a:lnTo>
                  <a:pt x="578679" y="1888111"/>
                </a:lnTo>
                <a:lnTo>
                  <a:pt x="567003" y="1876837"/>
                </a:lnTo>
                <a:lnTo>
                  <a:pt x="544457" y="1876837"/>
                </a:lnTo>
                <a:lnTo>
                  <a:pt x="521508" y="1888111"/>
                </a:lnTo>
                <a:lnTo>
                  <a:pt x="498559" y="1876837"/>
                </a:lnTo>
                <a:lnTo>
                  <a:pt x="464336" y="1899384"/>
                </a:lnTo>
                <a:lnTo>
                  <a:pt x="453063" y="1888111"/>
                </a:lnTo>
                <a:lnTo>
                  <a:pt x="430114" y="1899384"/>
                </a:lnTo>
                <a:lnTo>
                  <a:pt x="418841" y="1876837"/>
                </a:lnTo>
                <a:lnTo>
                  <a:pt x="373345" y="1899384"/>
                </a:lnTo>
                <a:lnTo>
                  <a:pt x="364990" y="1891316"/>
                </a:lnTo>
                <a:lnTo>
                  <a:pt x="363989" y="1896214"/>
                </a:lnTo>
                <a:lnTo>
                  <a:pt x="318494" y="1907487"/>
                </a:lnTo>
                <a:lnTo>
                  <a:pt x="295545" y="1861991"/>
                </a:lnTo>
                <a:lnTo>
                  <a:pt x="267697" y="1843317"/>
                </a:lnTo>
                <a:lnTo>
                  <a:pt x="262505" y="1848695"/>
                </a:lnTo>
                <a:lnTo>
                  <a:pt x="239556" y="1848695"/>
                </a:lnTo>
                <a:lnTo>
                  <a:pt x="216607" y="1882917"/>
                </a:lnTo>
                <a:lnTo>
                  <a:pt x="216607" y="1894190"/>
                </a:lnTo>
                <a:lnTo>
                  <a:pt x="205334" y="1928412"/>
                </a:lnTo>
                <a:lnTo>
                  <a:pt x="171112" y="1905464"/>
                </a:lnTo>
                <a:lnTo>
                  <a:pt x="159838" y="1917139"/>
                </a:lnTo>
                <a:lnTo>
                  <a:pt x="125213" y="1894190"/>
                </a:lnTo>
                <a:lnTo>
                  <a:pt x="90991" y="1905464"/>
                </a:lnTo>
                <a:lnTo>
                  <a:pt x="102667" y="1871241"/>
                </a:lnTo>
                <a:lnTo>
                  <a:pt x="113940" y="1723079"/>
                </a:lnTo>
                <a:lnTo>
                  <a:pt x="79718" y="1654635"/>
                </a:lnTo>
                <a:lnTo>
                  <a:pt x="56768" y="1631686"/>
                </a:lnTo>
                <a:lnTo>
                  <a:pt x="45495" y="1642959"/>
                </a:lnTo>
                <a:lnTo>
                  <a:pt x="0" y="1642959"/>
                </a:lnTo>
                <a:lnTo>
                  <a:pt x="0" y="1574515"/>
                </a:lnTo>
                <a:lnTo>
                  <a:pt x="34222" y="1551968"/>
                </a:lnTo>
                <a:lnTo>
                  <a:pt x="56768" y="1529019"/>
                </a:lnTo>
                <a:lnTo>
                  <a:pt x="79718" y="1540292"/>
                </a:lnTo>
                <a:lnTo>
                  <a:pt x="90991" y="1506070"/>
                </a:lnTo>
                <a:lnTo>
                  <a:pt x="125213" y="1471848"/>
                </a:lnTo>
                <a:lnTo>
                  <a:pt x="136889" y="1437625"/>
                </a:lnTo>
                <a:lnTo>
                  <a:pt x="159838" y="1426352"/>
                </a:lnTo>
                <a:lnTo>
                  <a:pt x="182385" y="1357908"/>
                </a:lnTo>
                <a:lnTo>
                  <a:pt x="216607" y="1346232"/>
                </a:lnTo>
                <a:lnTo>
                  <a:pt x="228283" y="1323685"/>
                </a:lnTo>
                <a:lnTo>
                  <a:pt x="273779" y="1312010"/>
                </a:lnTo>
                <a:lnTo>
                  <a:pt x="319274" y="1357908"/>
                </a:lnTo>
                <a:lnTo>
                  <a:pt x="353496" y="1357908"/>
                </a:lnTo>
                <a:lnTo>
                  <a:pt x="370986" y="1340418"/>
                </a:lnTo>
                <a:lnTo>
                  <a:pt x="363989" y="1336982"/>
                </a:lnTo>
                <a:lnTo>
                  <a:pt x="409887" y="1291486"/>
                </a:lnTo>
                <a:lnTo>
                  <a:pt x="444109" y="1279810"/>
                </a:lnTo>
                <a:lnTo>
                  <a:pt x="444109" y="1291486"/>
                </a:lnTo>
                <a:lnTo>
                  <a:pt x="466656" y="1291486"/>
                </a:lnTo>
                <a:lnTo>
                  <a:pt x="507638" y="1260929"/>
                </a:lnTo>
                <a:lnTo>
                  <a:pt x="513976" y="1235123"/>
                </a:lnTo>
                <a:lnTo>
                  <a:pt x="548199" y="1121183"/>
                </a:lnTo>
                <a:lnTo>
                  <a:pt x="582421" y="938395"/>
                </a:lnTo>
                <a:lnTo>
                  <a:pt x="583251" y="937839"/>
                </a:lnTo>
                <a:lnTo>
                  <a:pt x="591502" y="897440"/>
                </a:lnTo>
                <a:lnTo>
                  <a:pt x="579826" y="783499"/>
                </a:lnTo>
                <a:lnTo>
                  <a:pt x="565206" y="768880"/>
                </a:lnTo>
                <a:lnTo>
                  <a:pt x="561506" y="770698"/>
                </a:lnTo>
                <a:lnTo>
                  <a:pt x="550232" y="747749"/>
                </a:lnTo>
                <a:lnTo>
                  <a:pt x="493061" y="736475"/>
                </a:lnTo>
                <a:lnTo>
                  <a:pt x="493061" y="725202"/>
                </a:lnTo>
                <a:lnTo>
                  <a:pt x="504737" y="702253"/>
                </a:lnTo>
                <a:lnTo>
                  <a:pt x="516010" y="713526"/>
                </a:lnTo>
                <a:lnTo>
                  <a:pt x="527283" y="702253"/>
                </a:lnTo>
                <a:lnTo>
                  <a:pt x="573182" y="713526"/>
                </a:lnTo>
                <a:lnTo>
                  <a:pt x="573182" y="690980"/>
                </a:lnTo>
                <a:lnTo>
                  <a:pt x="596131" y="690980"/>
                </a:lnTo>
                <a:lnTo>
                  <a:pt x="618677" y="622535"/>
                </a:lnTo>
                <a:lnTo>
                  <a:pt x="596131" y="553688"/>
                </a:lnTo>
                <a:lnTo>
                  <a:pt x="616584" y="522644"/>
                </a:lnTo>
                <a:lnTo>
                  <a:pt x="613170" y="520907"/>
                </a:lnTo>
                <a:lnTo>
                  <a:pt x="613170" y="498360"/>
                </a:lnTo>
                <a:lnTo>
                  <a:pt x="693290" y="543855"/>
                </a:lnTo>
                <a:lnTo>
                  <a:pt x="693290" y="566804"/>
                </a:lnTo>
                <a:lnTo>
                  <a:pt x="727513" y="578077"/>
                </a:lnTo>
                <a:lnTo>
                  <a:pt x="738786" y="612300"/>
                </a:lnTo>
                <a:lnTo>
                  <a:pt x="761735" y="623975"/>
                </a:lnTo>
                <a:lnTo>
                  <a:pt x="761735" y="624053"/>
                </a:lnTo>
                <a:lnTo>
                  <a:pt x="788712" y="632940"/>
                </a:lnTo>
                <a:lnTo>
                  <a:pt x="834208" y="598717"/>
                </a:lnTo>
                <a:lnTo>
                  <a:pt x="845884" y="564495"/>
                </a:lnTo>
                <a:lnTo>
                  <a:pt x="868430" y="564495"/>
                </a:lnTo>
                <a:lnTo>
                  <a:pt x="880106" y="552819"/>
                </a:lnTo>
                <a:lnTo>
                  <a:pt x="945076" y="571415"/>
                </a:lnTo>
                <a:lnTo>
                  <a:pt x="967623" y="583091"/>
                </a:lnTo>
                <a:lnTo>
                  <a:pt x="1001845" y="628587"/>
                </a:lnTo>
                <a:lnTo>
                  <a:pt x="1001845" y="674082"/>
                </a:lnTo>
                <a:lnTo>
                  <a:pt x="990572" y="765476"/>
                </a:lnTo>
                <a:lnTo>
                  <a:pt x="1013521" y="902365"/>
                </a:lnTo>
                <a:lnTo>
                  <a:pt x="1012673" y="901806"/>
                </a:lnTo>
                <a:lnTo>
                  <a:pt x="1022475" y="971471"/>
                </a:lnTo>
                <a:lnTo>
                  <a:pt x="1034151" y="1028642"/>
                </a:lnTo>
                <a:lnTo>
                  <a:pt x="1025023" y="1028642"/>
                </a:lnTo>
                <a:lnTo>
                  <a:pt x="1034036" y="1101393"/>
                </a:lnTo>
                <a:lnTo>
                  <a:pt x="1068259" y="1181514"/>
                </a:lnTo>
                <a:lnTo>
                  <a:pt x="1136703" y="1215737"/>
                </a:lnTo>
                <a:lnTo>
                  <a:pt x="1147977" y="1204061"/>
                </a:lnTo>
                <a:lnTo>
                  <a:pt x="1170926" y="1215737"/>
                </a:lnTo>
                <a:lnTo>
                  <a:pt x="1205148" y="1204061"/>
                </a:lnTo>
                <a:lnTo>
                  <a:pt x="1285269" y="1124343"/>
                </a:lnTo>
                <a:lnTo>
                  <a:pt x="1285269" y="1104261"/>
                </a:lnTo>
                <a:lnTo>
                  <a:pt x="1271457" y="1100839"/>
                </a:lnTo>
                <a:lnTo>
                  <a:pt x="1282731" y="1089566"/>
                </a:lnTo>
                <a:lnTo>
                  <a:pt x="1282731" y="1021122"/>
                </a:lnTo>
                <a:lnTo>
                  <a:pt x="1259782" y="1032395"/>
                </a:lnTo>
                <a:lnTo>
                  <a:pt x="1236832" y="1021122"/>
                </a:lnTo>
                <a:lnTo>
                  <a:pt x="1271457" y="1009446"/>
                </a:lnTo>
                <a:lnTo>
                  <a:pt x="1259782" y="986497"/>
                </a:lnTo>
                <a:lnTo>
                  <a:pt x="1282731" y="975223"/>
                </a:lnTo>
                <a:lnTo>
                  <a:pt x="1271457" y="952274"/>
                </a:lnTo>
                <a:lnTo>
                  <a:pt x="1282731" y="941001"/>
                </a:lnTo>
                <a:lnTo>
                  <a:pt x="1294004" y="906779"/>
                </a:lnTo>
                <a:lnTo>
                  <a:pt x="1328226" y="918052"/>
                </a:lnTo>
                <a:lnTo>
                  <a:pt x="1339902" y="941001"/>
                </a:lnTo>
                <a:lnTo>
                  <a:pt x="1385398" y="941001"/>
                </a:lnTo>
                <a:lnTo>
                  <a:pt x="1396671" y="975223"/>
                </a:lnTo>
                <a:lnTo>
                  <a:pt x="1430893" y="1009446"/>
                </a:lnTo>
                <a:lnTo>
                  <a:pt x="1419620" y="1043668"/>
                </a:lnTo>
                <a:lnTo>
                  <a:pt x="1430893" y="1055344"/>
                </a:lnTo>
                <a:lnTo>
                  <a:pt x="1453842" y="1043668"/>
                </a:lnTo>
                <a:lnTo>
                  <a:pt x="1488065" y="1055344"/>
                </a:lnTo>
                <a:lnTo>
                  <a:pt x="1511014" y="1077890"/>
                </a:lnTo>
                <a:lnTo>
                  <a:pt x="1533963" y="1077890"/>
                </a:lnTo>
                <a:lnTo>
                  <a:pt x="1568185" y="1135061"/>
                </a:lnTo>
                <a:lnTo>
                  <a:pt x="1559857" y="1138405"/>
                </a:lnTo>
                <a:lnTo>
                  <a:pt x="1578265" y="1157142"/>
                </a:lnTo>
                <a:lnTo>
                  <a:pt x="1601214" y="1157142"/>
                </a:lnTo>
                <a:lnTo>
                  <a:pt x="1658386" y="1122920"/>
                </a:lnTo>
                <a:lnTo>
                  <a:pt x="1726830" y="1008577"/>
                </a:lnTo>
                <a:lnTo>
                  <a:pt x="1732951" y="989996"/>
                </a:lnTo>
                <a:lnTo>
                  <a:pt x="1728263" y="988844"/>
                </a:lnTo>
                <a:lnTo>
                  <a:pt x="1751212" y="851955"/>
                </a:lnTo>
                <a:lnTo>
                  <a:pt x="1751212" y="749288"/>
                </a:lnTo>
                <a:lnTo>
                  <a:pt x="1796708" y="692116"/>
                </a:lnTo>
                <a:lnTo>
                  <a:pt x="1796708" y="680843"/>
                </a:lnTo>
                <a:lnTo>
                  <a:pt x="1812935" y="672588"/>
                </a:lnTo>
                <a:lnTo>
                  <a:pt x="1812935" y="655218"/>
                </a:lnTo>
                <a:lnTo>
                  <a:pt x="1767439" y="552551"/>
                </a:lnTo>
                <a:lnTo>
                  <a:pt x="1698994" y="472835"/>
                </a:lnTo>
                <a:lnTo>
                  <a:pt x="1653096" y="472835"/>
                </a:lnTo>
                <a:lnTo>
                  <a:pt x="1618874" y="541278"/>
                </a:lnTo>
                <a:lnTo>
                  <a:pt x="1664772" y="518331"/>
                </a:lnTo>
                <a:lnTo>
                  <a:pt x="1653096" y="541278"/>
                </a:lnTo>
                <a:lnTo>
                  <a:pt x="1607600" y="586774"/>
                </a:lnTo>
                <a:lnTo>
                  <a:pt x="1562105" y="598449"/>
                </a:lnTo>
                <a:lnTo>
                  <a:pt x="1539156" y="620996"/>
                </a:lnTo>
                <a:lnTo>
                  <a:pt x="1527883" y="643945"/>
                </a:lnTo>
                <a:lnTo>
                  <a:pt x="1493660" y="643945"/>
                </a:lnTo>
                <a:lnTo>
                  <a:pt x="1470711" y="620996"/>
                </a:lnTo>
                <a:lnTo>
                  <a:pt x="1413540" y="609722"/>
                </a:lnTo>
                <a:lnTo>
                  <a:pt x="1379318" y="655218"/>
                </a:lnTo>
                <a:lnTo>
                  <a:pt x="1333822" y="655218"/>
                </a:lnTo>
                <a:lnTo>
                  <a:pt x="1310873" y="678167"/>
                </a:lnTo>
                <a:lnTo>
                  <a:pt x="1276651" y="666894"/>
                </a:lnTo>
                <a:lnTo>
                  <a:pt x="1208206" y="712389"/>
                </a:lnTo>
                <a:lnTo>
                  <a:pt x="1196531" y="746612"/>
                </a:lnTo>
                <a:lnTo>
                  <a:pt x="1162308" y="735338"/>
                </a:lnTo>
                <a:lnTo>
                  <a:pt x="1139762" y="712389"/>
                </a:lnTo>
                <a:lnTo>
                  <a:pt x="1139762" y="678167"/>
                </a:lnTo>
                <a:lnTo>
                  <a:pt x="1128086" y="620996"/>
                </a:lnTo>
                <a:lnTo>
                  <a:pt x="1151035" y="598449"/>
                </a:lnTo>
                <a:lnTo>
                  <a:pt x="1164349" y="587760"/>
                </a:lnTo>
                <a:lnTo>
                  <a:pt x="1164349" y="557180"/>
                </a:lnTo>
                <a:lnTo>
                  <a:pt x="1153076" y="522959"/>
                </a:lnTo>
                <a:lnTo>
                  <a:pt x="1175622" y="511687"/>
                </a:lnTo>
                <a:lnTo>
                  <a:pt x="1198571" y="420292"/>
                </a:lnTo>
                <a:lnTo>
                  <a:pt x="1187298" y="386070"/>
                </a:lnTo>
                <a:lnTo>
                  <a:pt x="1221520" y="374797"/>
                </a:lnTo>
                <a:lnTo>
                  <a:pt x="1232794" y="294676"/>
                </a:lnTo>
                <a:lnTo>
                  <a:pt x="1255743" y="203282"/>
                </a:lnTo>
                <a:lnTo>
                  <a:pt x="1278692" y="203282"/>
                </a:lnTo>
                <a:lnTo>
                  <a:pt x="1278692" y="180736"/>
                </a:lnTo>
                <a:lnTo>
                  <a:pt x="1301239" y="134838"/>
                </a:lnTo>
                <a:lnTo>
                  <a:pt x="1307062" y="137801"/>
                </a:lnTo>
                <a:lnTo>
                  <a:pt x="1342508" y="102666"/>
                </a:lnTo>
                <a:lnTo>
                  <a:pt x="1319559" y="45495"/>
                </a:lnTo>
                <a:close/>
              </a:path>
            </a:pathLst>
          </a:cu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0080A14C-D36E-4C04-8915-B581CAA4D70E}"/>
              </a:ext>
            </a:extLst>
          </p:cNvPr>
          <p:cNvGrpSpPr/>
          <p:nvPr/>
        </p:nvGrpSpPr>
        <p:grpSpPr>
          <a:xfrm>
            <a:off x="1291049" y="998730"/>
            <a:ext cx="1456501" cy="2452547"/>
            <a:chOff x="3458426" y="2174609"/>
            <a:chExt cx="1645783" cy="2771271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4AC0D4F2-F040-4076-8ADA-10D9025910AE}"/>
                </a:ext>
              </a:extLst>
            </p:cNvPr>
            <p:cNvSpPr/>
            <p:nvPr/>
          </p:nvSpPr>
          <p:spPr bwMode="auto">
            <a:xfrm flipH="1">
              <a:off x="4296203" y="3003687"/>
              <a:ext cx="779772" cy="644194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482652A-CC5F-47D8-BB26-5564036F2CA7}"/>
                </a:ext>
              </a:extLst>
            </p:cNvPr>
            <p:cNvSpPr/>
            <p:nvPr/>
          </p:nvSpPr>
          <p:spPr bwMode="auto">
            <a:xfrm>
              <a:off x="3488482" y="3003687"/>
              <a:ext cx="779772" cy="644194"/>
            </a:xfrm>
            <a:custGeom>
              <a:avLst/>
              <a:gdLst>
                <a:gd name="connsiteX0" fmla="*/ 270466 w 725082"/>
                <a:gd name="connsiteY0" fmla="*/ 0 h 599013"/>
                <a:gd name="connsiteX1" fmla="*/ 494741 w 725082"/>
                <a:gd name="connsiteY1" fmla="*/ 106153 h 599013"/>
                <a:gd name="connsiteX2" fmla="*/ 504366 w 725082"/>
                <a:gd name="connsiteY2" fmla="*/ 121940 h 599013"/>
                <a:gd name="connsiteX3" fmla="*/ 509124 w 725082"/>
                <a:gd name="connsiteY3" fmla="*/ 122367 h 599013"/>
                <a:gd name="connsiteX4" fmla="*/ 725082 w 725082"/>
                <a:gd name="connsiteY4" fmla="*/ 358244 h 599013"/>
                <a:gd name="connsiteX5" fmla="*/ 454616 w 725082"/>
                <a:gd name="connsiteY5" fmla="*/ 599013 h 599013"/>
                <a:gd name="connsiteX6" fmla="*/ 230342 w 725082"/>
                <a:gd name="connsiteY6" fmla="*/ 492860 h 599013"/>
                <a:gd name="connsiteX7" fmla="*/ 220716 w 725082"/>
                <a:gd name="connsiteY7" fmla="*/ 477074 h 599013"/>
                <a:gd name="connsiteX8" fmla="*/ 215958 w 725082"/>
                <a:gd name="connsiteY8" fmla="*/ 476647 h 599013"/>
                <a:gd name="connsiteX9" fmla="*/ 0 w 725082"/>
                <a:gd name="connsiteY9" fmla="*/ 240769 h 599013"/>
                <a:gd name="connsiteX10" fmla="*/ 270466 w 725082"/>
                <a:gd name="connsiteY10" fmla="*/ 0 h 599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5082" h="599013">
                  <a:moveTo>
                    <a:pt x="270466" y="0"/>
                  </a:moveTo>
                  <a:cubicBezTo>
                    <a:pt x="363825" y="0"/>
                    <a:pt x="446136" y="42108"/>
                    <a:pt x="494741" y="106153"/>
                  </a:cubicBezTo>
                  <a:lnTo>
                    <a:pt x="504366" y="121940"/>
                  </a:lnTo>
                  <a:lnTo>
                    <a:pt x="509124" y="122367"/>
                  </a:lnTo>
                  <a:cubicBezTo>
                    <a:pt x="632371" y="144818"/>
                    <a:pt x="725082" y="241893"/>
                    <a:pt x="725082" y="358244"/>
                  </a:cubicBezTo>
                  <a:cubicBezTo>
                    <a:pt x="725082" y="491217"/>
                    <a:pt x="603990" y="599013"/>
                    <a:pt x="454616" y="599013"/>
                  </a:cubicBezTo>
                  <a:cubicBezTo>
                    <a:pt x="361257" y="599013"/>
                    <a:pt x="278946" y="556905"/>
                    <a:pt x="230342" y="492860"/>
                  </a:cubicBezTo>
                  <a:lnTo>
                    <a:pt x="220716" y="477074"/>
                  </a:lnTo>
                  <a:lnTo>
                    <a:pt x="215958" y="476647"/>
                  </a:lnTo>
                  <a:cubicBezTo>
                    <a:pt x="92711" y="454196"/>
                    <a:pt x="0" y="357121"/>
                    <a:pt x="0" y="240769"/>
                  </a:cubicBezTo>
                  <a:cubicBezTo>
                    <a:pt x="0" y="107796"/>
                    <a:pt x="121092" y="0"/>
                    <a:pt x="27046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楕円 211">
              <a:extLst>
                <a:ext uri="{FF2B5EF4-FFF2-40B4-BE49-F238E27FC236}">
                  <a16:creationId xmlns:a16="http://schemas.microsoft.com/office/drawing/2014/main" id="{3F306EDD-B433-47F1-881B-EA3A89506EA1}"/>
                </a:ext>
              </a:extLst>
            </p:cNvPr>
            <p:cNvSpPr/>
            <p:nvPr/>
          </p:nvSpPr>
          <p:spPr bwMode="auto">
            <a:xfrm>
              <a:off x="3744076" y="3344680"/>
              <a:ext cx="1074284" cy="1018975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0066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四角形: 角を丸くする 142">
              <a:extLst>
                <a:ext uri="{FF2B5EF4-FFF2-40B4-BE49-F238E27FC236}">
                  <a16:creationId xmlns:a16="http://schemas.microsoft.com/office/drawing/2014/main" id="{D53212A4-1971-47CC-BA19-A8640AAC5DA3}"/>
                </a:ext>
              </a:extLst>
            </p:cNvPr>
            <p:cNvSpPr/>
            <p:nvPr/>
          </p:nvSpPr>
          <p:spPr bwMode="auto">
            <a:xfrm>
              <a:off x="3568757" y="2174609"/>
              <a:ext cx="1424922" cy="1258388"/>
            </a:xfrm>
            <a:prstGeom prst="roundRect">
              <a:avLst>
                <a:gd name="adj" fmla="val 42674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0A6F44D2-09E9-4D5C-A067-8CAD0DDB4336}"/>
                </a:ext>
              </a:extLst>
            </p:cNvPr>
            <p:cNvSpPr/>
            <p:nvPr/>
          </p:nvSpPr>
          <p:spPr bwMode="auto">
            <a:xfrm>
              <a:off x="3620634" y="4245271"/>
              <a:ext cx="1308554" cy="700609"/>
            </a:xfrm>
            <a:custGeom>
              <a:avLst/>
              <a:gdLst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33151 w 1266302"/>
                <a:gd name="connsiteY14" fmla="*/ 478493 h 798867"/>
                <a:gd name="connsiteX15" fmla="*/ 606543 w 1266302"/>
                <a:gd name="connsiteY15" fmla="*/ 577794 h 798867"/>
                <a:gd name="connsiteX16" fmla="*/ 241359 w 1266302"/>
                <a:gd name="connsiteY16" fmla="*/ 788633 h 798867"/>
                <a:gd name="connsiteX17" fmla="*/ 221072 w 1266302"/>
                <a:gd name="connsiteY17" fmla="*/ 783198 h 798867"/>
                <a:gd name="connsiteX18" fmla="*/ 10233 w 1266302"/>
                <a:gd name="connsiteY18" fmla="*/ 418013 h 798867"/>
                <a:gd name="connsiteX19" fmla="*/ 63003 w 1266302"/>
                <a:gd name="connsiteY19" fmla="*/ 221073 h 798867"/>
                <a:gd name="connsiteX20" fmla="*/ 368575 w 1266302"/>
                <a:gd name="connsiteY20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606543 w 1266302"/>
                <a:gd name="connsiteY14" fmla="*/ 577794 h 798867"/>
                <a:gd name="connsiteX15" fmla="*/ 241359 w 1266302"/>
                <a:gd name="connsiteY15" fmla="*/ 788633 h 798867"/>
                <a:gd name="connsiteX16" fmla="*/ 221072 w 1266302"/>
                <a:gd name="connsiteY16" fmla="*/ 783198 h 798867"/>
                <a:gd name="connsiteX17" fmla="*/ 10233 w 1266302"/>
                <a:gd name="connsiteY17" fmla="*/ 418013 h 798867"/>
                <a:gd name="connsiteX18" fmla="*/ 63003 w 1266302"/>
                <a:gd name="connsiteY18" fmla="*/ 221073 h 798867"/>
                <a:gd name="connsiteX19" fmla="*/ 368575 w 1266302"/>
                <a:gd name="connsiteY19" fmla="*/ 532 h 798867"/>
                <a:gd name="connsiteX0" fmla="*/ 368575 w 1266302"/>
                <a:gd name="connsiteY0" fmla="*/ 532 h 798867"/>
                <a:gd name="connsiteX1" fmla="*/ 428187 w 1266302"/>
                <a:gd name="connsiteY1" fmla="*/ 10234 h 798867"/>
                <a:gd name="connsiteX2" fmla="*/ 448474 w 1266302"/>
                <a:gd name="connsiteY2" fmla="*/ 15669 h 798867"/>
                <a:gd name="connsiteX3" fmla="*/ 629526 w 1266302"/>
                <a:gd name="connsiteY3" fmla="*/ 154595 h 798867"/>
                <a:gd name="connsiteX4" fmla="*/ 633163 w 1266302"/>
                <a:gd name="connsiteY4" fmla="*/ 165165 h 798867"/>
                <a:gd name="connsiteX5" fmla="*/ 644224 w 1266302"/>
                <a:gd name="connsiteY5" fmla="*/ 142379 h 798867"/>
                <a:gd name="connsiteX6" fmla="*/ 817828 w 1266302"/>
                <a:gd name="connsiteY6" fmla="*/ 15669 h 798867"/>
                <a:gd name="connsiteX7" fmla="*/ 838115 w 1266302"/>
                <a:gd name="connsiteY7" fmla="*/ 10234 h 798867"/>
                <a:gd name="connsiteX8" fmla="*/ 897727 w 1266302"/>
                <a:gd name="connsiteY8" fmla="*/ 532 h 798867"/>
                <a:gd name="connsiteX9" fmla="*/ 1203299 w 1266302"/>
                <a:gd name="connsiteY9" fmla="*/ 221073 h 798867"/>
                <a:gd name="connsiteX10" fmla="*/ 1256069 w 1266302"/>
                <a:gd name="connsiteY10" fmla="*/ 418013 h 798867"/>
                <a:gd name="connsiteX11" fmla="*/ 1045230 w 1266302"/>
                <a:gd name="connsiteY11" fmla="*/ 783198 h 798867"/>
                <a:gd name="connsiteX12" fmla="*/ 1024943 w 1266302"/>
                <a:gd name="connsiteY12" fmla="*/ 788633 h 798867"/>
                <a:gd name="connsiteX13" fmla="*/ 659759 w 1266302"/>
                <a:gd name="connsiteY13" fmla="*/ 577794 h 798867"/>
                <a:gd name="connsiteX14" fmla="*/ 241359 w 1266302"/>
                <a:gd name="connsiteY14" fmla="*/ 788633 h 798867"/>
                <a:gd name="connsiteX15" fmla="*/ 221072 w 1266302"/>
                <a:gd name="connsiteY15" fmla="*/ 783198 h 798867"/>
                <a:gd name="connsiteX16" fmla="*/ 10233 w 1266302"/>
                <a:gd name="connsiteY16" fmla="*/ 418013 h 798867"/>
                <a:gd name="connsiteX17" fmla="*/ 63003 w 1266302"/>
                <a:gd name="connsiteY17" fmla="*/ 221073 h 798867"/>
                <a:gd name="connsiteX18" fmla="*/ 368575 w 1266302"/>
                <a:gd name="connsiteY18" fmla="*/ 532 h 798867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644224 w 1266302"/>
                <a:gd name="connsiteY5" fmla="*/ 142379 h 788633"/>
                <a:gd name="connsiteX6" fmla="*/ 817828 w 1266302"/>
                <a:gd name="connsiteY6" fmla="*/ 15669 h 788633"/>
                <a:gd name="connsiteX7" fmla="*/ 838115 w 1266302"/>
                <a:gd name="connsiteY7" fmla="*/ 10234 h 788633"/>
                <a:gd name="connsiteX8" fmla="*/ 897727 w 1266302"/>
                <a:gd name="connsiteY8" fmla="*/ 532 h 788633"/>
                <a:gd name="connsiteX9" fmla="*/ 1203299 w 1266302"/>
                <a:gd name="connsiteY9" fmla="*/ 221073 h 788633"/>
                <a:gd name="connsiteX10" fmla="*/ 1256069 w 1266302"/>
                <a:gd name="connsiteY10" fmla="*/ 418013 h 788633"/>
                <a:gd name="connsiteX11" fmla="*/ 1045230 w 1266302"/>
                <a:gd name="connsiteY11" fmla="*/ 783198 h 788633"/>
                <a:gd name="connsiteX12" fmla="*/ 1024943 w 1266302"/>
                <a:gd name="connsiteY12" fmla="*/ 788633 h 788633"/>
                <a:gd name="connsiteX13" fmla="*/ 241359 w 1266302"/>
                <a:gd name="connsiteY13" fmla="*/ 788633 h 788633"/>
                <a:gd name="connsiteX14" fmla="*/ 221072 w 1266302"/>
                <a:gd name="connsiteY14" fmla="*/ 783198 h 788633"/>
                <a:gd name="connsiteX15" fmla="*/ 10233 w 1266302"/>
                <a:gd name="connsiteY15" fmla="*/ 418013 h 788633"/>
                <a:gd name="connsiteX16" fmla="*/ 63003 w 1266302"/>
                <a:gd name="connsiteY16" fmla="*/ 221073 h 788633"/>
                <a:gd name="connsiteX17" fmla="*/ 368575 w 1266302"/>
                <a:gd name="connsiteY17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633163 w 1266302"/>
                <a:gd name="connsiteY4" fmla="*/ 165165 h 788633"/>
                <a:gd name="connsiteX5" fmla="*/ 817828 w 1266302"/>
                <a:gd name="connsiteY5" fmla="*/ 15669 h 788633"/>
                <a:gd name="connsiteX6" fmla="*/ 838115 w 1266302"/>
                <a:gd name="connsiteY6" fmla="*/ 10234 h 788633"/>
                <a:gd name="connsiteX7" fmla="*/ 897727 w 1266302"/>
                <a:gd name="connsiteY7" fmla="*/ 532 h 788633"/>
                <a:gd name="connsiteX8" fmla="*/ 1203299 w 1266302"/>
                <a:gd name="connsiteY8" fmla="*/ 221073 h 788633"/>
                <a:gd name="connsiteX9" fmla="*/ 1256069 w 1266302"/>
                <a:gd name="connsiteY9" fmla="*/ 418013 h 788633"/>
                <a:gd name="connsiteX10" fmla="*/ 1045230 w 1266302"/>
                <a:gd name="connsiteY10" fmla="*/ 783198 h 788633"/>
                <a:gd name="connsiteX11" fmla="*/ 1024943 w 1266302"/>
                <a:gd name="connsiteY11" fmla="*/ 788633 h 788633"/>
                <a:gd name="connsiteX12" fmla="*/ 241359 w 1266302"/>
                <a:gd name="connsiteY12" fmla="*/ 788633 h 788633"/>
                <a:gd name="connsiteX13" fmla="*/ 221072 w 1266302"/>
                <a:gd name="connsiteY13" fmla="*/ 783198 h 788633"/>
                <a:gd name="connsiteX14" fmla="*/ 10233 w 1266302"/>
                <a:gd name="connsiteY14" fmla="*/ 418013 h 788633"/>
                <a:gd name="connsiteX15" fmla="*/ 63003 w 1266302"/>
                <a:gd name="connsiteY15" fmla="*/ 221073 h 788633"/>
                <a:gd name="connsiteX16" fmla="*/ 368575 w 1266302"/>
                <a:gd name="connsiteY16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629526 w 1266302"/>
                <a:gd name="connsiteY3" fmla="*/ 154595 h 788633"/>
                <a:gd name="connsiteX4" fmla="*/ 817828 w 1266302"/>
                <a:gd name="connsiteY4" fmla="*/ 15669 h 788633"/>
                <a:gd name="connsiteX5" fmla="*/ 838115 w 1266302"/>
                <a:gd name="connsiteY5" fmla="*/ 10234 h 788633"/>
                <a:gd name="connsiteX6" fmla="*/ 897727 w 1266302"/>
                <a:gd name="connsiteY6" fmla="*/ 532 h 788633"/>
                <a:gd name="connsiteX7" fmla="*/ 1203299 w 1266302"/>
                <a:gd name="connsiteY7" fmla="*/ 221073 h 788633"/>
                <a:gd name="connsiteX8" fmla="*/ 1256069 w 1266302"/>
                <a:gd name="connsiteY8" fmla="*/ 418013 h 788633"/>
                <a:gd name="connsiteX9" fmla="*/ 1045230 w 1266302"/>
                <a:gd name="connsiteY9" fmla="*/ 783198 h 788633"/>
                <a:gd name="connsiteX10" fmla="*/ 1024943 w 1266302"/>
                <a:gd name="connsiteY10" fmla="*/ 788633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241359 w 1266302"/>
                <a:gd name="connsiteY10" fmla="*/ 788633 h 788633"/>
                <a:gd name="connsiteX11" fmla="*/ 221072 w 1266302"/>
                <a:gd name="connsiteY11" fmla="*/ 783198 h 788633"/>
                <a:gd name="connsiteX12" fmla="*/ 10233 w 1266302"/>
                <a:gd name="connsiteY12" fmla="*/ 418013 h 788633"/>
                <a:gd name="connsiteX13" fmla="*/ 63003 w 1266302"/>
                <a:gd name="connsiteY13" fmla="*/ 221073 h 788633"/>
                <a:gd name="connsiteX14" fmla="*/ 368575 w 1266302"/>
                <a:gd name="connsiteY14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34906 w 1266302"/>
                <a:gd name="connsiteY10" fmla="*/ 209232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34906 w 1266302"/>
                <a:gd name="connsiteY10" fmla="*/ 209232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44124 w 1266302"/>
                <a:gd name="connsiteY10" fmla="*/ 258788 h 788633"/>
                <a:gd name="connsiteX11" fmla="*/ 241359 w 1266302"/>
                <a:gd name="connsiteY11" fmla="*/ 788633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1024943 w 1266302"/>
                <a:gd name="connsiteY9" fmla="*/ 788633 h 788633"/>
                <a:gd name="connsiteX10" fmla="*/ 644124 w 1266302"/>
                <a:gd name="connsiteY10" fmla="*/ 258788 h 788633"/>
                <a:gd name="connsiteX11" fmla="*/ 411881 w 1266302"/>
                <a:gd name="connsiteY11" fmla="*/ 772114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88633"/>
                <a:gd name="connsiteX1" fmla="*/ 428187 w 1266302"/>
                <a:gd name="connsiteY1" fmla="*/ 10234 h 788633"/>
                <a:gd name="connsiteX2" fmla="*/ 448474 w 1266302"/>
                <a:gd name="connsiteY2" fmla="*/ 15669 h 788633"/>
                <a:gd name="connsiteX3" fmla="*/ 817828 w 1266302"/>
                <a:gd name="connsiteY3" fmla="*/ 15669 h 788633"/>
                <a:gd name="connsiteX4" fmla="*/ 838115 w 1266302"/>
                <a:gd name="connsiteY4" fmla="*/ 10234 h 788633"/>
                <a:gd name="connsiteX5" fmla="*/ 897727 w 1266302"/>
                <a:gd name="connsiteY5" fmla="*/ 532 h 788633"/>
                <a:gd name="connsiteX6" fmla="*/ 1203299 w 1266302"/>
                <a:gd name="connsiteY6" fmla="*/ 221073 h 788633"/>
                <a:gd name="connsiteX7" fmla="*/ 1256069 w 1266302"/>
                <a:gd name="connsiteY7" fmla="*/ 418013 h 788633"/>
                <a:gd name="connsiteX8" fmla="*/ 1045230 w 1266302"/>
                <a:gd name="connsiteY8" fmla="*/ 783198 h 788633"/>
                <a:gd name="connsiteX9" fmla="*/ 891290 w 1266302"/>
                <a:gd name="connsiteY9" fmla="*/ 788633 h 788633"/>
                <a:gd name="connsiteX10" fmla="*/ 644124 w 1266302"/>
                <a:gd name="connsiteY10" fmla="*/ 258788 h 788633"/>
                <a:gd name="connsiteX11" fmla="*/ 411881 w 1266302"/>
                <a:gd name="connsiteY11" fmla="*/ 772114 h 788633"/>
                <a:gd name="connsiteX12" fmla="*/ 221072 w 1266302"/>
                <a:gd name="connsiteY12" fmla="*/ 783198 h 788633"/>
                <a:gd name="connsiteX13" fmla="*/ 10233 w 1266302"/>
                <a:gd name="connsiteY13" fmla="*/ 418013 h 788633"/>
                <a:gd name="connsiteX14" fmla="*/ 63003 w 1266302"/>
                <a:gd name="connsiteY14" fmla="*/ 221073 h 788633"/>
                <a:gd name="connsiteX15" fmla="*/ 368575 w 1266302"/>
                <a:gd name="connsiteY15" fmla="*/ 532 h 788633"/>
                <a:gd name="connsiteX0" fmla="*/ 368575 w 1266302"/>
                <a:gd name="connsiteY0" fmla="*/ 532 h 794193"/>
                <a:gd name="connsiteX1" fmla="*/ 428187 w 1266302"/>
                <a:gd name="connsiteY1" fmla="*/ 10234 h 794193"/>
                <a:gd name="connsiteX2" fmla="*/ 448474 w 1266302"/>
                <a:gd name="connsiteY2" fmla="*/ 15669 h 794193"/>
                <a:gd name="connsiteX3" fmla="*/ 817828 w 1266302"/>
                <a:gd name="connsiteY3" fmla="*/ 15669 h 794193"/>
                <a:gd name="connsiteX4" fmla="*/ 838115 w 1266302"/>
                <a:gd name="connsiteY4" fmla="*/ 10234 h 794193"/>
                <a:gd name="connsiteX5" fmla="*/ 897727 w 1266302"/>
                <a:gd name="connsiteY5" fmla="*/ 532 h 794193"/>
                <a:gd name="connsiteX6" fmla="*/ 1203299 w 1266302"/>
                <a:gd name="connsiteY6" fmla="*/ 221073 h 794193"/>
                <a:gd name="connsiteX7" fmla="*/ 1256069 w 1266302"/>
                <a:gd name="connsiteY7" fmla="*/ 418013 h 794193"/>
                <a:gd name="connsiteX8" fmla="*/ 1045230 w 1266302"/>
                <a:gd name="connsiteY8" fmla="*/ 783198 h 794193"/>
                <a:gd name="connsiteX9" fmla="*/ 891290 w 1266302"/>
                <a:gd name="connsiteY9" fmla="*/ 788633 h 794193"/>
                <a:gd name="connsiteX10" fmla="*/ 644124 w 1266302"/>
                <a:gd name="connsiteY10" fmla="*/ 258788 h 794193"/>
                <a:gd name="connsiteX11" fmla="*/ 411881 w 1266302"/>
                <a:gd name="connsiteY11" fmla="*/ 772114 h 794193"/>
                <a:gd name="connsiteX12" fmla="*/ 221072 w 1266302"/>
                <a:gd name="connsiteY12" fmla="*/ 783198 h 794193"/>
                <a:gd name="connsiteX13" fmla="*/ 10233 w 1266302"/>
                <a:gd name="connsiteY13" fmla="*/ 418013 h 794193"/>
                <a:gd name="connsiteX14" fmla="*/ 63003 w 1266302"/>
                <a:gd name="connsiteY14" fmla="*/ 221073 h 794193"/>
                <a:gd name="connsiteX15" fmla="*/ 368575 w 1266302"/>
                <a:gd name="connsiteY15" fmla="*/ 532 h 794193"/>
                <a:gd name="connsiteX0" fmla="*/ 368575 w 1266302"/>
                <a:gd name="connsiteY0" fmla="*/ 532 h 805815"/>
                <a:gd name="connsiteX1" fmla="*/ 428187 w 1266302"/>
                <a:gd name="connsiteY1" fmla="*/ 10234 h 805815"/>
                <a:gd name="connsiteX2" fmla="*/ 448474 w 1266302"/>
                <a:gd name="connsiteY2" fmla="*/ 15669 h 805815"/>
                <a:gd name="connsiteX3" fmla="*/ 817828 w 1266302"/>
                <a:gd name="connsiteY3" fmla="*/ 15669 h 805815"/>
                <a:gd name="connsiteX4" fmla="*/ 838115 w 1266302"/>
                <a:gd name="connsiteY4" fmla="*/ 10234 h 805815"/>
                <a:gd name="connsiteX5" fmla="*/ 897727 w 1266302"/>
                <a:gd name="connsiteY5" fmla="*/ 532 h 805815"/>
                <a:gd name="connsiteX6" fmla="*/ 1203299 w 1266302"/>
                <a:gd name="connsiteY6" fmla="*/ 221073 h 805815"/>
                <a:gd name="connsiteX7" fmla="*/ 1256069 w 1266302"/>
                <a:gd name="connsiteY7" fmla="*/ 418013 h 805815"/>
                <a:gd name="connsiteX8" fmla="*/ 1045230 w 1266302"/>
                <a:gd name="connsiteY8" fmla="*/ 783198 h 805815"/>
                <a:gd name="connsiteX9" fmla="*/ 891290 w 1266302"/>
                <a:gd name="connsiteY9" fmla="*/ 788633 h 805815"/>
                <a:gd name="connsiteX10" fmla="*/ 644124 w 1266302"/>
                <a:gd name="connsiteY10" fmla="*/ 258788 h 805815"/>
                <a:gd name="connsiteX11" fmla="*/ 411881 w 1266302"/>
                <a:gd name="connsiteY11" fmla="*/ 772114 h 805815"/>
                <a:gd name="connsiteX12" fmla="*/ 221072 w 1266302"/>
                <a:gd name="connsiteY12" fmla="*/ 783198 h 805815"/>
                <a:gd name="connsiteX13" fmla="*/ 10233 w 1266302"/>
                <a:gd name="connsiteY13" fmla="*/ 418013 h 805815"/>
                <a:gd name="connsiteX14" fmla="*/ 63003 w 1266302"/>
                <a:gd name="connsiteY14" fmla="*/ 221073 h 805815"/>
                <a:gd name="connsiteX15" fmla="*/ 368575 w 1266302"/>
                <a:gd name="connsiteY15" fmla="*/ 532 h 805815"/>
                <a:gd name="connsiteX0" fmla="*/ 368575 w 1266302"/>
                <a:gd name="connsiteY0" fmla="*/ 532 h 794193"/>
                <a:gd name="connsiteX1" fmla="*/ 428187 w 1266302"/>
                <a:gd name="connsiteY1" fmla="*/ 10234 h 794193"/>
                <a:gd name="connsiteX2" fmla="*/ 448474 w 1266302"/>
                <a:gd name="connsiteY2" fmla="*/ 15669 h 794193"/>
                <a:gd name="connsiteX3" fmla="*/ 817828 w 1266302"/>
                <a:gd name="connsiteY3" fmla="*/ 15669 h 794193"/>
                <a:gd name="connsiteX4" fmla="*/ 838115 w 1266302"/>
                <a:gd name="connsiteY4" fmla="*/ 10234 h 794193"/>
                <a:gd name="connsiteX5" fmla="*/ 897727 w 1266302"/>
                <a:gd name="connsiteY5" fmla="*/ 532 h 794193"/>
                <a:gd name="connsiteX6" fmla="*/ 1203299 w 1266302"/>
                <a:gd name="connsiteY6" fmla="*/ 221073 h 794193"/>
                <a:gd name="connsiteX7" fmla="*/ 1256069 w 1266302"/>
                <a:gd name="connsiteY7" fmla="*/ 418013 h 794193"/>
                <a:gd name="connsiteX8" fmla="*/ 1045230 w 1266302"/>
                <a:gd name="connsiteY8" fmla="*/ 783198 h 794193"/>
                <a:gd name="connsiteX9" fmla="*/ 826768 w 1266302"/>
                <a:gd name="connsiteY9" fmla="*/ 766609 h 794193"/>
                <a:gd name="connsiteX10" fmla="*/ 644124 w 1266302"/>
                <a:gd name="connsiteY10" fmla="*/ 258788 h 794193"/>
                <a:gd name="connsiteX11" fmla="*/ 411881 w 1266302"/>
                <a:gd name="connsiteY11" fmla="*/ 772114 h 794193"/>
                <a:gd name="connsiteX12" fmla="*/ 221072 w 1266302"/>
                <a:gd name="connsiteY12" fmla="*/ 783198 h 794193"/>
                <a:gd name="connsiteX13" fmla="*/ 10233 w 1266302"/>
                <a:gd name="connsiteY13" fmla="*/ 418013 h 794193"/>
                <a:gd name="connsiteX14" fmla="*/ 63003 w 1266302"/>
                <a:gd name="connsiteY14" fmla="*/ 221073 h 794193"/>
                <a:gd name="connsiteX15" fmla="*/ 368575 w 1266302"/>
                <a:gd name="connsiteY15" fmla="*/ 532 h 794193"/>
                <a:gd name="connsiteX0" fmla="*/ 368575 w 1266302"/>
                <a:gd name="connsiteY0" fmla="*/ 532 h 790953"/>
                <a:gd name="connsiteX1" fmla="*/ 428187 w 1266302"/>
                <a:gd name="connsiteY1" fmla="*/ 10234 h 790953"/>
                <a:gd name="connsiteX2" fmla="*/ 448474 w 1266302"/>
                <a:gd name="connsiteY2" fmla="*/ 15669 h 790953"/>
                <a:gd name="connsiteX3" fmla="*/ 817828 w 1266302"/>
                <a:gd name="connsiteY3" fmla="*/ 15669 h 790953"/>
                <a:gd name="connsiteX4" fmla="*/ 838115 w 1266302"/>
                <a:gd name="connsiteY4" fmla="*/ 10234 h 790953"/>
                <a:gd name="connsiteX5" fmla="*/ 897727 w 1266302"/>
                <a:gd name="connsiteY5" fmla="*/ 532 h 790953"/>
                <a:gd name="connsiteX6" fmla="*/ 1203299 w 1266302"/>
                <a:gd name="connsiteY6" fmla="*/ 221073 h 790953"/>
                <a:gd name="connsiteX7" fmla="*/ 1256069 w 1266302"/>
                <a:gd name="connsiteY7" fmla="*/ 418013 h 790953"/>
                <a:gd name="connsiteX8" fmla="*/ 1045230 w 1266302"/>
                <a:gd name="connsiteY8" fmla="*/ 783198 h 790953"/>
                <a:gd name="connsiteX9" fmla="*/ 826768 w 1266302"/>
                <a:gd name="connsiteY9" fmla="*/ 766609 h 790953"/>
                <a:gd name="connsiteX10" fmla="*/ 644124 w 1266302"/>
                <a:gd name="connsiteY10" fmla="*/ 258788 h 790953"/>
                <a:gd name="connsiteX11" fmla="*/ 471794 w 1266302"/>
                <a:gd name="connsiteY11" fmla="*/ 766607 h 790953"/>
                <a:gd name="connsiteX12" fmla="*/ 221072 w 1266302"/>
                <a:gd name="connsiteY12" fmla="*/ 783198 h 790953"/>
                <a:gd name="connsiteX13" fmla="*/ 10233 w 1266302"/>
                <a:gd name="connsiteY13" fmla="*/ 418013 h 790953"/>
                <a:gd name="connsiteX14" fmla="*/ 63003 w 1266302"/>
                <a:gd name="connsiteY14" fmla="*/ 221073 h 790953"/>
                <a:gd name="connsiteX15" fmla="*/ 368575 w 1266302"/>
                <a:gd name="connsiteY15" fmla="*/ 532 h 790953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448474 w 1266302"/>
                <a:gd name="connsiteY2" fmla="*/ 15669 h 807569"/>
                <a:gd name="connsiteX3" fmla="*/ 817828 w 1266302"/>
                <a:gd name="connsiteY3" fmla="*/ 15669 h 807569"/>
                <a:gd name="connsiteX4" fmla="*/ 838115 w 1266302"/>
                <a:gd name="connsiteY4" fmla="*/ 10234 h 807569"/>
                <a:gd name="connsiteX5" fmla="*/ 897727 w 1266302"/>
                <a:gd name="connsiteY5" fmla="*/ 532 h 807569"/>
                <a:gd name="connsiteX6" fmla="*/ 1203299 w 1266302"/>
                <a:gd name="connsiteY6" fmla="*/ 221073 h 807569"/>
                <a:gd name="connsiteX7" fmla="*/ 1256069 w 1266302"/>
                <a:gd name="connsiteY7" fmla="*/ 418013 h 807569"/>
                <a:gd name="connsiteX8" fmla="*/ 1045230 w 1266302"/>
                <a:gd name="connsiteY8" fmla="*/ 783198 h 807569"/>
                <a:gd name="connsiteX9" fmla="*/ 826768 w 1266302"/>
                <a:gd name="connsiteY9" fmla="*/ 766609 h 807569"/>
                <a:gd name="connsiteX10" fmla="*/ 639516 w 1266302"/>
                <a:gd name="connsiteY10" fmla="*/ 302837 h 807569"/>
                <a:gd name="connsiteX11" fmla="*/ 471794 w 1266302"/>
                <a:gd name="connsiteY11" fmla="*/ 766607 h 807569"/>
                <a:gd name="connsiteX12" fmla="*/ 221072 w 1266302"/>
                <a:gd name="connsiteY12" fmla="*/ 783198 h 807569"/>
                <a:gd name="connsiteX13" fmla="*/ 10233 w 1266302"/>
                <a:gd name="connsiteY13" fmla="*/ 418013 h 807569"/>
                <a:gd name="connsiteX14" fmla="*/ 63003 w 1266302"/>
                <a:gd name="connsiteY14" fmla="*/ 221073 h 807569"/>
                <a:gd name="connsiteX15" fmla="*/ 368575 w 1266302"/>
                <a:gd name="connsiteY15" fmla="*/ 532 h 807569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448474 w 1266302"/>
                <a:gd name="connsiteY2" fmla="*/ 15669 h 807569"/>
                <a:gd name="connsiteX3" fmla="*/ 817828 w 1266302"/>
                <a:gd name="connsiteY3" fmla="*/ 15669 h 807569"/>
                <a:gd name="connsiteX4" fmla="*/ 838115 w 1266302"/>
                <a:gd name="connsiteY4" fmla="*/ 10234 h 807569"/>
                <a:gd name="connsiteX5" fmla="*/ 897727 w 1266302"/>
                <a:gd name="connsiteY5" fmla="*/ 532 h 807569"/>
                <a:gd name="connsiteX6" fmla="*/ 1203299 w 1266302"/>
                <a:gd name="connsiteY6" fmla="*/ 221073 h 807569"/>
                <a:gd name="connsiteX7" fmla="*/ 1256069 w 1266302"/>
                <a:gd name="connsiteY7" fmla="*/ 418013 h 807569"/>
                <a:gd name="connsiteX8" fmla="*/ 1045230 w 1266302"/>
                <a:gd name="connsiteY8" fmla="*/ 783198 h 807569"/>
                <a:gd name="connsiteX9" fmla="*/ 826768 w 1266302"/>
                <a:gd name="connsiteY9" fmla="*/ 766609 h 807569"/>
                <a:gd name="connsiteX10" fmla="*/ 639516 w 1266302"/>
                <a:gd name="connsiteY10" fmla="*/ 302837 h 807569"/>
                <a:gd name="connsiteX11" fmla="*/ 471794 w 1266302"/>
                <a:gd name="connsiteY11" fmla="*/ 766607 h 807569"/>
                <a:gd name="connsiteX12" fmla="*/ 221072 w 1266302"/>
                <a:gd name="connsiteY12" fmla="*/ 783198 h 807569"/>
                <a:gd name="connsiteX13" fmla="*/ 10233 w 1266302"/>
                <a:gd name="connsiteY13" fmla="*/ 418013 h 807569"/>
                <a:gd name="connsiteX14" fmla="*/ 63003 w 1266302"/>
                <a:gd name="connsiteY14" fmla="*/ 221073 h 807569"/>
                <a:gd name="connsiteX15" fmla="*/ 368575 w 1266302"/>
                <a:gd name="connsiteY15" fmla="*/ 532 h 807569"/>
                <a:gd name="connsiteX0" fmla="*/ 368575 w 1266302"/>
                <a:gd name="connsiteY0" fmla="*/ 532 h 807569"/>
                <a:gd name="connsiteX1" fmla="*/ 428187 w 1266302"/>
                <a:gd name="connsiteY1" fmla="*/ 10234 h 807569"/>
                <a:gd name="connsiteX2" fmla="*/ 817828 w 1266302"/>
                <a:gd name="connsiteY2" fmla="*/ 15669 h 807569"/>
                <a:gd name="connsiteX3" fmla="*/ 838115 w 1266302"/>
                <a:gd name="connsiteY3" fmla="*/ 10234 h 807569"/>
                <a:gd name="connsiteX4" fmla="*/ 897727 w 1266302"/>
                <a:gd name="connsiteY4" fmla="*/ 532 h 807569"/>
                <a:gd name="connsiteX5" fmla="*/ 1203299 w 1266302"/>
                <a:gd name="connsiteY5" fmla="*/ 221073 h 807569"/>
                <a:gd name="connsiteX6" fmla="*/ 1256069 w 1266302"/>
                <a:gd name="connsiteY6" fmla="*/ 418013 h 807569"/>
                <a:gd name="connsiteX7" fmla="*/ 1045230 w 1266302"/>
                <a:gd name="connsiteY7" fmla="*/ 783198 h 807569"/>
                <a:gd name="connsiteX8" fmla="*/ 826768 w 1266302"/>
                <a:gd name="connsiteY8" fmla="*/ 766609 h 807569"/>
                <a:gd name="connsiteX9" fmla="*/ 639516 w 1266302"/>
                <a:gd name="connsiteY9" fmla="*/ 302837 h 807569"/>
                <a:gd name="connsiteX10" fmla="*/ 471794 w 1266302"/>
                <a:gd name="connsiteY10" fmla="*/ 766607 h 807569"/>
                <a:gd name="connsiteX11" fmla="*/ 221072 w 1266302"/>
                <a:gd name="connsiteY11" fmla="*/ 783198 h 807569"/>
                <a:gd name="connsiteX12" fmla="*/ 10233 w 1266302"/>
                <a:gd name="connsiteY12" fmla="*/ 418013 h 807569"/>
                <a:gd name="connsiteX13" fmla="*/ 63003 w 1266302"/>
                <a:gd name="connsiteY13" fmla="*/ 221073 h 807569"/>
                <a:gd name="connsiteX14" fmla="*/ 368575 w 1266302"/>
                <a:gd name="connsiteY14" fmla="*/ 532 h 807569"/>
                <a:gd name="connsiteX0" fmla="*/ 368575 w 1266302"/>
                <a:gd name="connsiteY0" fmla="*/ 12328 h 819365"/>
                <a:gd name="connsiteX1" fmla="*/ 817828 w 1266302"/>
                <a:gd name="connsiteY1" fmla="*/ 27465 h 819365"/>
                <a:gd name="connsiteX2" fmla="*/ 838115 w 1266302"/>
                <a:gd name="connsiteY2" fmla="*/ 22030 h 819365"/>
                <a:gd name="connsiteX3" fmla="*/ 897727 w 1266302"/>
                <a:gd name="connsiteY3" fmla="*/ 12328 h 819365"/>
                <a:gd name="connsiteX4" fmla="*/ 1203299 w 1266302"/>
                <a:gd name="connsiteY4" fmla="*/ 232869 h 819365"/>
                <a:gd name="connsiteX5" fmla="*/ 1256069 w 1266302"/>
                <a:gd name="connsiteY5" fmla="*/ 429809 h 819365"/>
                <a:gd name="connsiteX6" fmla="*/ 1045230 w 1266302"/>
                <a:gd name="connsiteY6" fmla="*/ 794994 h 819365"/>
                <a:gd name="connsiteX7" fmla="*/ 826768 w 1266302"/>
                <a:gd name="connsiteY7" fmla="*/ 778405 h 819365"/>
                <a:gd name="connsiteX8" fmla="*/ 639516 w 1266302"/>
                <a:gd name="connsiteY8" fmla="*/ 314633 h 819365"/>
                <a:gd name="connsiteX9" fmla="*/ 471794 w 1266302"/>
                <a:gd name="connsiteY9" fmla="*/ 778403 h 819365"/>
                <a:gd name="connsiteX10" fmla="*/ 221072 w 1266302"/>
                <a:gd name="connsiteY10" fmla="*/ 794994 h 819365"/>
                <a:gd name="connsiteX11" fmla="*/ 10233 w 1266302"/>
                <a:gd name="connsiteY11" fmla="*/ 429809 h 819365"/>
                <a:gd name="connsiteX12" fmla="*/ 63003 w 1266302"/>
                <a:gd name="connsiteY12" fmla="*/ 232869 h 819365"/>
                <a:gd name="connsiteX13" fmla="*/ 368575 w 1266302"/>
                <a:gd name="connsiteY13" fmla="*/ 12328 h 819365"/>
                <a:gd name="connsiteX0" fmla="*/ 368575 w 1266302"/>
                <a:gd name="connsiteY0" fmla="*/ 12328 h 819365"/>
                <a:gd name="connsiteX1" fmla="*/ 817828 w 1266302"/>
                <a:gd name="connsiteY1" fmla="*/ 27465 h 819365"/>
                <a:gd name="connsiteX2" fmla="*/ 897727 w 1266302"/>
                <a:gd name="connsiteY2" fmla="*/ 12328 h 819365"/>
                <a:gd name="connsiteX3" fmla="*/ 1203299 w 1266302"/>
                <a:gd name="connsiteY3" fmla="*/ 232869 h 819365"/>
                <a:gd name="connsiteX4" fmla="*/ 1256069 w 1266302"/>
                <a:gd name="connsiteY4" fmla="*/ 429809 h 819365"/>
                <a:gd name="connsiteX5" fmla="*/ 1045230 w 1266302"/>
                <a:gd name="connsiteY5" fmla="*/ 794994 h 819365"/>
                <a:gd name="connsiteX6" fmla="*/ 826768 w 1266302"/>
                <a:gd name="connsiteY6" fmla="*/ 778405 h 819365"/>
                <a:gd name="connsiteX7" fmla="*/ 639516 w 1266302"/>
                <a:gd name="connsiteY7" fmla="*/ 314633 h 819365"/>
                <a:gd name="connsiteX8" fmla="*/ 471794 w 1266302"/>
                <a:gd name="connsiteY8" fmla="*/ 778403 h 819365"/>
                <a:gd name="connsiteX9" fmla="*/ 221072 w 1266302"/>
                <a:gd name="connsiteY9" fmla="*/ 794994 h 819365"/>
                <a:gd name="connsiteX10" fmla="*/ 10233 w 1266302"/>
                <a:gd name="connsiteY10" fmla="*/ 429809 h 819365"/>
                <a:gd name="connsiteX11" fmla="*/ 63003 w 1266302"/>
                <a:gd name="connsiteY11" fmla="*/ 232869 h 819365"/>
                <a:gd name="connsiteX12" fmla="*/ 368575 w 1266302"/>
                <a:gd name="connsiteY12" fmla="*/ 12328 h 819365"/>
                <a:gd name="connsiteX0" fmla="*/ 368575 w 1266302"/>
                <a:gd name="connsiteY0" fmla="*/ 27567 h 834604"/>
                <a:gd name="connsiteX1" fmla="*/ 897727 w 1266302"/>
                <a:gd name="connsiteY1" fmla="*/ 27567 h 834604"/>
                <a:gd name="connsiteX2" fmla="*/ 1203299 w 1266302"/>
                <a:gd name="connsiteY2" fmla="*/ 248108 h 834604"/>
                <a:gd name="connsiteX3" fmla="*/ 1256069 w 1266302"/>
                <a:gd name="connsiteY3" fmla="*/ 445048 h 834604"/>
                <a:gd name="connsiteX4" fmla="*/ 1045230 w 1266302"/>
                <a:gd name="connsiteY4" fmla="*/ 810233 h 834604"/>
                <a:gd name="connsiteX5" fmla="*/ 826768 w 1266302"/>
                <a:gd name="connsiteY5" fmla="*/ 793644 h 834604"/>
                <a:gd name="connsiteX6" fmla="*/ 639516 w 1266302"/>
                <a:gd name="connsiteY6" fmla="*/ 329872 h 834604"/>
                <a:gd name="connsiteX7" fmla="*/ 471794 w 1266302"/>
                <a:gd name="connsiteY7" fmla="*/ 793642 h 834604"/>
                <a:gd name="connsiteX8" fmla="*/ 221072 w 1266302"/>
                <a:gd name="connsiteY8" fmla="*/ 810233 h 834604"/>
                <a:gd name="connsiteX9" fmla="*/ 10233 w 1266302"/>
                <a:gd name="connsiteY9" fmla="*/ 445048 h 834604"/>
                <a:gd name="connsiteX10" fmla="*/ 63003 w 1266302"/>
                <a:gd name="connsiteY10" fmla="*/ 248108 h 834604"/>
                <a:gd name="connsiteX11" fmla="*/ 368575 w 1266302"/>
                <a:gd name="connsiteY11" fmla="*/ 27567 h 834604"/>
                <a:gd name="connsiteX0" fmla="*/ 368575 w 1266302"/>
                <a:gd name="connsiteY0" fmla="*/ 11813 h 818850"/>
                <a:gd name="connsiteX1" fmla="*/ 644124 w 1266302"/>
                <a:gd name="connsiteY1" fmla="*/ 50718 h 818850"/>
                <a:gd name="connsiteX2" fmla="*/ 897727 w 1266302"/>
                <a:gd name="connsiteY2" fmla="*/ 11813 h 818850"/>
                <a:gd name="connsiteX3" fmla="*/ 1203299 w 1266302"/>
                <a:gd name="connsiteY3" fmla="*/ 232354 h 818850"/>
                <a:gd name="connsiteX4" fmla="*/ 1256069 w 1266302"/>
                <a:gd name="connsiteY4" fmla="*/ 429294 h 818850"/>
                <a:gd name="connsiteX5" fmla="*/ 1045230 w 1266302"/>
                <a:gd name="connsiteY5" fmla="*/ 794479 h 818850"/>
                <a:gd name="connsiteX6" fmla="*/ 826768 w 1266302"/>
                <a:gd name="connsiteY6" fmla="*/ 777890 h 818850"/>
                <a:gd name="connsiteX7" fmla="*/ 639516 w 1266302"/>
                <a:gd name="connsiteY7" fmla="*/ 314118 h 818850"/>
                <a:gd name="connsiteX8" fmla="*/ 471794 w 1266302"/>
                <a:gd name="connsiteY8" fmla="*/ 777888 h 818850"/>
                <a:gd name="connsiteX9" fmla="*/ 221072 w 1266302"/>
                <a:gd name="connsiteY9" fmla="*/ 794479 h 818850"/>
                <a:gd name="connsiteX10" fmla="*/ 10233 w 1266302"/>
                <a:gd name="connsiteY10" fmla="*/ 429294 h 818850"/>
                <a:gd name="connsiteX11" fmla="*/ 63003 w 1266302"/>
                <a:gd name="connsiteY11" fmla="*/ 232354 h 818850"/>
                <a:gd name="connsiteX12" fmla="*/ 368575 w 1266302"/>
                <a:gd name="connsiteY12" fmla="*/ 11813 h 818850"/>
                <a:gd name="connsiteX0" fmla="*/ 368575 w 1266302"/>
                <a:gd name="connsiteY0" fmla="*/ 7665 h 814702"/>
                <a:gd name="connsiteX1" fmla="*/ 644124 w 1266302"/>
                <a:gd name="connsiteY1" fmla="*/ 46570 h 814702"/>
                <a:gd name="connsiteX2" fmla="*/ 897727 w 1266302"/>
                <a:gd name="connsiteY2" fmla="*/ 7665 h 814702"/>
                <a:gd name="connsiteX3" fmla="*/ 1203299 w 1266302"/>
                <a:gd name="connsiteY3" fmla="*/ 228206 h 814702"/>
                <a:gd name="connsiteX4" fmla="*/ 1256069 w 1266302"/>
                <a:gd name="connsiteY4" fmla="*/ 425146 h 814702"/>
                <a:gd name="connsiteX5" fmla="*/ 1045230 w 1266302"/>
                <a:gd name="connsiteY5" fmla="*/ 790331 h 814702"/>
                <a:gd name="connsiteX6" fmla="*/ 826768 w 1266302"/>
                <a:gd name="connsiteY6" fmla="*/ 773742 h 814702"/>
                <a:gd name="connsiteX7" fmla="*/ 639516 w 1266302"/>
                <a:gd name="connsiteY7" fmla="*/ 309970 h 814702"/>
                <a:gd name="connsiteX8" fmla="*/ 471794 w 1266302"/>
                <a:gd name="connsiteY8" fmla="*/ 773740 h 814702"/>
                <a:gd name="connsiteX9" fmla="*/ 221072 w 1266302"/>
                <a:gd name="connsiteY9" fmla="*/ 790331 h 814702"/>
                <a:gd name="connsiteX10" fmla="*/ 10233 w 1266302"/>
                <a:gd name="connsiteY10" fmla="*/ 425146 h 814702"/>
                <a:gd name="connsiteX11" fmla="*/ 63003 w 1266302"/>
                <a:gd name="connsiteY11" fmla="*/ 228206 h 814702"/>
                <a:gd name="connsiteX12" fmla="*/ 368575 w 1266302"/>
                <a:gd name="connsiteY12" fmla="*/ 7665 h 814702"/>
                <a:gd name="connsiteX0" fmla="*/ 368575 w 1266302"/>
                <a:gd name="connsiteY0" fmla="*/ 2966 h 810003"/>
                <a:gd name="connsiteX1" fmla="*/ 644124 w 1266302"/>
                <a:gd name="connsiteY1" fmla="*/ 41871 h 810003"/>
                <a:gd name="connsiteX2" fmla="*/ 897727 w 1266302"/>
                <a:gd name="connsiteY2" fmla="*/ 2966 h 810003"/>
                <a:gd name="connsiteX3" fmla="*/ 1203299 w 1266302"/>
                <a:gd name="connsiteY3" fmla="*/ 223507 h 810003"/>
                <a:gd name="connsiteX4" fmla="*/ 1256069 w 1266302"/>
                <a:gd name="connsiteY4" fmla="*/ 420447 h 810003"/>
                <a:gd name="connsiteX5" fmla="*/ 1045230 w 1266302"/>
                <a:gd name="connsiteY5" fmla="*/ 785632 h 810003"/>
                <a:gd name="connsiteX6" fmla="*/ 826768 w 1266302"/>
                <a:gd name="connsiteY6" fmla="*/ 769043 h 810003"/>
                <a:gd name="connsiteX7" fmla="*/ 639516 w 1266302"/>
                <a:gd name="connsiteY7" fmla="*/ 305271 h 810003"/>
                <a:gd name="connsiteX8" fmla="*/ 471794 w 1266302"/>
                <a:gd name="connsiteY8" fmla="*/ 769041 h 810003"/>
                <a:gd name="connsiteX9" fmla="*/ 221072 w 1266302"/>
                <a:gd name="connsiteY9" fmla="*/ 785632 h 810003"/>
                <a:gd name="connsiteX10" fmla="*/ 10233 w 1266302"/>
                <a:gd name="connsiteY10" fmla="*/ 420447 h 810003"/>
                <a:gd name="connsiteX11" fmla="*/ 63003 w 1266302"/>
                <a:gd name="connsiteY11" fmla="*/ 223507 h 810003"/>
                <a:gd name="connsiteX12" fmla="*/ 368575 w 1266302"/>
                <a:gd name="connsiteY12" fmla="*/ 2966 h 81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66302" h="810003">
                  <a:moveTo>
                    <a:pt x="368575" y="2966"/>
                  </a:moveTo>
                  <a:cubicBezTo>
                    <a:pt x="471573" y="38766"/>
                    <a:pt x="555932" y="41871"/>
                    <a:pt x="644124" y="41871"/>
                  </a:cubicBezTo>
                  <a:cubicBezTo>
                    <a:pt x="732316" y="41871"/>
                    <a:pt x="802227" y="25000"/>
                    <a:pt x="897727" y="2966"/>
                  </a:cubicBezTo>
                  <a:cubicBezTo>
                    <a:pt x="993208" y="-19064"/>
                    <a:pt x="1166006" y="84325"/>
                    <a:pt x="1203299" y="223507"/>
                  </a:cubicBezTo>
                  <a:lnTo>
                    <a:pt x="1256069" y="420447"/>
                  </a:lnTo>
                  <a:cubicBezTo>
                    <a:pt x="1298690" y="579512"/>
                    <a:pt x="1204295" y="743010"/>
                    <a:pt x="1045230" y="785632"/>
                  </a:cubicBezTo>
                  <a:cubicBezTo>
                    <a:pt x="993917" y="787444"/>
                    <a:pt x="894387" y="849103"/>
                    <a:pt x="826768" y="769043"/>
                  </a:cubicBezTo>
                  <a:cubicBezTo>
                    <a:pt x="759149" y="688983"/>
                    <a:pt x="721722" y="299765"/>
                    <a:pt x="639516" y="305271"/>
                  </a:cubicBezTo>
                  <a:cubicBezTo>
                    <a:pt x="557310" y="310777"/>
                    <a:pt x="541535" y="688981"/>
                    <a:pt x="471794" y="769041"/>
                  </a:cubicBezTo>
                  <a:cubicBezTo>
                    <a:pt x="402053" y="849101"/>
                    <a:pt x="284675" y="781937"/>
                    <a:pt x="221072" y="785632"/>
                  </a:cubicBezTo>
                  <a:cubicBezTo>
                    <a:pt x="62008" y="743010"/>
                    <a:pt x="-32388" y="579512"/>
                    <a:pt x="10233" y="420447"/>
                  </a:cubicBezTo>
                  <a:lnTo>
                    <a:pt x="63003" y="223507"/>
                  </a:lnTo>
                  <a:cubicBezTo>
                    <a:pt x="100296" y="84325"/>
                    <a:pt x="230137" y="-5344"/>
                    <a:pt x="368575" y="2966"/>
                  </a:cubicBezTo>
                  <a:close/>
                </a:path>
              </a:pathLst>
            </a:custGeom>
            <a:pattFill prst="lgConfetti">
              <a:fgClr>
                <a:srgbClr val="000066"/>
              </a:fgClr>
              <a:bgClr>
                <a:schemeClr val="accent1">
                  <a:lumMod val="75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20C9F0B6-E127-457D-A474-61D293EB9FBC}"/>
                </a:ext>
              </a:extLst>
            </p:cNvPr>
            <p:cNvSpPr/>
            <p:nvPr/>
          </p:nvSpPr>
          <p:spPr>
            <a:xfrm>
              <a:off x="3734870" y="4204676"/>
              <a:ext cx="1103830" cy="177597"/>
            </a:xfrm>
            <a:custGeom>
              <a:avLst/>
              <a:gdLst>
                <a:gd name="connsiteX0" fmla="*/ 22860 w 1103830"/>
                <a:gd name="connsiteY0" fmla="*/ 0 h 177597"/>
                <a:gd name="connsiteX1" fmla="*/ 551380 w 1103830"/>
                <a:gd name="connsiteY1" fmla="*/ 36798 h 177597"/>
                <a:gd name="connsiteX2" fmla="*/ 1080970 w 1103830"/>
                <a:gd name="connsiteY2" fmla="*/ 0 h 177597"/>
                <a:gd name="connsiteX3" fmla="*/ 1103830 w 1103830"/>
                <a:gd name="connsiteY3" fmla="*/ 22860 h 177597"/>
                <a:gd name="connsiteX4" fmla="*/ 1080970 w 1103830"/>
                <a:gd name="connsiteY4" fmla="*/ 45720 h 177597"/>
                <a:gd name="connsiteX5" fmla="*/ 970674 w 1103830"/>
                <a:gd name="connsiteY5" fmla="*/ 53238 h 177597"/>
                <a:gd name="connsiteX6" fmla="*/ 896855 w 1103830"/>
                <a:gd name="connsiteY6" fmla="*/ 65598 h 177597"/>
                <a:gd name="connsiteX7" fmla="*/ 1080970 w 1103830"/>
                <a:gd name="connsiteY7" fmla="*/ 47625 h 177597"/>
                <a:gd name="connsiteX8" fmla="*/ 1103830 w 1103830"/>
                <a:gd name="connsiteY8" fmla="*/ 70485 h 177597"/>
                <a:gd name="connsiteX9" fmla="*/ 1097135 w 1103830"/>
                <a:gd name="connsiteY9" fmla="*/ 86650 h 177597"/>
                <a:gd name="connsiteX10" fmla="*/ 1087294 w 1103830"/>
                <a:gd name="connsiteY10" fmla="*/ 90726 h 177597"/>
                <a:gd name="connsiteX11" fmla="*/ 1097135 w 1103830"/>
                <a:gd name="connsiteY11" fmla="*/ 94802 h 177597"/>
                <a:gd name="connsiteX12" fmla="*/ 1103830 w 1103830"/>
                <a:gd name="connsiteY12" fmla="*/ 110966 h 177597"/>
                <a:gd name="connsiteX13" fmla="*/ 1080970 w 1103830"/>
                <a:gd name="connsiteY13" fmla="*/ 133826 h 177597"/>
                <a:gd name="connsiteX14" fmla="*/ 551380 w 1103830"/>
                <a:gd name="connsiteY14" fmla="*/ 177291 h 177597"/>
                <a:gd name="connsiteX15" fmla="*/ 22860 w 1103830"/>
                <a:gd name="connsiteY15" fmla="*/ 133826 h 177597"/>
                <a:gd name="connsiteX16" fmla="*/ 0 w 1103830"/>
                <a:gd name="connsiteY16" fmla="*/ 110966 h 177597"/>
                <a:gd name="connsiteX17" fmla="*/ 6696 w 1103830"/>
                <a:gd name="connsiteY17" fmla="*/ 94802 h 177597"/>
                <a:gd name="connsiteX18" fmla="*/ 16536 w 1103830"/>
                <a:gd name="connsiteY18" fmla="*/ 90726 h 177597"/>
                <a:gd name="connsiteX19" fmla="*/ 6696 w 1103830"/>
                <a:gd name="connsiteY19" fmla="*/ 86650 h 177597"/>
                <a:gd name="connsiteX20" fmla="*/ 0 w 1103830"/>
                <a:gd name="connsiteY20" fmla="*/ 70485 h 177597"/>
                <a:gd name="connsiteX21" fmla="*/ 22860 w 1103830"/>
                <a:gd name="connsiteY21" fmla="*/ 47625 h 177597"/>
                <a:gd name="connsiteX22" fmla="*/ 139612 w 1103830"/>
                <a:gd name="connsiteY22" fmla="*/ 52941 h 177597"/>
                <a:gd name="connsiteX23" fmla="*/ 132839 w 1103830"/>
                <a:gd name="connsiteY23" fmla="*/ 51955 h 177597"/>
                <a:gd name="connsiteX24" fmla="*/ 22860 w 1103830"/>
                <a:gd name="connsiteY24" fmla="*/ 45720 h 177597"/>
                <a:gd name="connsiteX25" fmla="*/ 0 w 1103830"/>
                <a:gd name="connsiteY25" fmla="*/ 22860 h 177597"/>
                <a:gd name="connsiteX26" fmla="*/ 22860 w 1103830"/>
                <a:gd name="connsiteY26" fmla="*/ 0 h 177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103830" h="177597">
                  <a:moveTo>
                    <a:pt x="22860" y="0"/>
                  </a:moveTo>
                  <a:cubicBezTo>
                    <a:pt x="197446" y="360"/>
                    <a:pt x="317700" y="34777"/>
                    <a:pt x="551380" y="36798"/>
                  </a:cubicBezTo>
                  <a:cubicBezTo>
                    <a:pt x="785060" y="38819"/>
                    <a:pt x="904440" y="12266"/>
                    <a:pt x="1080970" y="0"/>
                  </a:cubicBezTo>
                  <a:cubicBezTo>
                    <a:pt x="1093595" y="0"/>
                    <a:pt x="1103830" y="10235"/>
                    <a:pt x="1103830" y="22860"/>
                  </a:cubicBezTo>
                  <a:cubicBezTo>
                    <a:pt x="1103830" y="35485"/>
                    <a:pt x="1093595" y="45720"/>
                    <a:pt x="1080970" y="45720"/>
                  </a:cubicBezTo>
                  <a:cubicBezTo>
                    <a:pt x="1036838" y="45771"/>
                    <a:pt x="1002528" y="48797"/>
                    <a:pt x="970674" y="53238"/>
                  </a:cubicBezTo>
                  <a:lnTo>
                    <a:pt x="896855" y="65598"/>
                  </a:lnTo>
                  <a:lnTo>
                    <a:pt x="1080970" y="47625"/>
                  </a:lnTo>
                  <a:cubicBezTo>
                    <a:pt x="1093595" y="47625"/>
                    <a:pt x="1103830" y="57860"/>
                    <a:pt x="1103830" y="70485"/>
                  </a:cubicBezTo>
                  <a:cubicBezTo>
                    <a:pt x="1103830" y="76798"/>
                    <a:pt x="1101272" y="82513"/>
                    <a:pt x="1097135" y="86650"/>
                  </a:cubicBezTo>
                  <a:lnTo>
                    <a:pt x="1087294" y="90726"/>
                  </a:lnTo>
                  <a:lnTo>
                    <a:pt x="1097135" y="94802"/>
                  </a:lnTo>
                  <a:cubicBezTo>
                    <a:pt x="1101272" y="98939"/>
                    <a:pt x="1103830" y="104654"/>
                    <a:pt x="1103830" y="110966"/>
                  </a:cubicBezTo>
                  <a:cubicBezTo>
                    <a:pt x="1103830" y="123591"/>
                    <a:pt x="1093595" y="133826"/>
                    <a:pt x="1080970" y="133826"/>
                  </a:cubicBezTo>
                  <a:cubicBezTo>
                    <a:pt x="904440" y="134027"/>
                    <a:pt x="885073" y="181853"/>
                    <a:pt x="551380" y="177291"/>
                  </a:cubicBezTo>
                  <a:cubicBezTo>
                    <a:pt x="217687" y="172729"/>
                    <a:pt x="199033" y="134027"/>
                    <a:pt x="22860" y="133826"/>
                  </a:cubicBezTo>
                  <a:cubicBezTo>
                    <a:pt x="10235" y="133826"/>
                    <a:pt x="0" y="123591"/>
                    <a:pt x="0" y="110966"/>
                  </a:cubicBezTo>
                  <a:cubicBezTo>
                    <a:pt x="0" y="104654"/>
                    <a:pt x="2559" y="98939"/>
                    <a:pt x="6696" y="94802"/>
                  </a:cubicBezTo>
                  <a:lnTo>
                    <a:pt x="16536" y="90726"/>
                  </a:lnTo>
                  <a:lnTo>
                    <a:pt x="6696" y="86650"/>
                  </a:lnTo>
                  <a:cubicBezTo>
                    <a:pt x="2559" y="82513"/>
                    <a:pt x="0" y="76798"/>
                    <a:pt x="0" y="70485"/>
                  </a:cubicBezTo>
                  <a:cubicBezTo>
                    <a:pt x="0" y="57860"/>
                    <a:pt x="10235" y="47625"/>
                    <a:pt x="22860" y="47625"/>
                  </a:cubicBezTo>
                  <a:lnTo>
                    <a:pt x="139612" y="52941"/>
                  </a:lnTo>
                  <a:lnTo>
                    <a:pt x="132839" y="51955"/>
                  </a:lnTo>
                  <a:cubicBezTo>
                    <a:pt x="101102" y="48227"/>
                    <a:pt x="66903" y="45771"/>
                    <a:pt x="22860" y="45720"/>
                  </a:cubicBez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6" name="台形 145">
              <a:extLst>
                <a:ext uri="{FF2B5EF4-FFF2-40B4-BE49-F238E27FC236}">
                  <a16:creationId xmlns:a16="http://schemas.microsoft.com/office/drawing/2014/main" id="{D23EC467-AC71-42C1-BAC1-9F164846FE96}"/>
                </a:ext>
              </a:extLst>
            </p:cNvPr>
            <p:cNvSpPr/>
            <p:nvPr/>
          </p:nvSpPr>
          <p:spPr>
            <a:xfrm rot="10800000">
              <a:off x="4131179" y="3553087"/>
              <a:ext cx="326520" cy="169546"/>
            </a:xfrm>
            <a:prstGeom prst="trapezoid">
              <a:avLst>
                <a:gd name="adj" fmla="val 4131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7ED3F62-BFD8-410C-BCAF-6DE46EF277AF}"/>
                </a:ext>
              </a:extLst>
            </p:cNvPr>
            <p:cNvGrpSpPr/>
            <p:nvPr/>
          </p:nvGrpSpPr>
          <p:grpSpPr>
            <a:xfrm>
              <a:off x="3609436" y="3359375"/>
              <a:ext cx="1343564" cy="1243693"/>
              <a:chOff x="3609436" y="3359375"/>
              <a:chExt cx="1343564" cy="1243693"/>
            </a:xfrm>
          </p:grpSpPr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168ED965-D3F7-46D1-923A-B46F69D1875F}"/>
                  </a:ext>
                </a:extLst>
              </p:cNvPr>
              <p:cNvSpPr/>
              <p:nvPr/>
            </p:nvSpPr>
            <p:spPr>
              <a:xfrm rot="2700000" flipH="1">
                <a:off x="3996521" y="3609730"/>
                <a:ext cx="341248" cy="153441"/>
              </a:xfrm>
              <a:prstGeom prst="roundRect">
                <a:avLst/>
              </a:prstGeom>
              <a:solidFill>
                <a:srgbClr val="0066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50637425-F8D1-4529-A64C-E18B8CF9DEA5}"/>
                  </a:ext>
                </a:extLst>
              </p:cNvPr>
              <p:cNvSpPr/>
              <p:nvPr/>
            </p:nvSpPr>
            <p:spPr>
              <a:xfrm rot="18900000">
                <a:off x="3802550" y="3798017"/>
                <a:ext cx="873808" cy="153441"/>
              </a:xfrm>
              <a:prstGeom prst="roundRect">
                <a:avLst/>
              </a:prstGeom>
              <a:solidFill>
                <a:srgbClr val="0066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FDDE7B51-4680-4928-AA79-DB1005930D35}"/>
                  </a:ext>
                </a:extLst>
              </p:cNvPr>
              <p:cNvSpPr/>
              <p:nvPr/>
            </p:nvSpPr>
            <p:spPr bwMode="auto">
              <a:xfrm>
                <a:off x="3609436" y="3359375"/>
                <a:ext cx="1343564" cy="1241321"/>
              </a:xfrm>
              <a:custGeom>
                <a:avLst/>
                <a:gdLst>
                  <a:gd name="connsiteX0" fmla="*/ 611876 w 1343564"/>
                  <a:gd name="connsiteY0" fmla="*/ 0 h 1241321"/>
                  <a:gd name="connsiteX1" fmla="*/ 593810 w 1343564"/>
                  <a:gd name="connsiteY1" fmla="*/ 25870 h 1241321"/>
                  <a:gd name="connsiteX2" fmla="*/ 414902 w 1343564"/>
                  <a:gd name="connsiteY2" fmla="*/ 1126151 h 1241321"/>
                  <a:gd name="connsiteX3" fmla="*/ 412817 w 1343564"/>
                  <a:gd name="connsiteY3" fmla="*/ 1241321 h 1241321"/>
                  <a:gd name="connsiteX4" fmla="*/ 338679 w 1343564"/>
                  <a:gd name="connsiteY4" fmla="*/ 1233689 h 1241321"/>
                  <a:gd name="connsiteX5" fmla="*/ 0 w 1343564"/>
                  <a:gd name="connsiteY5" fmla="*/ 1113531 h 1241321"/>
                  <a:gd name="connsiteX6" fmla="*/ 603097 w 1343564"/>
                  <a:gd name="connsiteY6" fmla="*/ 738 h 1241321"/>
                  <a:gd name="connsiteX7" fmla="*/ 731688 w 1343564"/>
                  <a:gd name="connsiteY7" fmla="*/ 0 h 1241321"/>
                  <a:gd name="connsiteX8" fmla="*/ 740468 w 1343564"/>
                  <a:gd name="connsiteY8" fmla="*/ 738 h 1241321"/>
                  <a:gd name="connsiteX9" fmla="*/ 1343564 w 1343564"/>
                  <a:gd name="connsiteY9" fmla="*/ 1113531 h 1241321"/>
                  <a:gd name="connsiteX10" fmla="*/ 1004885 w 1343564"/>
                  <a:gd name="connsiteY10" fmla="*/ 1233689 h 1241321"/>
                  <a:gd name="connsiteX11" fmla="*/ 930747 w 1343564"/>
                  <a:gd name="connsiteY11" fmla="*/ 1241321 h 1241321"/>
                  <a:gd name="connsiteX12" fmla="*/ 928662 w 1343564"/>
                  <a:gd name="connsiteY12" fmla="*/ 1126151 h 1241321"/>
                  <a:gd name="connsiteX13" fmla="*/ 749754 w 1343564"/>
                  <a:gd name="connsiteY13" fmla="*/ 25870 h 12413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43564" h="1241321">
                    <a:moveTo>
                      <a:pt x="611876" y="0"/>
                    </a:moveTo>
                    <a:lnTo>
                      <a:pt x="593810" y="25870"/>
                    </a:lnTo>
                    <a:cubicBezTo>
                      <a:pt x="503495" y="182306"/>
                      <a:pt x="434113" y="603341"/>
                      <a:pt x="414902" y="1126151"/>
                    </a:cubicBezTo>
                    <a:lnTo>
                      <a:pt x="412817" y="1241321"/>
                    </a:lnTo>
                    <a:lnTo>
                      <a:pt x="338679" y="1233689"/>
                    </a:lnTo>
                    <a:cubicBezTo>
                      <a:pt x="168383" y="1211842"/>
                      <a:pt x="34989" y="1171789"/>
                      <a:pt x="0" y="1113531"/>
                    </a:cubicBezTo>
                    <a:cubicBezTo>
                      <a:pt x="0" y="534374"/>
                      <a:pt x="264347" y="58020"/>
                      <a:pt x="603097" y="738"/>
                    </a:cubicBezTo>
                    <a:close/>
                    <a:moveTo>
                      <a:pt x="731688" y="0"/>
                    </a:moveTo>
                    <a:lnTo>
                      <a:pt x="740468" y="738"/>
                    </a:lnTo>
                    <a:cubicBezTo>
                      <a:pt x="1079218" y="58020"/>
                      <a:pt x="1343564" y="534374"/>
                      <a:pt x="1343564" y="1113531"/>
                    </a:cubicBezTo>
                    <a:cubicBezTo>
                      <a:pt x="1308575" y="1171789"/>
                      <a:pt x="1175181" y="1211842"/>
                      <a:pt x="1004885" y="1233689"/>
                    </a:cubicBezTo>
                    <a:lnTo>
                      <a:pt x="930747" y="1241321"/>
                    </a:lnTo>
                    <a:lnTo>
                      <a:pt x="928662" y="1126151"/>
                    </a:lnTo>
                    <a:cubicBezTo>
                      <a:pt x="909451" y="603341"/>
                      <a:pt x="840070" y="182306"/>
                      <a:pt x="749754" y="2587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7D5EA72-5F81-4D8E-99A6-A2A5C82F7C6F}"/>
                  </a:ext>
                </a:extLst>
              </p:cNvPr>
              <p:cNvSpPr/>
              <p:nvPr/>
            </p:nvSpPr>
            <p:spPr bwMode="auto">
              <a:xfrm>
                <a:off x="3819066" y="3414323"/>
                <a:ext cx="371118" cy="1188745"/>
              </a:xfrm>
              <a:custGeom>
                <a:avLst/>
                <a:gdLst>
                  <a:gd name="connsiteX0" fmla="*/ 371118 w 371118"/>
                  <a:gd name="connsiteY0" fmla="*/ 0 h 1188745"/>
                  <a:gd name="connsiteX1" fmla="*/ 360089 w 371118"/>
                  <a:gd name="connsiteY1" fmla="*/ 22480 h 1188745"/>
                  <a:gd name="connsiteX2" fmla="*/ 202966 w 371118"/>
                  <a:gd name="connsiteY2" fmla="*/ 1145567 h 1188745"/>
                  <a:gd name="connsiteX3" fmla="*/ 202380 w 371118"/>
                  <a:gd name="connsiteY3" fmla="*/ 1188745 h 1188745"/>
                  <a:gd name="connsiteX4" fmla="*/ 129049 w 371118"/>
                  <a:gd name="connsiteY4" fmla="*/ 1181196 h 1188745"/>
                  <a:gd name="connsiteX5" fmla="*/ 31792 w 371118"/>
                  <a:gd name="connsiteY5" fmla="*/ 1165903 h 1188745"/>
                  <a:gd name="connsiteX6" fmla="*/ 0 w 371118"/>
                  <a:gd name="connsiteY6" fmla="*/ 1158588 h 1188745"/>
                  <a:gd name="connsiteX7" fmla="*/ 2451 w 371118"/>
                  <a:gd name="connsiteY7" fmla="*/ 1078734 h 1188745"/>
                  <a:gd name="connsiteX8" fmla="*/ 368036 w 371118"/>
                  <a:gd name="connsiteY8" fmla="*/ 1352 h 1188745"/>
                  <a:gd name="connsiteX9" fmla="*/ 371118 w 371118"/>
                  <a:gd name="connsiteY9" fmla="*/ 0 h 118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1118" h="1188745">
                    <a:moveTo>
                      <a:pt x="371118" y="0"/>
                    </a:moveTo>
                    <a:lnTo>
                      <a:pt x="360089" y="22480"/>
                    </a:lnTo>
                    <a:cubicBezTo>
                      <a:pt x="277743" y="216444"/>
                      <a:pt x="216892" y="638011"/>
                      <a:pt x="202966" y="1145567"/>
                    </a:cubicBezTo>
                    <a:lnTo>
                      <a:pt x="202380" y="1188745"/>
                    </a:lnTo>
                    <a:lnTo>
                      <a:pt x="129049" y="1181196"/>
                    </a:lnTo>
                    <a:cubicBezTo>
                      <a:pt x="94990" y="1176827"/>
                      <a:pt x="62407" y="1171729"/>
                      <a:pt x="31792" y="1165903"/>
                    </a:cubicBezTo>
                    <a:lnTo>
                      <a:pt x="0" y="1158588"/>
                    </a:lnTo>
                    <a:lnTo>
                      <a:pt x="2451" y="1078734"/>
                    </a:lnTo>
                    <a:cubicBezTo>
                      <a:pt x="36000" y="538898"/>
                      <a:pt x="181835" y="110867"/>
                      <a:pt x="368036" y="1352"/>
                    </a:cubicBezTo>
                    <a:lnTo>
                      <a:pt x="371118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7E0CBD9-41A3-47F9-96B4-C5CEF0F60372}"/>
                  </a:ext>
                </a:extLst>
              </p:cNvPr>
              <p:cNvSpPr/>
              <p:nvPr/>
            </p:nvSpPr>
            <p:spPr bwMode="auto">
              <a:xfrm>
                <a:off x="4372253" y="3414323"/>
                <a:ext cx="371119" cy="1188745"/>
              </a:xfrm>
              <a:custGeom>
                <a:avLst/>
                <a:gdLst>
                  <a:gd name="connsiteX0" fmla="*/ 0 w 371119"/>
                  <a:gd name="connsiteY0" fmla="*/ 0 h 1188745"/>
                  <a:gd name="connsiteX1" fmla="*/ 3082 w 371119"/>
                  <a:gd name="connsiteY1" fmla="*/ 1352 h 1188745"/>
                  <a:gd name="connsiteX2" fmla="*/ 368667 w 371119"/>
                  <a:gd name="connsiteY2" fmla="*/ 1078734 h 1188745"/>
                  <a:gd name="connsiteX3" fmla="*/ 371119 w 371119"/>
                  <a:gd name="connsiteY3" fmla="*/ 1158588 h 1188745"/>
                  <a:gd name="connsiteX4" fmla="*/ 339326 w 371119"/>
                  <a:gd name="connsiteY4" fmla="*/ 1165903 h 1188745"/>
                  <a:gd name="connsiteX5" fmla="*/ 242069 w 371119"/>
                  <a:gd name="connsiteY5" fmla="*/ 1181196 h 1188745"/>
                  <a:gd name="connsiteX6" fmla="*/ 168739 w 371119"/>
                  <a:gd name="connsiteY6" fmla="*/ 1188745 h 1188745"/>
                  <a:gd name="connsiteX7" fmla="*/ 168152 w 371119"/>
                  <a:gd name="connsiteY7" fmla="*/ 1145567 h 1188745"/>
                  <a:gd name="connsiteX8" fmla="*/ 11029 w 371119"/>
                  <a:gd name="connsiteY8" fmla="*/ 22480 h 1188745"/>
                  <a:gd name="connsiteX9" fmla="*/ 0 w 371119"/>
                  <a:gd name="connsiteY9" fmla="*/ 0 h 118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71119" h="1188745">
                    <a:moveTo>
                      <a:pt x="0" y="0"/>
                    </a:moveTo>
                    <a:lnTo>
                      <a:pt x="3082" y="1352"/>
                    </a:lnTo>
                    <a:cubicBezTo>
                      <a:pt x="189284" y="110867"/>
                      <a:pt x="335118" y="538898"/>
                      <a:pt x="368667" y="1078734"/>
                    </a:cubicBezTo>
                    <a:lnTo>
                      <a:pt x="371119" y="1158588"/>
                    </a:lnTo>
                    <a:lnTo>
                      <a:pt x="339326" y="1165903"/>
                    </a:lnTo>
                    <a:cubicBezTo>
                      <a:pt x="308711" y="1171729"/>
                      <a:pt x="276128" y="1176827"/>
                      <a:pt x="242069" y="1181196"/>
                    </a:cubicBezTo>
                    <a:lnTo>
                      <a:pt x="168739" y="1188745"/>
                    </a:lnTo>
                    <a:lnTo>
                      <a:pt x="168152" y="1145567"/>
                    </a:lnTo>
                    <a:cubicBezTo>
                      <a:pt x="154226" y="638011"/>
                      <a:pt x="93375" y="216444"/>
                      <a:pt x="11029" y="2248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3B1BCB42-06C3-4C2E-8476-8F4D626D40AF}"/>
                </a:ext>
              </a:extLst>
            </p:cNvPr>
            <p:cNvGrpSpPr/>
            <p:nvPr/>
          </p:nvGrpSpPr>
          <p:grpSpPr>
            <a:xfrm>
              <a:off x="4280995" y="3682336"/>
              <a:ext cx="297472" cy="496754"/>
              <a:chOff x="2349512" y="3735576"/>
              <a:chExt cx="677057" cy="1130632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9C4D7901-8D15-4AC1-83E7-A5E459D118BE}"/>
                  </a:ext>
                </a:extLst>
              </p:cNvPr>
              <p:cNvGrpSpPr/>
              <p:nvPr/>
            </p:nvGrpSpPr>
            <p:grpSpPr>
              <a:xfrm>
                <a:off x="2349512" y="3735576"/>
                <a:ext cx="330192" cy="815658"/>
                <a:chOff x="2349512" y="3735576"/>
                <a:chExt cx="330192" cy="815658"/>
              </a:xfrm>
            </p:grpSpPr>
            <p:sp>
              <p:nvSpPr>
                <p:cNvPr id="174" name="四角形: 上の 2 つの角を丸める 173">
                  <a:extLst>
                    <a:ext uri="{FF2B5EF4-FFF2-40B4-BE49-F238E27FC236}">
                      <a16:creationId xmlns:a16="http://schemas.microsoft.com/office/drawing/2014/main" id="{DA8288C7-7B22-4753-AC84-3E25A24DD994}"/>
                    </a:ext>
                  </a:extLst>
                </p:cNvPr>
                <p:cNvSpPr/>
                <p:nvPr/>
              </p:nvSpPr>
              <p:spPr>
                <a:xfrm rot="19906063">
                  <a:off x="2349512" y="4109810"/>
                  <a:ext cx="157772" cy="42431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80512ECF-B6BA-4778-84A1-A8F494CD0458}"/>
                    </a:ext>
                  </a:extLst>
                </p:cNvPr>
                <p:cNvSpPr/>
                <p:nvPr/>
              </p:nvSpPr>
              <p:spPr>
                <a:xfrm rot="10471932">
                  <a:off x="2396081" y="3833206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A2CA870D-0AE2-4DCE-AEEE-B817F81579CC}"/>
                    </a:ext>
                  </a:extLst>
                </p:cNvPr>
                <p:cNvSpPr/>
                <p:nvPr/>
              </p:nvSpPr>
              <p:spPr>
                <a:xfrm rot="10509477">
                  <a:off x="2427037" y="3735576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41ABAF4-5225-4561-8D16-DBC2A2FC20B0}"/>
                    </a:ext>
                  </a:extLst>
                </p:cNvPr>
                <p:cNvSpPr/>
                <p:nvPr/>
              </p:nvSpPr>
              <p:spPr>
                <a:xfrm rot="10800000">
                  <a:off x="2488949" y="3790345"/>
                  <a:ext cx="190755" cy="718028"/>
                </a:xfrm>
                <a:custGeom>
                  <a:avLst/>
                  <a:gdLst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39132 w 190755"/>
                    <a:gd name="connsiteY9" fmla="*/ 473330 h 740689"/>
                    <a:gd name="connsiteX10" fmla="*/ 188489 w 190755"/>
                    <a:gd name="connsiteY10" fmla="*/ 657534 h 740689"/>
                    <a:gd name="connsiteX11" fmla="*/ 141788 w 190755"/>
                    <a:gd name="connsiteY11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337 w 190755"/>
                    <a:gd name="connsiteY2" fmla="*/ 473162 h 740689"/>
                    <a:gd name="connsiteX3" fmla="*/ 2046 w 190755"/>
                    <a:gd name="connsiteY3" fmla="*/ 468512 h 740689"/>
                    <a:gd name="connsiteX4" fmla="*/ 0 w 190755"/>
                    <a:gd name="connsiteY4" fmla="*/ 458380 h 740689"/>
                    <a:gd name="connsiteX5" fmla="*/ 0 w 190755"/>
                    <a:gd name="connsiteY5" fmla="*/ 71075 h 740689"/>
                    <a:gd name="connsiteX6" fmla="*/ 71075 w 190755"/>
                    <a:gd name="connsiteY6" fmla="*/ 0 h 740689"/>
                    <a:gd name="connsiteX7" fmla="*/ 142150 w 190755"/>
                    <a:gd name="connsiteY7" fmla="*/ 71075 h 740689"/>
                    <a:gd name="connsiteX8" fmla="*/ 142150 w 190755"/>
                    <a:gd name="connsiteY8" fmla="*/ 458380 h 740689"/>
                    <a:gd name="connsiteX9" fmla="*/ 188489 w 190755"/>
                    <a:gd name="connsiteY9" fmla="*/ 657534 h 740689"/>
                    <a:gd name="connsiteX10" fmla="*/ 141788 w 190755"/>
                    <a:gd name="connsiteY10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2046 w 190755"/>
                    <a:gd name="connsiteY2" fmla="*/ 468512 h 740689"/>
                    <a:gd name="connsiteX3" fmla="*/ 0 w 190755"/>
                    <a:gd name="connsiteY3" fmla="*/ 458380 h 740689"/>
                    <a:gd name="connsiteX4" fmla="*/ 0 w 190755"/>
                    <a:gd name="connsiteY4" fmla="*/ 71075 h 740689"/>
                    <a:gd name="connsiteX5" fmla="*/ 71075 w 190755"/>
                    <a:gd name="connsiteY5" fmla="*/ 0 h 740689"/>
                    <a:gd name="connsiteX6" fmla="*/ 142150 w 190755"/>
                    <a:gd name="connsiteY6" fmla="*/ 71075 h 740689"/>
                    <a:gd name="connsiteX7" fmla="*/ 142150 w 190755"/>
                    <a:gd name="connsiteY7" fmla="*/ 458380 h 740689"/>
                    <a:gd name="connsiteX8" fmla="*/ 188489 w 190755"/>
                    <a:gd name="connsiteY8" fmla="*/ 657534 h 740689"/>
                    <a:gd name="connsiteX9" fmla="*/ 141788 w 190755"/>
                    <a:gd name="connsiteY9" fmla="*/ 738422 h 740689"/>
                    <a:gd name="connsiteX0" fmla="*/ 141788 w 190755"/>
                    <a:gd name="connsiteY0" fmla="*/ 738422 h 740689"/>
                    <a:gd name="connsiteX1" fmla="*/ 60900 w 190755"/>
                    <a:gd name="connsiteY1" fmla="*/ 691722 h 740689"/>
                    <a:gd name="connsiteX2" fmla="*/ 0 w 190755"/>
                    <a:gd name="connsiteY2" fmla="*/ 458380 h 740689"/>
                    <a:gd name="connsiteX3" fmla="*/ 0 w 190755"/>
                    <a:gd name="connsiteY3" fmla="*/ 71075 h 740689"/>
                    <a:gd name="connsiteX4" fmla="*/ 71075 w 190755"/>
                    <a:gd name="connsiteY4" fmla="*/ 0 h 740689"/>
                    <a:gd name="connsiteX5" fmla="*/ 142150 w 190755"/>
                    <a:gd name="connsiteY5" fmla="*/ 71075 h 740689"/>
                    <a:gd name="connsiteX6" fmla="*/ 142150 w 190755"/>
                    <a:gd name="connsiteY6" fmla="*/ 458380 h 740689"/>
                    <a:gd name="connsiteX7" fmla="*/ 188489 w 190755"/>
                    <a:gd name="connsiteY7" fmla="*/ 657534 h 740689"/>
                    <a:gd name="connsiteX8" fmla="*/ 141788 w 190755"/>
                    <a:gd name="connsiteY8" fmla="*/ 738422 h 740689"/>
                    <a:gd name="connsiteX0" fmla="*/ 141788 w 190755"/>
                    <a:gd name="connsiteY0" fmla="*/ 715761 h 718028"/>
                    <a:gd name="connsiteX1" fmla="*/ 60900 w 190755"/>
                    <a:gd name="connsiteY1" fmla="*/ 669061 h 718028"/>
                    <a:gd name="connsiteX2" fmla="*/ 0 w 190755"/>
                    <a:gd name="connsiteY2" fmla="*/ 435719 h 718028"/>
                    <a:gd name="connsiteX3" fmla="*/ 0 w 190755"/>
                    <a:gd name="connsiteY3" fmla="*/ 48414 h 718028"/>
                    <a:gd name="connsiteX4" fmla="*/ 142150 w 190755"/>
                    <a:gd name="connsiteY4" fmla="*/ 48414 h 718028"/>
                    <a:gd name="connsiteX5" fmla="*/ 142150 w 190755"/>
                    <a:gd name="connsiteY5" fmla="*/ 435719 h 718028"/>
                    <a:gd name="connsiteX6" fmla="*/ 188489 w 190755"/>
                    <a:gd name="connsiteY6" fmla="*/ 634873 h 718028"/>
                    <a:gd name="connsiteX7" fmla="*/ 141788 w 190755"/>
                    <a:gd name="connsiteY7" fmla="*/ 715761 h 718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0755" h="718028">
                      <a:moveTo>
                        <a:pt x="141788" y="715761"/>
                      </a:moveTo>
                      <a:cubicBezTo>
                        <a:pt x="106555" y="725202"/>
                        <a:pt x="70341" y="704294"/>
                        <a:pt x="60900" y="669061"/>
                      </a:cubicBezTo>
                      <a:lnTo>
                        <a:pt x="0" y="435719"/>
                      </a:lnTo>
                      <a:lnTo>
                        <a:pt x="0" y="48414"/>
                      </a:lnTo>
                      <a:cubicBezTo>
                        <a:pt x="23692" y="-16137"/>
                        <a:pt x="118458" y="-16137"/>
                        <a:pt x="142150" y="48414"/>
                      </a:cubicBezTo>
                      <a:lnTo>
                        <a:pt x="142150" y="435719"/>
                      </a:lnTo>
                      <a:lnTo>
                        <a:pt x="188489" y="634873"/>
                      </a:lnTo>
                      <a:cubicBezTo>
                        <a:pt x="197930" y="670106"/>
                        <a:pt x="177021" y="706321"/>
                        <a:pt x="141788" y="71576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AEDDAA1-66F6-468C-B747-724E9487E8E1}"/>
                  </a:ext>
                </a:extLst>
              </p:cNvPr>
              <p:cNvSpPr/>
              <p:nvPr/>
            </p:nvSpPr>
            <p:spPr>
              <a:xfrm rot="10800000">
                <a:off x="2434823" y="3852862"/>
                <a:ext cx="591746" cy="1013346"/>
              </a:xfrm>
              <a:custGeom>
                <a:avLst/>
                <a:gdLst>
                  <a:gd name="connsiteX0" fmla="*/ 448220 w 591746"/>
                  <a:gd name="connsiteY0" fmla="*/ 1011329 h 1013346"/>
                  <a:gd name="connsiteX1" fmla="*/ 382249 w 591746"/>
                  <a:gd name="connsiteY1" fmla="*/ 969779 h 1013346"/>
                  <a:gd name="connsiteX2" fmla="*/ 332579 w 591746"/>
                  <a:gd name="connsiteY2" fmla="*/ 762171 h 1013346"/>
                  <a:gd name="connsiteX3" fmla="*/ 277810 w 591746"/>
                  <a:gd name="connsiteY3" fmla="*/ 399119 h 1013346"/>
                  <a:gd name="connsiteX4" fmla="*/ 282191 w 591746"/>
                  <a:gd name="connsiteY4" fmla="*/ 348976 h 1013346"/>
                  <a:gd name="connsiteX5" fmla="*/ 58164 w 591746"/>
                  <a:gd name="connsiteY5" fmla="*/ 348976 h 1013346"/>
                  <a:gd name="connsiteX6" fmla="*/ 0 w 591746"/>
                  <a:gd name="connsiteY6" fmla="*/ 290812 h 1013346"/>
                  <a:gd name="connsiteX7" fmla="*/ 0 w 591746"/>
                  <a:gd name="connsiteY7" fmla="*/ 58164 h 1013346"/>
                  <a:gd name="connsiteX8" fmla="*/ 58164 w 591746"/>
                  <a:gd name="connsiteY8" fmla="*/ 0 h 1013346"/>
                  <a:gd name="connsiteX9" fmla="*/ 449240 w 591746"/>
                  <a:gd name="connsiteY9" fmla="*/ 0 h 1013346"/>
                  <a:gd name="connsiteX10" fmla="*/ 453870 w 591746"/>
                  <a:gd name="connsiteY10" fmla="*/ 1918 h 1013346"/>
                  <a:gd name="connsiteX11" fmla="*/ 462161 w 591746"/>
                  <a:gd name="connsiteY11" fmla="*/ 3 h 1013346"/>
                  <a:gd name="connsiteX12" fmla="*/ 591746 w 591746"/>
                  <a:gd name="connsiteY12" fmla="*/ 189119 h 1013346"/>
                  <a:gd name="connsiteX13" fmla="*/ 591746 w 591746"/>
                  <a:gd name="connsiteY13" fmla="*/ 558656 h 1013346"/>
                  <a:gd name="connsiteX14" fmla="*/ 550460 w 591746"/>
                  <a:gd name="connsiteY14" fmla="*/ 599942 h 1013346"/>
                  <a:gd name="connsiteX15" fmla="*/ 448515 w 591746"/>
                  <a:gd name="connsiteY15" fmla="*/ 599942 h 1013346"/>
                  <a:gd name="connsiteX16" fmla="*/ 448515 w 591746"/>
                  <a:gd name="connsiteY16" fmla="*/ 762171 h 1013346"/>
                  <a:gd name="connsiteX17" fmla="*/ 486309 w 591746"/>
                  <a:gd name="connsiteY17" fmla="*/ 939362 h 1013346"/>
                  <a:gd name="connsiteX18" fmla="*/ 448220 w 591746"/>
                  <a:gd name="connsiteY18" fmla="*/ 1011329 h 1013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591746" h="1013346">
                    <a:moveTo>
                      <a:pt x="448220" y="1011329"/>
                    </a:moveTo>
                    <a:cubicBezTo>
                      <a:pt x="419484" y="1019729"/>
                      <a:pt x="389949" y="1001126"/>
                      <a:pt x="382249" y="969779"/>
                    </a:cubicBezTo>
                    <a:lnTo>
                      <a:pt x="332579" y="762171"/>
                    </a:lnTo>
                    <a:cubicBezTo>
                      <a:pt x="314323" y="641154"/>
                      <a:pt x="277644" y="571390"/>
                      <a:pt x="277810" y="399119"/>
                    </a:cubicBezTo>
                    <a:lnTo>
                      <a:pt x="282191" y="348976"/>
                    </a:lnTo>
                    <a:lnTo>
                      <a:pt x="58164" y="348976"/>
                    </a:lnTo>
                    <a:cubicBezTo>
                      <a:pt x="26041" y="348976"/>
                      <a:pt x="0" y="322935"/>
                      <a:pt x="0" y="290812"/>
                    </a:cubicBezTo>
                    <a:lnTo>
                      <a:pt x="0" y="58164"/>
                    </a:lnTo>
                    <a:cubicBezTo>
                      <a:pt x="0" y="26041"/>
                      <a:pt x="26041" y="0"/>
                      <a:pt x="58164" y="0"/>
                    </a:cubicBezTo>
                    <a:lnTo>
                      <a:pt x="449240" y="0"/>
                    </a:lnTo>
                    <a:lnTo>
                      <a:pt x="453870" y="1918"/>
                    </a:lnTo>
                    <a:lnTo>
                      <a:pt x="462161" y="3"/>
                    </a:lnTo>
                    <a:cubicBezTo>
                      <a:pt x="583540" y="722"/>
                      <a:pt x="591746" y="117551"/>
                      <a:pt x="591746" y="189119"/>
                    </a:cubicBezTo>
                    <a:lnTo>
                      <a:pt x="591746" y="558656"/>
                    </a:lnTo>
                    <a:cubicBezTo>
                      <a:pt x="591746" y="581458"/>
                      <a:pt x="573262" y="599942"/>
                      <a:pt x="550460" y="599942"/>
                    </a:cubicBezTo>
                    <a:lnTo>
                      <a:pt x="448515" y="599942"/>
                    </a:lnTo>
                    <a:lnTo>
                      <a:pt x="448515" y="762171"/>
                    </a:lnTo>
                    <a:lnTo>
                      <a:pt x="486309" y="939362"/>
                    </a:lnTo>
                    <a:cubicBezTo>
                      <a:pt x="494009" y="970709"/>
                      <a:pt x="476956" y="1002930"/>
                      <a:pt x="448220" y="101132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92315ED4-0110-401F-BE39-B56AFFC21675}"/>
                </a:ext>
              </a:extLst>
            </p:cNvPr>
            <p:cNvSpPr/>
            <p:nvPr/>
          </p:nvSpPr>
          <p:spPr bwMode="auto">
            <a:xfrm rot="11700000">
              <a:off x="4457399" y="3564733"/>
              <a:ext cx="524271" cy="901553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953 w 547301"/>
                <a:gd name="connsiteY0" fmla="*/ 515637 h 515637"/>
                <a:gd name="connsiteX1" fmla="*/ 533425 w 547301"/>
                <a:gd name="connsiteY1" fmla="*/ 437344 h 515637"/>
                <a:gd name="connsiteX2" fmla="*/ 501062 w 547301"/>
                <a:gd name="connsiteY2" fmla="*/ 276690 h 515637"/>
                <a:gd name="connsiteX3" fmla="*/ 403423 w 547301"/>
                <a:gd name="connsiteY3" fmla="*/ 3952 h 515637"/>
                <a:gd name="connsiteX4" fmla="*/ 4569 w 547301"/>
                <a:gd name="connsiteY4" fmla="*/ 493077 h 515637"/>
                <a:gd name="connsiteX0" fmla="*/ 207315 w 434663"/>
                <a:gd name="connsiteY0" fmla="*/ 515637 h 732567"/>
                <a:gd name="connsiteX1" fmla="*/ 420787 w 434663"/>
                <a:gd name="connsiteY1" fmla="*/ 437344 h 732567"/>
                <a:gd name="connsiteX2" fmla="*/ 388424 w 434663"/>
                <a:gd name="connsiteY2" fmla="*/ 276690 h 732567"/>
                <a:gd name="connsiteX3" fmla="*/ 290785 w 434663"/>
                <a:gd name="connsiteY3" fmla="*/ 3952 h 732567"/>
                <a:gd name="connsiteX4" fmla="*/ 6340 w 434663"/>
                <a:gd name="connsiteY4" fmla="*/ 732567 h 732567"/>
                <a:gd name="connsiteX0" fmla="*/ 389504 w 616852"/>
                <a:gd name="connsiteY0" fmla="*/ 515637 h 732567"/>
                <a:gd name="connsiteX1" fmla="*/ 602976 w 616852"/>
                <a:gd name="connsiteY1" fmla="*/ 437344 h 732567"/>
                <a:gd name="connsiteX2" fmla="*/ 570613 w 616852"/>
                <a:gd name="connsiteY2" fmla="*/ 276690 h 732567"/>
                <a:gd name="connsiteX3" fmla="*/ 472974 w 616852"/>
                <a:gd name="connsiteY3" fmla="*/ 3952 h 732567"/>
                <a:gd name="connsiteX4" fmla="*/ 188529 w 616852"/>
                <a:gd name="connsiteY4" fmla="*/ 732567 h 732567"/>
                <a:gd name="connsiteX0" fmla="*/ 421757 w 653355"/>
                <a:gd name="connsiteY0" fmla="*/ 557781 h 774711"/>
                <a:gd name="connsiteX1" fmla="*/ 635229 w 653355"/>
                <a:gd name="connsiteY1" fmla="*/ 479488 h 774711"/>
                <a:gd name="connsiteX2" fmla="*/ 602866 w 653355"/>
                <a:gd name="connsiteY2" fmla="*/ 318834 h 774711"/>
                <a:gd name="connsiteX3" fmla="*/ 340633 w 653355"/>
                <a:gd name="connsiteY3" fmla="*/ 2925 h 774711"/>
                <a:gd name="connsiteX4" fmla="*/ 220782 w 653355"/>
                <a:gd name="connsiteY4" fmla="*/ 774711 h 774711"/>
                <a:gd name="connsiteX0" fmla="*/ 421757 w 636577"/>
                <a:gd name="connsiteY0" fmla="*/ 558303 h 775233"/>
                <a:gd name="connsiteX1" fmla="*/ 635229 w 636577"/>
                <a:gd name="connsiteY1" fmla="*/ 480010 h 775233"/>
                <a:gd name="connsiteX2" fmla="*/ 504520 w 636577"/>
                <a:gd name="connsiteY2" fmla="*/ 274398 h 775233"/>
                <a:gd name="connsiteX3" fmla="*/ 340633 w 636577"/>
                <a:gd name="connsiteY3" fmla="*/ 3447 h 775233"/>
                <a:gd name="connsiteX4" fmla="*/ 220782 w 636577"/>
                <a:gd name="connsiteY4" fmla="*/ 775233 h 775233"/>
                <a:gd name="connsiteX0" fmla="*/ 256539 w 643581"/>
                <a:gd name="connsiteY0" fmla="*/ 649778 h 775233"/>
                <a:gd name="connsiteX1" fmla="*/ 635229 w 643581"/>
                <a:gd name="connsiteY1" fmla="*/ 480010 h 775233"/>
                <a:gd name="connsiteX2" fmla="*/ 504520 w 643581"/>
                <a:gd name="connsiteY2" fmla="*/ 274398 h 775233"/>
                <a:gd name="connsiteX3" fmla="*/ 340633 w 643581"/>
                <a:gd name="connsiteY3" fmla="*/ 3447 h 775233"/>
                <a:gd name="connsiteX4" fmla="*/ 220782 w 643581"/>
                <a:gd name="connsiteY4" fmla="*/ 775233 h 775233"/>
                <a:gd name="connsiteX0" fmla="*/ 256539 w 639726"/>
                <a:gd name="connsiteY0" fmla="*/ 651025 h 776480"/>
                <a:gd name="connsiteX1" fmla="*/ 635229 w 639726"/>
                <a:gd name="connsiteY1" fmla="*/ 481257 h 776480"/>
                <a:gd name="connsiteX2" fmla="*/ 457170 w 639726"/>
                <a:gd name="connsiteY2" fmla="*/ 208377 h 776480"/>
                <a:gd name="connsiteX3" fmla="*/ 340633 w 639726"/>
                <a:gd name="connsiteY3" fmla="*/ 4694 h 776480"/>
                <a:gd name="connsiteX4" fmla="*/ 220782 w 639726"/>
                <a:gd name="connsiteY4" fmla="*/ 776480 h 776480"/>
                <a:gd name="connsiteX0" fmla="*/ 284388 w 668034"/>
                <a:gd name="connsiteY0" fmla="*/ 576528 h 701983"/>
                <a:gd name="connsiteX1" fmla="*/ 663078 w 668034"/>
                <a:gd name="connsiteY1" fmla="*/ 406760 h 701983"/>
                <a:gd name="connsiteX2" fmla="*/ 485019 w 668034"/>
                <a:gd name="connsiteY2" fmla="*/ 133880 h 701983"/>
                <a:gd name="connsiteX3" fmla="*/ 259609 w 668034"/>
                <a:gd name="connsiteY3" fmla="*/ 7153 h 701983"/>
                <a:gd name="connsiteX4" fmla="*/ 248631 w 668034"/>
                <a:gd name="connsiteY4" fmla="*/ 701983 h 701983"/>
                <a:gd name="connsiteX0" fmla="*/ 293773 w 677419"/>
                <a:gd name="connsiteY0" fmla="*/ 576528 h 701983"/>
                <a:gd name="connsiteX1" fmla="*/ 672463 w 677419"/>
                <a:gd name="connsiteY1" fmla="*/ 406760 h 701983"/>
                <a:gd name="connsiteX2" fmla="*/ 494404 w 677419"/>
                <a:gd name="connsiteY2" fmla="*/ 133880 h 701983"/>
                <a:gd name="connsiteX3" fmla="*/ 268994 w 677419"/>
                <a:gd name="connsiteY3" fmla="*/ 7153 h 701983"/>
                <a:gd name="connsiteX4" fmla="*/ 258016 w 677419"/>
                <a:gd name="connsiteY4" fmla="*/ 701983 h 701983"/>
                <a:gd name="connsiteX0" fmla="*/ 293773 w 600781"/>
                <a:gd name="connsiteY0" fmla="*/ 576128 h 701583"/>
                <a:gd name="connsiteX1" fmla="*/ 592706 w 600781"/>
                <a:gd name="connsiteY1" fmla="*/ 359669 h 701583"/>
                <a:gd name="connsiteX2" fmla="*/ 494404 w 600781"/>
                <a:gd name="connsiteY2" fmla="*/ 133480 h 701583"/>
                <a:gd name="connsiteX3" fmla="*/ 268994 w 600781"/>
                <a:gd name="connsiteY3" fmla="*/ 6753 h 701583"/>
                <a:gd name="connsiteX4" fmla="*/ 258016 w 600781"/>
                <a:gd name="connsiteY4" fmla="*/ 701583 h 701583"/>
                <a:gd name="connsiteX0" fmla="*/ 269076 w 575095"/>
                <a:gd name="connsiteY0" fmla="*/ 620528 h 745983"/>
                <a:gd name="connsiteX1" fmla="*/ 568009 w 575095"/>
                <a:gd name="connsiteY1" fmla="*/ 404069 h 745983"/>
                <a:gd name="connsiteX2" fmla="*/ 469707 w 575095"/>
                <a:gd name="connsiteY2" fmla="*/ 177880 h 745983"/>
                <a:gd name="connsiteX3" fmla="*/ 339563 w 575095"/>
                <a:gd name="connsiteY3" fmla="*/ 5211 h 745983"/>
                <a:gd name="connsiteX4" fmla="*/ 233319 w 575095"/>
                <a:gd name="connsiteY4" fmla="*/ 745983 h 745983"/>
                <a:gd name="connsiteX0" fmla="*/ 269076 w 533952"/>
                <a:gd name="connsiteY0" fmla="*/ 620648 h 746103"/>
                <a:gd name="connsiteX1" fmla="*/ 523739 w 533952"/>
                <a:gd name="connsiteY1" fmla="*/ 427821 h 746103"/>
                <a:gd name="connsiteX2" fmla="*/ 469707 w 533952"/>
                <a:gd name="connsiteY2" fmla="*/ 178000 h 746103"/>
                <a:gd name="connsiteX3" fmla="*/ 339563 w 533952"/>
                <a:gd name="connsiteY3" fmla="*/ 5331 h 746103"/>
                <a:gd name="connsiteX4" fmla="*/ 233319 w 533952"/>
                <a:gd name="connsiteY4" fmla="*/ 746103 h 746103"/>
                <a:gd name="connsiteX0" fmla="*/ 313499 w 578375"/>
                <a:gd name="connsiteY0" fmla="*/ 620648 h 746103"/>
                <a:gd name="connsiteX1" fmla="*/ 568162 w 578375"/>
                <a:gd name="connsiteY1" fmla="*/ 427821 h 746103"/>
                <a:gd name="connsiteX2" fmla="*/ 514130 w 578375"/>
                <a:gd name="connsiteY2" fmla="*/ 178000 h 746103"/>
                <a:gd name="connsiteX3" fmla="*/ 383986 w 578375"/>
                <a:gd name="connsiteY3" fmla="*/ 5331 h 746103"/>
                <a:gd name="connsiteX4" fmla="*/ 277742 w 578375"/>
                <a:gd name="connsiteY4" fmla="*/ 746103 h 746103"/>
                <a:gd name="connsiteX0" fmla="*/ 313499 w 580039"/>
                <a:gd name="connsiteY0" fmla="*/ 620431 h 745886"/>
                <a:gd name="connsiteX1" fmla="*/ 568162 w 580039"/>
                <a:gd name="connsiteY1" fmla="*/ 427604 h 745886"/>
                <a:gd name="connsiteX2" fmla="*/ 522445 w 580039"/>
                <a:gd name="connsiteY2" fmla="*/ 184811 h 745886"/>
                <a:gd name="connsiteX3" fmla="*/ 383986 w 580039"/>
                <a:gd name="connsiteY3" fmla="*/ 5114 h 745886"/>
                <a:gd name="connsiteX4" fmla="*/ 277742 w 580039"/>
                <a:gd name="connsiteY4" fmla="*/ 745886 h 745886"/>
                <a:gd name="connsiteX0" fmla="*/ 313499 w 580096"/>
                <a:gd name="connsiteY0" fmla="*/ 621229 h 746684"/>
                <a:gd name="connsiteX1" fmla="*/ 568162 w 580096"/>
                <a:gd name="connsiteY1" fmla="*/ 428402 h 746684"/>
                <a:gd name="connsiteX2" fmla="*/ 522445 w 580096"/>
                <a:gd name="connsiteY2" fmla="*/ 185609 h 746684"/>
                <a:gd name="connsiteX3" fmla="*/ 383986 w 580096"/>
                <a:gd name="connsiteY3" fmla="*/ 5912 h 746684"/>
                <a:gd name="connsiteX4" fmla="*/ 277742 w 580096"/>
                <a:gd name="connsiteY4" fmla="*/ 746684 h 746684"/>
                <a:gd name="connsiteX0" fmla="*/ 313499 w 560337"/>
                <a:gd name="connsiteY0" fmla="*/ 620519 h 745974"/>
                <a:gd name="connsiteX1" fmla="*/ 544651 w 560337"/>
                <a:gd name="connsiteY1" fmla="*/ 445975 h 745974"/>
                <a:gd name="connsiteX2" fmla="*/ 522445 w 560337"/>
                <a:gd name="connsiteY2" fmla="*/ 184899 h 745974"/>
                <a:gd name="connsiteX3" fmla="*/ 383986 w 560337"/>
                <a:gd name="connsiteY3" fmla="*/ 5202 h 745974"/>
                <a:gd name="connsiteX4" fmla="*/ 277742 w 560337"/>
                <a:gd name="connsiteY4" fmla="*/ 745974 h 745974"/>
                <a:gd name="connsiteX0" fmla="*/ 313499 w 560337"/>
                <a:gd name="connsiteY0" fmla="*/ 621000 h 746455"/>
                <a:gd name="connsiteX1" fmla="*/ 544651 w 560337"/>
                <a:gd name="connsiteY1" fmla="*/ 446456 h 746455"/>
                <a:gd name="connsiteX2" fmla="*/ 522445 w 560337"/>
                <a:gd name="connsiteY2" fmla="*/ 185380 h 746455"/>
                <a:gd name="connsiteX3" fmla="*/ 383986 w 560337"/>
                <a:gd name="connsiteY3" fmla="*/ 5683 h 746455"/>
                <a:gd name="connsiteX4" fmla="*/ 277742 w 560337"/>
                <a:gd name="connsiteY4" fmla="*/ 746455 h 746455"/>
                <a:gd name="connsiteX0" fmla="*/ 312605 w 559310"/>
                <a:gd name="connsiteY0" fmla="*/ 618972 h 744427"/>
                <a:gd name="connsiteX1" fmla="*/ 543757 w 559310"/>
                <a:gd name="connsiteY1" fmla="*/ 444428 h 744427"/>
                <a:gd name="connsiteX2" fmla="*/ 521551 w 559310"/>
                <a:gd name="connsiteY2" fmla="*/ 183352 h 744427"/>
                <a:gd name="connsiteX3" fmla="*/ 386852 w 559310"/>
                <a:gd name="connsiteY3" fmla="*/ 5743 h 744427"/>
                <a:gd name="connsiteX4" fmla="*/ 276848 w 559310"/>
                <a:gd name="connsiteY4" fmla="*/ 744427 h 744427"/>
                <a:gd name="connsiteX0" fmla="*/ 232668 w 479373"/>
                <a:gd name="connsiteY0" fmla="*/ 618972 h 835777"/>
                <a:gd name="connsiteX1" fmla="*/ 463820 w 479373"/>
                <a:gd name="connsiteY1" fmla="*/ 444428 h 835777"/>
                <a:gd name="connsiteX2" fmla="*/ 441614 w 479373"/>
                <a:gd name="connsiteY2" fmla="*/ 183352 h 835777"/>
                <a:gd name="connsiteX3" fmla="*/ 306915 w 479373"/>
                <a:gd name="connsiteY3" fmla="*/ 5743 h 835777"/>
                <a:gd name="connsiteX4" fmla="*/ 305005 w 479373"/>
                <a:gd name="connsiteY4" fmla="*/ 835777 h 835777"/>
                <a:gd name="connsiteX0" fmla="*/ 281240 w 527946"/>
                <a:gd name="connsiteY0" fmla="*/ 618972 h 835777"/>
                <a:gd name="connsiteX1" fmla="*/ 512392 w 527946"/>
                <a:gd name="connsiteY1" fmla="*/ 444428 h 835777"/>
                <a:gd name="connsiteX2" fmla="*/ 490186 w 527946"/>
                <a:gd name="connsiteY2" fmla="*/ 183352 h 835777"/>
                <a:gd name="connsiteX3" fmla="*/ 355487 w 527946"/>
                <a:gd name="connsiteY3" fmla="*/ 5743 h 835777"/>
                <a:gd name="connsiteX4" fmla="*/ 353577 w 527946"/>
                <a:gd name="connsiteY4" fmla="*/ 835777 h 835777"/>
                <a:gd name="connsiteX0" fmla="*/ 227754 w 474460"/>
                <a:gd name="connsiteY0" fmla="*/ 618972 h 802160"/>
                <a:gd name="connsiteX1" fmla="*/ 458906 w 474460"/>
                <a:gd name="connsiteY1" fmla="*/ 444428 h 802160"/>
                <a:gd name="connsiteX2" fmla="*/ 436700 w 474460"/>
                <a:gd name="connsiteY2" fmla="*/ 183352 h 802160"/>
                <a:gd name="connsiteX3" fmla="*/ 302001 w 474460"/>
                <a:gd name="connsiteY3" fmla="*/ 5743 h 802160"/>
                <a:gd name="connsiteX4" fmla="*/ 376402 w 474460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63745 w 459422"/>
                <a:gd name="connsiteY0" fmla="*/ 614345 h 810981"/>
                <a:gd name="connsiteX1" fmla="*/ 447382 w 459422"/>
                <a:gd name="connsiteY1" fmla="*/ 444428 h 810981"/>
                <a:gd name="connsiteX2" fmla="*/ 425176 w 459422"/>
                <a:gd name="connsiteY2" fmla="*/ 183352 h 810981"/>
                <a:gd name="connsiteX3" fmla="*/ 290477 w 459422"/>
                <a:gd name="connsiteY3" fmla="*/ 5743 h 810981"/>
                <a:gd name="connsiteX4" fmla="*/ 381869 w 459422"/>
                <a:gd name="connsiteY4" fmla="*/ 810981 h 810981"/>
                <a:gd name="connsiteX0" fmla="*/ 275718 w 471395"/>
                <a:gd name="connsiteY0" fmla="*/ 614345 h 810981"/>
                <a:gd name="connsiteX1" fmla="*/ 459355 w 471395"/>
                <a:gd name="connsiteY1" fmla="*/ 444428 h 810981"/>
                <a:gd name="connsiteX2" fmla="*/ 437149 w 471395"/>
                <a:gd name="connsiteY2" fmla="*/ 183352 h 810981"/>
                <a:gd name="connsiteX3" fmla="*/ 302450 w 471395"/>
                <a:gd name="connsiteY3" fmla="*/ 5743 h 810981"/>
                <a:gd name="connsiteX4" fmla="*/ 393842 w 471395"/>
                <a:gd name="connsiteY4" fmla="*/ 810981 h 810981"/>
                <a:gd name="connsiteX0" fmla="*/ 254237 w 449914"/>
                <a:gd name="connsiteY0" fmla="*/ 614345 h 838324"/>
                <a:gd name="connsiteX1" fmla="*/ 437874 w 449914"/>
                <a:gd name="connsiteY1" fmla="*/ 444428 h 838324"/>
                <a:gd name="connsiteX2" fmla="*/ 415668 w 449914"/>
                <a:gd name="connsiteY2" fmla="*/ 183352 h 838324"/>
                <a:gd name="connsiteX3" fmla="*/ 280969 w 449914"/>
                <a:gd name="connsiteY3" fmla="*/ 5743 h 838324"/>
                <a:gd name="connsiteX4" fmla="*/ 404510 w 449914"/>
                <a:gd name="connsiteY4" fmla="*/ 838324 h 83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914" h="838324">
                  <a:moveTo>
                    <a:pt x="254237" y="614345"/>
                  </a:moveTo>
                  <a:cubicBezTo>
                    <a:pt x="324802" y="592481"/>
                    <a:pt x="410969" y="516260"/>
                    <a:pt x="437874" y="444428"/>
                  </a:cubicBezTo>
                  <a:cubicBezTo>
                    <a:pt x="464779" y="372596"/>
                    <a:pt x="441819" y="256466"/>
                    <a:pt x="415668" y="183352"/>
                  </a:cubicBezTo>
                  <a:cubicBezTo>
                    <a:pt x="389517" y="110238"/>
                    <a:pt x="352223" y="-30044"/>
                    <a:pt x="280969" y="5743"/>
                  </a:cubicBezTo>
                  <a:cubicBezTo>
                    <a:pt x="204257" y="35408"/>
                    <a:pt x="-379756" y="774793"/>
                    <a:pt x="404510" y="83832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31A6F332-2417-4FF7-AF8F-95787668C29B}"/>
                </a:ext>
              </a:extLst>
            </p:cNvPr>
            <p:cNvSpPr/>
            <p:nvPr/>
          </p:nvSpPr>
          <p:spPr>
            <a:xfrm rot="10800000">
              <a:off x="4271655" y="4111948"/>
              <a:ext cx="87751" cy="424343"/>
            </a:xfrm>
            <a:custGeom>
              <a:avLst/>
              <a:gdLst>
                <a:gd name="connsiteX0" fmla="*/ 59531 w 87751"/>
                <a:gd name="connsiteY0" fmla="*/ 367903 h 424343"/>
                <a:gd name="connsiteX1" fmla="*/ 87751 w 87751"/>
                <a:gd name="connsiteY1" fmla="*/ 396123 h 424343"/>
                <a:gd name="connsiteX2" fmla="*/ 59531 w 87751"/>
                <a:gd name="connsiteY2" fmla="*/ 424343 h 424343"/>
                <a:gd name="connsiteX3" fmla="*/ 31311 w 87751"/>
                <a:gd name="connsiteY3" fmla="*/ 396123 h 424343"/>
                <a:gd name="connsiteX4" fmla="*/ 59531 w 87751"/>
                <a:gd name="connsiteY4" fmla="*/ 367903 h 424343"/>
                <a:gd name="connsiteX5" fmla="*/ 28220 w 87751"/>
                <a:gd name="connsiteY5" fmla="*/ 158834 h 424343"/>
                <a:gd name="connsiteX6" fmla="*/ 56440 w 87751"/>
                <a:gd name="connsiteY6" fmla="*/ 187054 h 424343"/>
                <a:gd name="connsiteX7" fmla="*/ 48175 w 87751"/>
                <a:gd name="connsiteY7" fmla="*/ 207008 h 424343"/>
                <a:gd name="connsiteX8" fmla="*/ 30818 w 87751"/>
                <a:gd name="connsiteY8" fmla="*/ 214198 h 424343"/>
                <a:gd name="connsiteX9" fmla="*/ 48175 w 87751"/>
                <a:gd name="connsiteY9" fmla="*/ 221388 h 424343"/>
                <a:gd name="connsiteX10" fmla="*/ 56440 w 87751"/>
                <a:gd name="connsiteY10" fmla="*/ 241342 h 424343"/>
                <a:gd name="connsiteX11" fmla="*/ 48175 w 87751"/>
                <a:gd name="connsiteY11" fmla="*/ 261296 h 424343"/>
                <a:gd name="connsiteX12" fmla="*/ 35985 w 87751"/>
                <a:gd name="connsiteY12" fmla="*/ 266346 h 424343"/>
                <a:gd name="connsiteX13" fmla="*/ 48175 w 87751"/>
                <a:gd name="connsiteY13" fmla="*/ 271395 h 424343"/>
                <a:gd name="connsiteX14" fmla="*/ 56440 w 87751"/>
                <a:gd name="connsiteY14" fmla="*/ 291349 h 424343"/>
                <a:gd name="connsiteX15" fmla="*/ 48175 w 87751"/>
                <a:gd name="connsiteY15" fmla="*/ 311304 h 424343"/>
                <a:gd name="connsiteX16" fmla="*/ 47266 w 87751"/>
                <a:gd name="connsiteY16" fmla="*/ 311680 h 424343"/>
                <a:gd name="connsiteX17" fmla="*/ 59236 w 87751"/>
                <a:gd name="connsiteY17" fmla="*/ 316638 h 424343"/>
                <a:gd name="connsiteX18" fmla="*/ 67501 w 87751"/>
                <a:gd name="connsiteY18" fmla="*/ 336592 h 424343"/>
                <a:gd name="connsiteX19" fmla="*/ 39281 w 87751"/>
                <a:gd name="connsiteY19" fmla="*/ 364812 h 424343"/>
                <a:gd name="connsiteX20" fmla="*/ 11061 w 87751"/>
                <a:gd name="connsiteY20" fmla="*/ 336592 h 424343"/>
                <a:gd name="connsiteX21" fmla="*/ 19327 w 87751"/>
                <a:gd name="connsiteY21" fmla="*/ 316638 h 424343"/>
                <a:gd name="connsiteX22" fmla="*/ 20235 w 87751"/>
                <a:gd name="connsiteY22" fmla="*/ 316262 h 424343"/>
                <a:gd name="connsiteX23" fmla="*/ 8266 w 87751"/>
                <a:gd name="connsiteY23" fmla="*/ 311304 h 424343"/>
                <a:gd name="connsiteX24" fmla="*/ 0 w 87751"/>
                <a:gd name="connsiteY24" fmla="*/ 291349 h 424343"/>
                <a:gd name="connsiteX25" fmla="*/ 8266 w 87751"/>
                <a:gd name="connsiteY25" fmla="*/ 271395 h 424343"/>
                <a:gd name="connsiteX26" fmla="*/ 20455 w 87751"/>
                <a:gd name="connsiteY26" fmla="*/ 266346 h 424343"/>
                <a:gd name="connsiteX27" fmla="*/ 8266 w 87751"/>
                <a:gd name="connsiteY27" fmla="*/ 261296 h 424343"/>
                <a:gd name="connsiteX28" fmla="*/ 0 w 87751"/>
                <a:gd name="connsiteY28" fmla="*/ 241342 h 424343"/>
                <a:gd name="connsiteX29" fmla="*/ 8266 w 87751"/>
                <a:gd name="connsiteY29" fmla="*/ 221388 h 424343"/>
                <a:gd name="connsiteX30" fmla="*/ 25623 w 87751"/>
                <a:gd name="connsiteY30" fmla="*/ 214198 h 424343"/>
                <a:gd name="connsiteX31" fmla="*/ 8266 w 87751"/>
                <a:gd name="connsiteY31" fmla="*/ 207008 h 424343"/>
                <a:gd name="connsiteX32" fmla="*/ 0 w 87751"/>
                <a:gd name="connsiteY32" fmla="*/ 187054 h 424343"/>
                <a:gd name="connsiteX33" fmla="*/ 28220 w 87751"/>
                <a:gd name="connsiteY33" fmla="*/ 158834 h 424343"/>
                <a:gd name="connsiteX34" fmla="*/ 39281 w 87751"/>
                <a:gd name="connsiteY34" fmla="*/ 51197 h 424343"/>
                <a:gd name="connsiteX35" fmla="*/ 67501 w 87751"/>
                <a:gd name="connsiteY35" fmla="*/ 79417 h 424343"/>
                <a:gd name="connsiteX36" fmla="*/ 59236 w 87751"/>
                <a:gd name="connsiteY36" fmla="*/ 99371 h 424343"/>
                <a:gd name="connsiteX37" fmla="*/ 40079 w 87751"/>
                <a:gd name="connsiteY37" fmla="*/ 107306 h 424343"/>
                <a:gd name="connsiteX38" fmla="*/ 48175 w 87751"/>
                <a:gd name="connsiteY38" fmla="*/ 110660 h 424343"/>
                <a:gd name="connsiteX39" fmla="*/ 56440 w 87751"/>
                <a:gd name="connsiteY39" fmla="*/ 130614 h 424343"/>
                <a:gd name="connsiteX40" fmla="*/ 28220 w 87751"/>
                <a:gd name="connsiteY40" fmla="*/ 158834 h 424343"/>
                <a:gd name="connsiteX41" fmla="*/ 0 w 87751"/>
                <a:gd name="connsiteY41" fmla="*/ 130614 h 424343"/>
                <a:gd name="connsiteX42" fmla="*/ 8266 w 87751"/>
                <a:gd name="connsiteY42" fmla="*/ 110660 h 424343"/>
                <a:gd name="connsiteX43" fmla="*/ 27422 w 87751"/>
                <a:gd name="connsiteY43" fmla="*/ 102725 h 424343"/>
                <a:gd name="connsiteX44" fmla="*/ 19327 w 87751"/>
                <a:gd name="connsiteY44" fmla="*/ 99371 h 424343"/>
                <a:gd name="connsiteX45" fmla="*/ 11061 w 87751"/>
                <a:gd name="connsiteY45" fmla="*/ 79417 h 424343"/>
                <a:gd name="connsiteX46" fmla="*/ 39281 w 87751"/>
                <a:gd name="connsiteY46" fmla="*/ 51197 h 424343"/>
                <a:gd name="connsiteX47" fmla="*/ 59531 w 87751"/>
                <a:gd name="connsiteY47" fmla="*/ 0 h 424343"/>
                <a:gd name="connsiteX48" fmla="*/ 87751 w 87751"/>
                <a:gd name="connsiteY48" fmla="*/ 28220 h 424343"/>
                <a:gd name="connsiteX49" fmla="*/ 59531 w 87751"/>
                <a:gd name="connsiteY49" fmla="*/ 56440 h 424343"/>
                <a:gd name="connsiteX50" fmla="*/ 31311 w 87751"/>
                <a:gd name="connsiteY50" fmla="*/ 28220 h 424343"/>
                <a:gd name="connsiteX51" fmla="*/ 59531 w 87751"/>
                <a:gd name="connsiteY51" fmla="*/ 0 h 424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87751" h="424343">
                  <a:moveTo>
                    <a:pt x="59531" y="367903"/>
                  </a:moveTo>
                  <a:cubicBezTo>
                    <a:pt x="75116" y="367903"/>
                    <a:pt x="87751" y="380538"/>
                    <a:pt x="87751" y="396123"/>
                  </a:cubicBezTo>
                  <a:cubicBezTo>
                    <a:pt x="87751" y="411708"/>
                    <a:pt x="75116" y="424343"/>
                    <a:pt x="59531" y="424343"/>
                  </a:cubicBezTo>
                  <a:cubicBezTo>
                    <a:pt x="43946" y="424343"/>
                    <a:pt x="31311" y="411708"/>
                    <a:pt x="31311" y="396123"/>
                  </a:cubicBezTo>
                  <a:cubicBezTo>
                    <a:pt x="31311" y="380538"/>
                    <a:pt x="43946" y="367903"/>
                    <a:pt x="59531" y="367903"/>
                  </a:cubicBezTo>
                  <a:close/>
                  <a:moveTo>
                    <a:pt x="28220" y="158834"/>
                  </a:moveTo>
                  <a:cubicBezTo>
                    <a:pt x="43805" y="158834"/>
                    <a:pt x="56440" y="171469"/>
                    <a:pt x="56440" y="187054"/>
                  </a:cubicBezTo>
                  <a:cubicBezTo>
                    <a:pt x="56440" y="194846"/>
                    <a:pt x="53282" y="201901"/>
                    <a:pt x="48175" y="207008"/>
                  </a:cubicBezTo>
                  <a:lnTo>
                    <a:pt x="30818" y="214198"/>
                  </a:lnTo>
                  <a:lnTo>
                    <a:pt x="48175" y="221388"/>
                  </a:lnTo>
                  <a:cubicBezTo>
                    <a:pt x="53282" y="226494"/>
                    <a:pt x="56440" y="233549"/>
                    <a:pt x="56440" y="241342"/>
                  </a:cubicBezTo>
                  <a:cubicBezTo>
                    <a:pt x="56440" y="249134"/>
                    <a:pt x="53282" y="256189"/>
                    <a:pt x="48175" y="261296"/>
                  </a:cubicBezTo>
                  <a:lnTo>
                    <a:pt x="35985" y="266346"/>
                  </a:lnTo>
                  <a:lnTo>
                    <a:pt x="48175" y="271395"/>
                  </a:lnTo>
                  <a:cubicBezTo>
                    <a:pt x="53282" y="276502"/>
                    <a:pt x="56440" y="283557"/>
                    <a:pt x="56440" y="291349"/>
                  </a:cubicBezTo>
                  <a:cubicBezTo>
                    <a:pt x="56440" y="299142"/>
                    <a:pt x="53282" y="306197"/>
                    <a:pt x="48175" y="311304"/>
                  </a:cubicBezTo>
                  <a:lnTo>
                    <a:pt x="47266" y="311680"/>
                  </a:lnTo>
                  <a:lnTo>
                    <a:pt x="59236" y="316638"/>
                  </a:lnTo>
                  <a:cubicBezTo>
                    <a:pt x="64343" y="321745"/>
                    <a:pt x="67501" y="328800"/>
                    <a:pt x="67501" y="336592"/>
                  </a:cubicBezTo>
                  <a:cubicBezTo>
                    <a:pt x="67501" y="352177"/>
                    <a:pt x="54866" y="364812"/>
                    <a:pt x="39281" y="364812"/>
                  </a:cubicBezTo>
                  <a:cubicBezTo>
                    <a:pt x="23696" y="364812"/>
                    <a:pt x="11061" y="352177"/>
                    <a:pt x="11061" y="336592"/>
                  </a:cubicBezTo>
                  <a:cubicBezTo>
                    <a:pt x="11061" y="328800"/>
                    <a:pt x="14220" y="321745"/>
                    <a:pt x="19327" y="316638"/>
                  </a:cubicBezTo>
                  <a:lnTo>
                    <a:pt x="20235" y="316262"/>
                  </a:lnTo>
                  <a:lnTo>
                    <a:pt x="8266" y="311304"/>
                  </a:lnTo>
                  <a:cubicBezTo>
                    <a:pt x="3159" y="306197"/>
                    <a:pt x="0" y="299142"/>
                    <a:pt x="0" y="291349"/>
                  </a:cubicBezTo>
                  <a:cubicBezTo>
                    <a:pt x="0" y="283557"/>
                    <a:pt x="3159" y="276502"/>
                    <a:pt x="8266" y="271395"/>
                  </a:cubicBezTo>
                  <a:lnTo>
                    <a:pt x="20455" y="266346"/>
                  </a:lnTo>
                  <a:lnTo>
                    <a:pt x="8266" y="261296"/>
                  </a:lnTo>
                  <a:cubicBezTo>
                    <a:pt x="3159" y="256189"/>
                    <a:pt x="0" y="249134"/>
                    <a:pt x="0" y="241342"/>
                  </a:cubicBezTo>
                  <a:cubicBezTo>
                    <a:pt x="0" y="233549"/>
                    <a:pt x="3159" y="226494"/>
                    <a:pt x="8266" y="221388"/>
                  </a:cubicBezTo>
                  <a:lnTo>
                    <a:pt x="25623" y="214198"/>
                  </a:lnTo>
                  <a:lnTo>
                    <a:pt x="8266" y="207008"/>
                  </a:lnTo>
                  <a:cubicBezTo>
                    <a:pt x="3159" y="201901"/>
                    <a:pt x="0" y="194846"/>
                    <a:pt x="0" y="187054"/>
                  </a:cubicBezTo>
                  <a:cubicBezTo>
                    <a:pt x="0" y="171469"/>
                    <a:pt x="12635" y="158834"/>
                    <a:pt x="28220" y="158834"/>
                  </a:cubicBezTo>
                  <a:close/>
                  <a:moveTo>
                    <a:pt x="39281" y="51197"/>
                  </a:moveTo>
                  <a:cubicBezTo>
                    <a:pt x="54866" y="51197"/>
                    <a:pt x="67501" y="63832"/>
                    <a:pt x="67501" y="79417"/>
                  </a:cubicBezTo>
                  <a:cubicBezTo>
                    <a:pt x="67501" y="87209"/>
                    <a:pt x="64343" y="94264"/>
                    <a:pt x="59236" y="99371"/>
                  </a:cubicBezTo>
                  <a:lnTo>
                    <a:pt x="40079" y="107306"/>
                  </a:lnTo>
                  <a:lnTo>
                    <a:pt x="48175" y="110660"/>
                  </a:lnTo>
                  <a:cubicBezTo>
                    <a:pt x="53282" y="115766"/>
                    <a:pt x="56440" y="122821"/>
                    <a:pt x="56440" y="130614"/>
                  </a:cubicBezTo>
                  <a:cubicBezTo>
                    <a:pt x="56440" y="146199"/>
                    <a:pt x="43805" y="158834"/>
                    <a:pt x="28220" y="158834"/>
                  </a:cubicBezTo>
                  <a:cubicBezTo>
                    <a:pt x="12635" y="158834"/>
                    <a:pt x="0" y="146199"/>
                    <a:pt x="0" y="130614"/>
                  </a:cubicBezTo>
                  <a:cubicBezTo>
                    <a:pt x="0" y="122821"/>
                    <a:pt x="3159" y="115766"/>
                    <a:pt x="8266" y="110660"/>
                  </a:cubicBezTo>
                  <a:lnTo>
                    <a:pt x="27422" y="102725"/>
                  </a:lnTo>
                  <a:lnTo>
                    <a:pt x="19327" y="99371"/>
                  </a:lnTo>
                  <a:cubicBezTo>
                    <a:pt x="14220" y="94264"/>
                    <a:pt x="11061" y="87209"/>
                    <a:pt x="11061" y="79417"/>
                  </a:cubicBezTo>
                  <a:cubicBezTo>
                    <a:pt x="11061" y="63832"/>
                    <a:pt x="23696" y="51197"/>
                    <a:pt x="39281" y="51197"/>
                  </a:cubicBezTo>
                  <a:close/>
                  <a:moveTo>
                    <a:pt x="59531" y="0"/>
                  </a:moveTo>
                  <a:cubicBezTo>
                    <a:pt x="75116" y="0"/>
                    <a:pt x="87751" y="12635"/>
                    <a:pt x="87751" y="28220"/>
                  </a:cubicBezTo>
                  <a:cubicBezTo>
                    <a:pt x="87751" y="43805"/>
                    <a:pt x="75116" y="56440"/>
                    <a:pt x="59531" y="56440"/>
                  </a:cubicBezTo>
                  <a:cubicBezTo>
                    <a:pt x="43946" y="56440"/>
                    <a:pt x="31311" y="43805"/>
                    <a:pt x="31311" y="28220"/>
                  </a:cubicBezTo>
                  <a:cubicBezTo>
                    <a:pt x="31311" y="12635"/>
                    <a:pt x="43946" y="0"/>
                    <a:pt x="59531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759069C7-7FA3-41BB-BBF6-8D242E7551A4}"/>
                </a:ext>
              </a:extLst>
            </p:cNvPr>
            <p:cNvSpPr/>
            <p:nvPr/>
          </p:nvSpPr>
          <p:spPr>
            <a:xfrm rot="16200000">
              <a:off x="4091654" y="3943422"/>
              <a:ext cx="339810" cy="401808"/>
            </a:xfrm>
            <a:custGeom>
              <a:avLst/>
              <a:gdLst>
                <a:gd name="connsiteX0" fmla="*/ 339810 w 339810"/>
                <a:gd name="connsiteY0" fmla="*/ 190786 h 401808"/>
                <a:gd name="connsiteX1" fmla="*/ 328162 w 339810"/>
                <a:gd name="connsiteY1" fmla="*/ 218907 h 401808"/>
                <a:gd name="connsiteX2" fmla="*/ 271920 w 339810"/>
                <a:gd name="connsiteY2" fmla="*/ 218907 h 401808"/>
                <a:gd name="connsiteX3" fmla="*/ 242227 w 339810"/>
                <a:gd name="connsiteY3" fmla="*/ 189214 h 401808"/>
                <a:gd name="connsiteX4" fmla="*/ 242227 w 339810"/>
                <a:gd name="connsiteY4" fmla="*/ 235548 h 401808"/>
                <a:gd name="connsiteX5" fmla="*/ 242226 w 339810"/>
                <a:gd name="connsiteY5" fmla="*/ 235548 h 401808"/>
                <a:gd name="connsiteX6" fmla="*/ 242226 w 339810"/>
                <a:gd name="connsiteY6" fmla="*/ 335142 h 401808"/>
                <a:gd name="connsiteX7" fmla="*/ 216041 w 339810"/>
                <a:gd name="connsiteY7" fmla="*/ 361327 h 401808"/>
                <a:gd name="connsiteX8" fmla="*/ 189856 w 339810"/>
                <a:gd name="connsiteY8" fmla="*/ 335142 h 401808"/>
                <a:gd name="connsiteX9" fmla="*/ 189856 w 339810"/>
                <a:gd name="connsiteY9" fmla="*/ 235548 h 401808"/>
                <a:gd name="connsiteX10" fmla="*/ 182621 w 339810"/>
                <a:gd name="connsiteY10" fmla="*/ 235548 h 401808"/>
                <a:gd name="connsiteX11" fmla="*/ 182621 w 339810"/>
                <a:gd name="connsiteY11" fmla="*/ 375623 h 401808"/>
                <a:gd name="connsiteX12" fmla="*/ 156436 w 339810"/>
                <a:gd name="connsiteY12" fmla="*/ 401808 h 401808"/>
                <a:gd name="connsiteX13" fmla="*/ 130251 w 339810"/>
                <a:gd name="connsiteY13" fmla="*/ 375623 h 401808"/>
                <a:gd name="connsiteX14" fmla="*/ 130251 w 339810"/>
                <a:gd name="connsiteY14" fmla="*/ 235548 h 401808"/>
                <a:gd name="connsiteX15" fmla="*/ 120807 w 339810"/>
                <a:gd name="connsiteY15" fmla="*/ 235548 h 401808"/>
                <a:gd name="connsiteX16" fmla="*/ 120807 w 339810"/>
                <a:gd name="connsiteY16" fmla="*/ 366098 h 401808"/>
                <a:gd name="connsiteX17" fmla="*/ 94622 w 339810"/>
                <a:gd name="connsiteY17" fmla="*/ 392283 h 401808"/>
                <a:gd name="connsiteX18" fmla="*/ 68437 w 339810"/>
                <a:gd name="connsiteY18" fmla="*/ 366098 h 401808"/>
                <a:gd name="connsiteX19" fmla="*/ 68437 w 339810"/>
                <a:gd name="connsiteY19" fmla="*/ 235548 h 401808"/>
                <a:gd name="connsiteX20" fmla="*/ 52370 w 339810"/>
                <a:gd name="connsiteY20" fmla="*/ 235548 h 401808"/>
                <a:gd name="connsiteX21" fmla="*/ 52370 w 339810"/>
                <a:gd name="connsiteY21" fmla="*/ 337523 h 401808"/>
                <a:gd name="connsiteX22" fmla="*/ 26185 w 339810"/>
                <a:gd name="connsiteY22" fmla="*/ 363708 h 401808"/>
                <a:gd name="connsiteX23" fmla="*/ 0 w 339810"/>
                <a:gd name="connsiteY23" fmla="*/ 337523 h 401808"/>
                <a:gd name="connsiteX24" fmla="*/ 0 w 339810"/>
                <a:gd name="connsiteY24" fmla="*/ 144343 h 401808"/>
                <a:gd name="connsiteX25" fmla="*/ 2601 w 339810"/>
                <a:gd name="connsiteY25" fmla="*/ 138064 h 401808"/>
                <a:gd name="connsiteX26" fmla="*/ 2601 w 339810"/>
                <a:gd name="connsiteY26" fmla="*/ 117774 h 401808"/>
                <a:gd name="connsiteX27" fmla="*/ 120375 w 339810"/>
                <a:gd name="connsiteY27" fmla="*/ 0 h 401808"/>
                <a:gd name="connsiteX28" fmla="*/ 124453 w 339810"/>
                <a:gd name="connsiteY28" fmla="*/ 0 h 401808"/>
                <a:gd name="connsiteX29" fmla="*/ 207732 w 339810"/>
                <a:gd name="connsiteY29" fmla="*/ 34495 h 401808"/>
                <a:gd name="connsiteX30" fmla="*/ 223749 w 339810"/>
                <a:gd name="connsiteY30" fmla="*/ 58251 h 401808"/>
                <a:gd name="connsiteX31" fmla="*/ 328162 w 339810"/>
                <a:gd name="connsiteY31" fmla="*/ 162665 h 401808"/>
                <a:gd name="connsiteX32" fmla="*/ 339810 w 339810"/>
                <a:gd name="connsiteY32" fmla="*/ 190786 h 40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39810" h="401808">
                  <a:moveTo>
                    <a:pt x="339810" y="190786"/>
                  </a:moveTo>
                  <a:cubicBezTo>
                    <a:pt x="339810" y="200964"/>
                    <a:pt x="335928" y="211142"/>
                    <a:pt x="328162" y="218907"/>
                  </a:cubicBezTo>
                  <a:cubicBezTo>
                    <a:pt x="312631" y="234438"/>
                    <a:pt x="287451" y="234438"/>
                    <a:pt x="271920" y="218907"/>
                  </a:cubicBezTo>
                  <a:lnTo>
                    <a:pt x="242227" y="189214"/>
                  </a:lnTo>
                  <a:lnTo>
                    <a:pt x="242227" y="235548"/>
                  </a:lnTo>
                  <a:lnTo>
                    <a:pt x="242226" y="235548"/>
                  </a:lnTo>
                  <a:lnTo>
                    <a:pt x="242226" y="335142"/>
                  </a:lnTo>
                  <a:cubicBezTo>
                    <a:pt x="242226" y="349604"/>
                    <a:pt x="230503" y="361327"/>
                    <a:pt x="216041" y="361327"/>
                  </a:cubicBezTo>
                  <a:cubicBezTo>
                    <a:pt x="201579" y="361327"/>
                    <a:pt x="189856" y="349604"/>
                    <a:pt x="189856" y="335142"/>
                  </a:cubicBezTo>
                  <a:lnTo>
                    <a:pt x="189856" y="235548"/>
                  </a:lnTo>
                  <a:lnTo>
                    <a:pt x="182621" y="235548"/>
                  </a:lnTo>
                  <a:lnTo>
                    <a:pt x="182621" y="375623"/>
                  </a:lnTo>
                  <a:cubicBezTo>
                    <a:pt x="182621" y="390085"/>
                    <a:pt x="170898" y="401808"/>
                    <a:pt x="156436" y="401808"/>
                  </a:cubicBezTo>
                  <a:cubicBezTo>
                    <a:pt x="141974" y="401808"/>
                    <a:pt x="130251" y="390085"/>
                    <a:pt x="130251" y="375623"/>
                  </a:cubicBezTo>
                  <a:lnTo>
                    <a:pt x="130251" y="235548"/>
                  </a:lnTo>
                  <a:lnTo>
                    <a:pt x="120807" y="235548"/>
                  </a:lnTo>
                  <a:lnTo>
                    <a:pt x="120807" y="366098"/>
                  </a:lnTo>
                  <a:cubicBezTo>
                    <a:pt x="120807" y="380560"/>
                    <a:pt x="109084" y="392283"/>
                    <a:pt x="94622" y="392283"/>
                  </a:cubicBezTo>
                  <a:cubicBezTo>
                    <a:pt x="80160" y="392283"/>
                    <a:pt x="68437" y="380560"/>
                    <a:pt x="68437" y="366098"/>
                  </a:cubicBezTo>
                  <a:lnTo>
                    <a:pt x="68437" y="235548"/>
                  </a:lnTo>
                  <a:lnTo>
                    <a:pt x="52370" y="235548"/>
                  </a:lnTo>
                  <a:lnTo>
                    <a:pt x="52370" y="337523"/>
                  </a:lnTo>
                  <a:cubicBezTo>
                    <a:pt x="52370" y="351985"/>
                    <a:pt x="40647" y="363708"/>
                    <a:pt x="26185" y="363708"/>
                  </a:cubicBezTo>
                  <a:cubicBezTo>
                    <a:pt x="11723" y="363708"/>
                    <a:pt x="0" y="351985"/>
                    <a:pt x="0" y="337523"/>
                  </a:cubicBezTo>
                  <a:lnTo>
                    <a:pt x="0" y="144343"/>
                  </a:lnTo>
                  <a:lnTo>
                    <a:pt x="2601" y="138064"/>
                  </a:lnTo>
                  <a:lnTo>
                    <a:pt x="2601" y="117774"/>
                  </a:lnTo>
                  <a:cubicBezTo>
                    <a:pt x="2601" y="52729"/>
                    <a:pt x="55330" y="0"/>
                    <a:pt x="120375" y="0"/>
                  </a:cubicBezTo>
                  <a:lnTo>
                    <a:pt x="124453" y="0"/>
                  </a:lnTo>
                  <a:cubicBezTo>
                    <a:pt x="156976" y="0"/>
                    <a:pt x="186419" y="13182"/>
                    <a:pt x="207732" y="34495"/>
                  </a:cubicBezTo>
                  <a:lnTo>
                    <a:pt x="223749" y="58251"/>
                  </a:lnTo>
                  <a:lnTo>
                    <a:pt x="328162" y="162665"/>
                  </a:lnTo>
                  <a:cubicBezTo>
                    <a:pt x="335928" y="170431"/>
                    <a:pt x="339810" y="180608"/>
                    <a:pt x="339810" y="190786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2A5FD95C-EF7D-4A4D-AC97-6E5A424C2702}"/>
                </a:ext>
              </a:extLst>
            </p:cNvPr>
            <p:cNvSpPr/>
            <p:nvPr/>
          </p:nvSpPr>
          <p:spPr bwMode="auto">
            <a:xfrm rot="9900000" flipH="1">
              <a:off x="3581026" y="3564732"/>
              <a:ext cx="524271" cy="901553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953 w 547301"/>
                <a:gd name="connsiteY0" fmla="*/ 515637 h 515637"/>
                <a:gd name="connsiteX1" fmla="*/ 533425 w 547301"/>
                <a:gd name="connsiteY1" fmla="*/ 437344 h 515637"/>
                <a:gd name="connsiteX2" fmla="*/ 501062 w 547301"/>
                <a:gd name="connsiteY2" fmla="*/ 276690 h 515637"/>
                <a:gd name="connsiteX3" fmla="*/ 403423 w 547301"/>
                <a:gd name="connsiteY3" fmla="*/ 3952 h 515637"/>
                <a:gd name="connsiteX4" fmla="*/ 4569 w 547301"/>
                <a:gd name="connsiteY4" fmla="*/ 493077 h 515637"/>
                <a:gd name="connsiteX0" fmla="*/ 207315 w 434663"/>
                <a:gd name="connsiteY0" fmla="*/ 515637 h 732567"/>
                <a:gd name="connsiteX1" fmla="*/ 420787 w 434663"/>
                <a:gd name="connsiteY1" fmla="*/ 437344 h 732567"/>
                <a:gd name="connsiteX2" fmla="*/ 388424 w 434663"/>
                <a:gd name="connsiteY2" fmla="*/ 276690 h 732567"/>
                <a:gd name="connsiteX3" fmla="*/ 290785 w 434663"/>
                <a:gd name="connsiteY3" fmla="*/ 3952 h 732567"/>
                <a:gd name="connsiteX4" fmla="*/ 6340 w 434663"/>
                <a:gd name="connsiteY4" fmla="*/ 732567 h 732567"/>
                <a:gd name="connsiteX0" fmla="*/ 389504 w 616852"/>
                <a:gd name="connsiteY0" fmla="*/ 515637 h 732567"/>
                <a:gd name="connsiteX1" fmla="*/ 602976 w 616852"/>
                <a:gd name="connsiteY1" fmla="*/ 437344 h 732567"/>
                <a:gd name="connsiteX2" fmla="*/ 570613 w 616852"/>
                <a:gd name="connsiteY2" fmla="*/ 276690 h 732567"/>
                <a:gd name="connsiteX3" fmla="*/ 472974 w 616852"/>
                <a:gd name="connsiteY3" fmla="*/ 3952 h 732567"/>
                <a:gd name="connsiteX4" fmla="*/ 188529 w 616852"/>
                <a:gd name="connsiteY4" fmla="*/ 732567 h 732567"/>
                <a:gd name="connsiteX0" fmla="*/ 421757 w 653355"/>
                <a:gd name="connsiteY0" fmla="*/ 557781 h 774711"/>
                <a:gd name="connsiteX1" fmla="*/ 635229 w 653355"/>
                <a:gd name="connsiteY1" fmla="*/ 479488 h 774711"/>
                <a:gd name="connsiteX2" fmla="*/ 602866 w 653355"/>
                <a:gd name="connsiteY2" fmla="*/ 318834 h 774711"/>
                <a:gd name="connsiteX3" fmla="*/ 340633 w 653355"/>
                <a:gd name="connsiteY3" fmla="*/ 2925 h 774711"/>
                <a:gd name="connsiteX4" fmla="*/ 220782 w 653355"/>
                <a:gd name="connsiteY4" fmla="*/ 774711 h 774711"/>
                <a:gd name="connsiteX0" fmla="*/ 421757 w 636577"/>
                <a:gd name="connsiteY0" fmla="*/ 558303 h 775233"/>
                <a:gd name="connsiteX1" fmla="*/ 635229 w 636577"/>
                <a:gd name="connsiteY1" fmla="*/ 480010 h 775233"/>
                <a:gd name="connsiteX2" fmla="*/ 504520 w 636577"/>
                <a:gd name="connsiteY2" fmla="*/ 274398 h 775233"/>
                <a:gd name="connsiteX3" fmla="*/ 340633 w 636577"/>
                <a:gd name="connsiteY3" fmla="*/ 3447 h 775233"/>
                <a:gd name="connsiteX4" fmla="*/ 220782 w 636577"/>
                <a:gd name="connsiteY4" fmla="*/ 775233 h 775233"/>
                <a:gd name="connsiteX0" fmla="*/ 256539 w 643581"/>
                <a:gd name="connsiteY0" fmla="*/ 649778 h 775233"/>
                <a:gd name="connsiteX1" fmla="*/ 635229 w 643581"/>
                <a:gd name="connsiteY1" fmla="*/ 480010 h 775233"/>
                <a:gd name="connsiteX2" fmla="*/ 504520 w 643581"/>
                <a:gd name="connsiteY2" fmla="*/ 274398 h 775233"/>
                <a:gd name="connsiteX3" fmla="*/ 340633 w 643581"/>
                <a:gd name="connsiteY3" fmla="*/ 3447 h 775233"/>
                <a:gd name="connsiteX4" fmla="*/ 220782 w 643581"/>
                <a:gd name="connsiteY4" fmla="*/ 775233 h 775233"/>
                <a:gd name="connsiteX0" fmla="*/ 256539 w 639726"/>
                <a:gd name="connsiteY0" fmla="*/ 651025 h 776480"/>
                <a:gd name="connsiteX1" fmla="*/ 635229 w 639726"/>
                <a:gd name="connsiteY1" fmla="*/ 481257 h 776480"/>
                <a:gd name="connsiteX2" fmla="*/ 457170 w 639726"/>
                <a:gd name="connsiteY2" fmla="*/ 208377 h 776480"/>
                <a:gd name="connsiteX3" fmla="*/ 340633 w 639726"/>
                <a:gd name="connsiteY3" fmla="*/ 4694 h 776480"/>
                <a:gd name="connsiteX4" fmla="*/ 220782 w 639726"/>
                <a:gd name="connsiteY4" fmla="*/ 776480 h 776480"/>
                <a:gd name="connsiteX0" fmla="*/ 284388 w 668034"/>
                <a:gd name="connsiteY0" fmla="*/ 576528 h 701983"/>
                <a:gd name="connsiteX1" fmla="*/ 663078 w 668034"/>
                <a:gd name="connsiteY1" fmla="*/ 406760 h 701983"/>
                <a:gd name="connsiteX2" fmla="*/ 485019 w 668034"/>
                <a:gd name="connsiteY2" fmla="*/ 133880 h 701983"/>
                <a:gd name="connsiteX3" fmla="*/ 259609 w 668034"/>
                <a:gd name="connsiteY3" fmla="*/ 7153 h 701983"/>
                <a:gd name="connsiteX4" fmla="*/ 248631 w 668034"/>
                <a:gd name="connsiteY4" fmla="*/ 701983 h 701983"/>
                <a:gd name="connsiteX0" fmla="*/ 293773 w 677419"/>
                <a:gd name="connsiteY0" fmla="*/ 576528 h 701983"/>
                <a:gd name="connsiteX1" fmla="*/ 672463 w 677419"/>
                <a:gd name="connsiteY1" fmla="*/ 406760 h 701983"/>
                <a:gd name="connsiteX2" fmla="*/ 494404 w 677419"/>
                <a:gd name="connsiteY2" fmla="*/ 133880 h 701983"/>
                <a:gd name="connsiteX3" fmla="*/ 268994 w 677419"/>
                <a:gd name="connsiteY3" fmla="*/ 7153 h 701983"/>
                <a:gd name="connsiteX4" fmla="*/ 258016 w 677419"/>
                <a:gd name="connsiteY4" fmla="*/ 701983 h 701983"/>
                <a:gd name="connsiteX0" fmla="*/ 293773 w 600781"/>
                <a:gd name="connsiteY0" fmla="*/ 576128 h 701583"/>
                <a:gd name="connsiteX1" fmla="*/ 592706 w 600781"/>
                <a:gd name="connsiteY1" fmla="*/ 359669 h 701583"/>
                <a:gd name="connsiteX2" fmla="*/ 494404 w 600781"/>
                <a:gd name="connsiteY2" fmla="*/ 133480 h 701583"/>
                <a:gd name="connsiteX3" fmla="*/ 268994 w 600781"/>
                <a:gd name="connsiteY3" fmla="*/ 6753 h 701583"/>
                <a:gd name="connsiteX4" fmla="*/ 258016 w 600781"/>
                <a:gd name="connsiteY4" fmla="*/ 701583 h 701583"/>
                <a:gd name="connsiteX0" fmla="*/ 269076 w 575095"/>
                <a:gd name="connsiteY0" fmla="*/ 620528 h 745983"/>
                <a:gd name="connsiteX1" fmla="*/ 568009 w 575095"/>
                <a:gd name="connsiteY1" fmla="*/ 404069 h 745983"/>
                <a:gd name="connsiteX2" fmla="*/ 469707 w 575095"/>
                <a:gd name="connsiteY2" fmla="*/ 177880 h 745983"/>
                <a:gd name="connsiteX3" fmla="*/ 339563 w 575095"/>
                <a:gd name="connsiteY3" fmla="*/ 5211 h 745983"/>
                <a:gd name="connsiteX4" fmla="*/ 233319 w 575095"/>
                <a:gd name="connsiteY4" fmla="*/ 745983 h 745983"/>
                <a:gd name="connsiteX0" fmla="*/ 269076 w 533952"/>
                <a:gd name="connsiteY0" fmla="*/ 620648 h 746103"/>
                <a:gd name="connsiteX1" fmla="*/ 523739 w 533952"/>
                <a:gd name="connsiteY1" fmla="*/ 427821 h 746103"/>
                <a:gd name="connsiteX2" fmla="*/ 469707 w 533952"/>
                <a:gd name="connsiteY2" fmla="*/ 178000 h 746103"/>
                <a:gd name="connsiteX3" fmla="*/ 339563 w 533952"/>
                <a:gd name="connsiteY3" fmla="*/ 5331 h 746103"/>
                <a:gd name="connsiteX4" fmla="*/ 233319 w 533952"/>
                <a:gd name="connsiteY4" fmla="*/ 746103 h 746103"/>
                <a:gd name="connsiteX0" fmla="*/ 313499 w 578375"/>
                <a:gd name="connsiteY0" fmla="*/ 620648 h 746103"/>
                <a:gd name="connsiteX1" fmla="*/ 568162 w 578375"/>
                <a:gd name="connsiteY1" fmla="*/ 427821 h 746103"/>
                <a:gd name="connsiteX2" fmla="*/ 514130 w 578375"/>
                <a:gd name="connsiteY2" fmla="*/ 178000 h 746103"/>
                <a:gd name="connsiteX3" fmla="*/ 383986 w 578375"/>
                <a:gd name="connsiteY3" fmla="*/ 5331 h 746103"/>
                <a:gd name="connsiteX4" fmla="*/ 277742 w 578375"/>
                <a:gd name="connsiteY4" fmla="*/ 746103 h 746103"/>
                <a:gd name="connsiteX0" fmla="*/ 313499 w 580039"/>
                <a:gd name="connsiteY0" fmla="*/ 620431 h 745886"/>
                <a:gd name="connsiteX1" fmla="*/ 568162 w 580039"/>
                <a:gd name="connsiteY1" fmla="*/ 427604 h 745886"/>
                <a:gd name="connsiteX2" fmla="*/ 522445 w 580039"/>
                <a:gd name="connsiteY2" fmla="*/ 184811 h 745886"/>
                <a:gd name="connsiteX3" fmla="*/ 383986 w 580039"/>
                <a:gd name="connsiteY3" fmla="*/ 5114 h 745886"/>
                <a:gd name="connsiteX4" fmla="*/ 277742 w 580039"/>
                <a:gd name="connsiteY4" fmla="*/ 745886 h 745886"/>
                <a:gd name="connsiteX0" fmla="*/ 313499 w 580096"/>
                <a:gd name="connsiteY0" fmla="*/ 621229 h 746684"/>
                <a:gd name="connsiteX1" fmla="*/ 568162 w 580096"/>
                <a:gd name="connsiteY1" fmla="*/ 428402 h 746684"/>
                <a:gd name="connsiteX2" fmla="*/ 522445 w 580096"/>
                <a:gd name="connsiteY2" fmla="*/ 185609 h 746684"/>
                <a:gd name="connsiteX3" fmla="*/ 383986 w 580096"/>
                <a:gd name="connsiteY3" fmla="*/ 5912 h 746684"/>
                <a:gd name="connsiteX4" fmla="*/ 277742 w 580096"/>
                <a:gd name="connsiteY4" fmla="*/ 746684 h 746684"/>
                <a:gd name="connsiteX0" fmla="*/ 313499 w 560337"/>
                <a:gd name="connsiteY0" fmla="*/ 620519 h 745974"/>
                <a:gd name="connsiteX1" fmla="*/ 544651 w 560337"/>
                <a:gd name="connsiteY1" fmla="*/ 445975 h 745974"/>
                <a:gd name="connsiteX2" fmla="*/ 522445 w 560337"/>
                <a:gd name="connsiteY2" fmla="*/ 184899 h 745974"/>
                <a:gd name="connsiteX3" fmla="*/ 383986 w 560337"/>
                <a:gd name="connsiteY3" fmla="*/ 5202 h 745974"/>
                <a:gd name="connsiteX4" fmla="*/ 277742 w 560337"/>
                <a:gd name="connsiteY4" fmla="*/ 745974 h 745974"/>
                <a:gd name="connsiteX0" fmla="*/ 313499 w 560337"/>
                <a:gd name="connsiteY0" fmla="*/ 621000 h 746455"/>
                <a:gd name="connsiteX1" fmla="*/ 544651 w 560337"/>
                <a:gd name="connsiteY1" fmla="*/ 446456 h 746455"/>
                <a:gd name="connsiteX2" fmla="*/ 522445 w 560337"/>
                <a:gd name="connsiteY2" fmla="*/ 185380 h 746455"/>
                <a:gd name="connsiteX3" fmla="*/ 383986 w 560337"/>
                <a:gd name="connsiteY3" fmla="*/ 5683 h 746455"/>
                <a:gd name="connsiteX4" fmla="*/ 277742 w 560337"/>
                <a:gd name="connsiteY4" fmla="*/ 746455 h 746455"/>
                <a:gd name="connsiteX0" fmla="*/ 312605 w 559310"/>
                <a:gd name="connsiteY0" fmla="*/ 618972 h 744427"/>
                <a:gd name="connsiteX1" fmla="*/ 543757 w 559310"/>
                <a:gd name="connsiteY1" fmla="*/ 444428 h 744427"/>
                <a:gd name="connsiteX2" fmla="*/ 521551 w 559310"/>
                <a:gd name="connsiteY2" fmla="*/ 183352 h 744427"/>
                <a:gd name="connsiteX3" fmla="*/ 386852 w 559310"/>
                <a:gd name="connsiteY3" fmla="*/ 5743 h 744427"/>
                <a:gd name="connsiteX4" fmla="*/ 276848 w 559310"/>
                <a:gd name="connsiteY4" fmla="*/ 744427 h 744427"/>
                <a:gd name="connsiteX0" fmla="*/ 232668 w 479373"/>
                <a:gd name="connsiteY0" fmla="*/ 618972 h 835777"/>
                <a:gd name="connsiteX1" fmla="*/ 463820 w 479373"/>
                <a:gd name="connsiteY1" fmla="*/ 444428 h 835777"/>
                <a:gd name="connsiteX2" fmla="*/ 441614 w 479373"/>
                <a:gd name="connsiteY2" fmla="*/ 183352 h 835777"/>
                <a:gd name="connsiteX3" fmla="*/ 306915 w 479373"/>
                <a:gd name="connsiteY3" fmla="*/ 5743 h 835777"/>
                <a:gd name="connsiteX4" fmla="*/ 305005 w 479373"/>
                <a:gd name="connsiteY4" fmla="*/ 835777 h 835777"/>
                <a:gd name="connsiteX0" fmla="*/ 281240 w 527946"/>
                <a:gd name="connsiteY0" fmla="*/ 618972 h 835777"/>
                <a:gd name="connsiteX1" fmla="*/ 512392 w 527946"/>
                <a:gd name="connsiteY1" fmla="*/ 444428 h 835777"/>
                <a:gd name="connsiteX2" fmla="*/ 490186 w 527946"/>
                <a:gd name="connsiteY2" fmla="*/ 183352 h 835777"/>
                <a:gd name="connsiteX3" fmla="*/ 355487 w 527946"/>
                <a:gd name="connsiteY3" fmla="*/ 5743 h 835777"/>
                <a:gd name="connsiteX4" fmla="*/ 353577 w 527946"/>
                <a:gd name="connsiteY4" fmla="*/ 835777 h 835777"/>
                <a:gd name="connsiteX0" fmla="*/ 227754 w 474460"/>
                <a:gd name="connsiteY0" fmla="*/ 618972 h 802160"/>
                <a:gd name="connsiteX1" fmla="*/ 458906 w 474460"/>
                <a:gd name="connsiteY1" fmla="*/ 444428 h 802160"/>
                <a:gd name="connsiteX2" fmla="*/ 436700 w 474460"/>
                <a:gd name="connsiteY2" fmla="*/ 183352 h 802160"/>
                <a:gd name="connsiteX3" fmla="*/ 302001 w 474460"/>
                <a:gd name="connsiteY3" fmla="*/ 5743 h 802160"/>
                <a:gd name="connsiteX4" fmla="*/ 376402 w 474460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75269 w 470946"/>
                <a:gd name="connsiteY0" fmla="*/ 614345 h 802160"/>
                <a:gd name="connsiteX1" fmla="*/ 458906 w 470946"/>
                <a:gd name="connsiteY1" fmla="*/ 444428 h 802160"/>
                <a:gd name="connsiteX2" fmla="*/ 436700 w 470946"/>
                <a:gd name="connsiteY2" fmla="*/ 183352 h 802160"/>
                <a:gd name="connsiteX3" fmla="*/ 302001 w 470946"/>
                <a:gd name="connsiteY3" fmla="*/ 5743 h 802160"/>
                <a:gd name="connsiteX4" fmla="*/ 376402 w 470946"/>
                <a:gd name="connsiteY4" fmla="*/ 802160 h 802160"/>
                <a:gd name="connsiteX0" fmla="*/ 263745 w 459422"/>
                <a:gd name="connsiteY0" fmla="*/ 614345 h 810981"/>
                <a:gd name="connsiteX1" fmla="*/ 447382 w 459422"/>
                <a:gd name="connsiteY1" fmla="*/ 444428 h 810981"/>
                <a:gd name="connsiteX2" fmla="*/ 425176 w 459422"/>
                <a:gd name="connsiteY2" fmla="*/ 183352 h 810981"/>
                <a:gd name="connsiteX3" fmla="*/ 290477 w 459422"/>
                <a:gd name="connsiteY3" fmla="*/ 5743 h 810981"/>
                <a:gd name="connsiteX4" fmla="*/ 381869 w 459422"/>
                <a:gd name="connsiteY4" fmla="*/ 810981 h 810981"/>
                <a:gd name="connsiteX0" fmla="*/ 275718 w 471395"/>
                <a:gd name="connsiteY0" fmla="*/ 614345 h 810981"/>
                <a:gd name="connsiteX1" fmla="*/ 459355 w 471395"/>
                <a:gd name="connsiteY1" fmla="*/ 444428 h 810981"/>
                <a:gd name="connsiteX2" fmla="*/ 437149 w 471395"/>
                <a:gd name="connsiteY2" fmla="*/ 183352 h 810981"/>
                <a:gd name="connsiteX3" fmla="*/ 302450 w 471395"/>
                <a:gd name="connsiteY3" fmla="*/ 5743 h 810981"/>
                <a:gd name="connsiteX4" fmla="*/ 393842 w 471395"/>
                <a:gd name="connsiteY4" fmla="*/ 810981 h 810981"/>
                <a:gd name="connsiteX0" fmla="*/ 254237 w 449914"/>
                <a:gd name="connsiteY0" fmla="*/ 614345 h 838324"/>
                <a:gd name="connsiteX1" fmla="*/ 437874 w 449914"/>
                <a:gd name="connsiteY1" fmla="*/ 444428 h 838324"/>
                <a:gd name="connsiteX2" fmla="*/ 415668 w 449914"/>
                <a:gd name="connsiteY2" fmla="*/ 183352 h 838324"/>
                <a:gd name="connsiteX3" fmla="*/ 280969 w 449914"/>
                <a:gd name="connsiteY3" fmla="*/ 5743 h 838324"/>
                <a:gd name="connsiteX4" fmla="*/ 404510 w 449914"/>
                <a:gd name="connsiteY4" fmla="*/ 838324 h 838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9914" h="838324">
                  <a:moveTo>
                    <a:pt x="254237" y="614345"/>
                  </a:moveTo>
                  <a:cubicBezTo>
                    <a:pt x="324802" y="592481"/>
                    <a:pt x="410969" y="516260"/>
                    <a:pt x="437874" y="444428"/>
                  </a:cubicBezTo>
                  <a:cubicBezTo>
                    <a:pt x="464779" y="372596"/>
                    <a:pt x="441819" y="256466"/>
                    <a:pt x="415668" y="183352"/>
                  </a:cubicBezTo>
                  <a:cubicBezTo>
                    <a:pt x="389517" y="110238"/>
                    <a:pt x="352223" y="-30044"/>
                    <a:pt x="280969" y="5743"/>
                  </a:cubicBezTo>
                  <a:cubicBezTo>
                    <a:pt x="204257" y="35408"/>
                    <a:pt x="-379756" y="774793"/>
                    <a:pt x="404510" y="838324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5EE33757-D6FC-4C75-B3A8-8413BC38853B}"/>
                </a:ext>
              </a:extLst>
            </p:cNvPr>
            <p:cNvSpPr/>
            <p:nvPr/>
          </p:nvSpPr>
          <p:spPr>
            <a:xfrm>
              <a:off x="4208326" y="3980029"/>
              <a:ext cx="166331" cy="588650"/>
            </a:xfrm>
            <a:custGeom>
              <a:avLst/>
              <a:gdLst>
                <a:gd name="connsiteX0" fmla="*/ 59531 w 166331"/>
                <a:gd name="connsiteY0" fmla="*/ 532210 h 588650"/>
                <a:gd name="connsiteX1" fmla="*/ 87751 w 166331"/>
                <a:gd name="connsiteY1" fmla="*/ 560430 h 588650"/>
                <a:gd name="connsiteX2" fmla="*/ 59531 w 166331"/>
                <a:gd name="connsiteY2" fmla="*/ 588650 h 588650"/>
                <a:gd name="connsiteX3" fmla="*/ 31311 w 166331"/>
                <a:gd name="connsiteY3" fmla="*/ 560430 h 588650"/>
                <a:gd name="connsiteX4" fmla="*/ 59531 w 166331"/>
                <a:gd name="connsiteY4" fmla="*/ 532210 h 588650"/>
                <a:gd name="connsiteX5" fmla="*/ 59531 w 166331"/>
                <a:gd name="connsiteY5" fmla="*/ 467916 h 588650"/>
                <a:gd name="connsiteX6" fmla="*/ 87751 w 166331"/>
                <a:gd name="connsiteY6" fmla="*/ 496136 h 588650"/>
                <a:gd name="connsiteX7" fmla="*/ 59531 w 166331"/>
                <a:gd name="connsiteY7" fmla="*/ 524356 h 588650"/>
                <a:gd name="connsiteX8" fmla="*/ 31311 w 166331"/>
                <a:gd name="connsiteY8" fmla="*/ 496136 h 588650"/>
                <a:gd name="connsiteX9" fmla="*/ 59531 w 166331"/>
                <a:gd name="connsiteY9" fmla="*/ 467916 h 588650"/>
                <a:gd name="connsiteX10" fmla="*/ 59531 w 166331"/>
                <a:gd name="connsiteY10" fmla="*/ 403622 h 588650"/>
                <a:gd name="connsiteX11" fmla="*/ 87751 w 166331"/>
                <a:gd name="connsiteY11" fmla="*/ 431842 h 588650"/>
                <a:gd name="connsiteX12" fmla="*/ 59531 w 166331"/>
                <a:gd name="connsiteY12" fmla="*/ 460062 h 588650"/>
                <a:gd name="connsiteX13" fmla="*/ 31311 w 166331"/>
                <a:gd name="connsiteY13" fmla="*/ 431842 h 588650"/>
                <a:gd name="connsiteX14" fmla="*/ 59531 w 166331"/>
                <a:gd name="connsiteY14" fmla="*/ 403622 h 588650"/>
                <a:gd name="connsiteX15" fmla="*/ 28220 w 166331"/>
                <a:gd name="connsiteY15" fmla="*/ 194553 h 588650"/>
                <a:gd name="connsiteX16" fmla="*/ 56440 w 166331"/>
                <a:gd name="connsiteY16" fmla="*/ 222773 h 588650"/>
                <a:gd name="connsiteX17" fmla="*/ 48174 w 166331"/>
                <a:gd name="connsiteY17" fmla="*/ 242728 h 588650"/>
                <a:gd name="connsiteX18" fmla="*/ 30817 w 166331"/>
                <a:gd name="connsiteY18" fmla="*/ 249917 h 588650"/>
                <a:gd name="connsiteX19" fmla="*/ 48174 w 166331"/>
                <a:gd name="connsiteY19" fmla="*/ 257107 h 588650"/>
                <a:gd name="connsiteX20" fmla="*/ 56440 w 166331"/>
                <a:gd name="connsiteY20" fmla="*/ 277061 h 588650"/>
                <a:gd name="connsiteX21" fmla="*/ 48174 w 166331"/>
                <a:gd name="connsiteY21" fmla="*/ 297016 h 588650"/>
                <a:gd name="connsiteX22" fmla="*/ 35985 w 166331"/>
                <a:gd name="connsiteY22" fmla="*/ 302065 h 588650"/>
                <a:gd name="connsiteX23" fmla="*/ 48174 w 166331"/>
                <a:gd name="connsiteY23" fmla="*/ 307114 h 588650"/>
                <a:gd name="connsiteX24" fmla="*/ 56440 w 166331"/>
                <a:gd name="connsiteY24" fmla="*/ 327068 h 588650"/>
                <a:gd name="connsiteX25" fmla="*/ 48174 w 166331"/>
                <a:gd name="connsiteY25" fmla="*/ 347023 h 588650"/>
                <a:gd name="connsiteX26" fmla="*/ 47266 w 166331"/>
                <a:gd name="connsiteY26" fmla="*/ 347399 h 588650"/>
                <a:gd name="connsiteX27" fmla="*/ 59235 w 166331"/>
                <a:gd name="connsiteY27" fmla="*/ 352357 h 588650"/>
                <a:gd name="connsiteX28" fmla="*/ 67501 w 166331"/>
                <a:gd name="connsiteY28" fmla="*/ 372311 h 588650"/>
                <a:gd name="connsiteX29" fmla="*/ 39281 w 166331"/>
                <a:gd name="connsiteY29" fmla="*/ 400531 h 588650"/>
                <a:gd name="connsiteX30" fmla="*/ 11061 w 166331"/>
                <a:gd name="connsiteY30" fmla="*/ 372311 h 588650"/>
                <a:gd name="connsiteX31" fmla="*/ 19326 w 166331"/>
                <a:gd name="connsiteY31" fmla="*/ 352357 h 588650"/>
                <a:gd name="connsiteX32" fmla="*/ 20235 w 166331"/>
                <a:gd name="connsiteY32" fmla="*/ 351981 h 588650"/>
                <a:gd name="connsiteX33" fmla="*/ 8265 w 166331"/>
                <a:gd name="connsiteY33" fmla="*/ 347023 h 588650"/>
                <a:gd name="connsiteX34" fmla="*/ 0 w 166331"/>
                <a:gd name="connsiteY34" fmla="*/ 327068 h 588650"/>
                <a:gd name="connsiteX35" fmla="*/ 8265 w 166331"/>
                <a:gd name="connsiteY35" fmla="*/ 307114 h 588650"/>
                <a:gd name="connsiteX36" fmla="*/ 20455 w 166331"/>
                <a:gd name="connsiteY36" fmla="*/ 302065 h 588650"/>
                <a:gd name="connsiteX37" fmla="*/ 8265 w 166331"/>
                <a:gd name="connsiteY37" fmla="*/ 297016 h 588650"/>
                <a:gd name="connsiteX38" fmla="*/ 0 w 166331"/>
                <a:gd name="connsiteY38" fmla="*/ 277061 h 588650"/>
                <a:gd name="connsiteX39" fmla="*/ 8265 w 166331"/>
                <a:gd name="connsiteY39" fmla="*/ 257107 h 588650"/>
                <a:gd name="connsiteX40" fmla="*/ 25622 w 166331"/>
                <a:gd name="connsiteY40" fmla="*/ 249917 h 588650"/>
                <a:gd name="connsiteX41" fmla="*/ 8265 w 166331"/>
                <a:gd name="connsiteY41" fmla="*/ 242728 h 588650"/>
                <a:gd name="connsiteX42" fmla="*/ 0 w 166331"/>
                <a:gd name="connsiteY42" fmla="*/ 222773 h 588650"/>
                <a:gd name="connsiteX43" fmla="*/ 28220 w 166331"/>
                <a:gd name="connsiteY43" fmla="*/ 194553 h 588650"/>
                <a:gd name="connsiteX44" fmla="*/ 39281 w 166331"/>
                <a:gd name="connsiteY44" fmla="*/ 86916 h 588650"/>
                <a:gd name="connsiteX45" fmla="*/ 67501 w 166331"/>
                <a:gd name="connsiteY45" fmla="*/ 115136 h 588650"/>
                <a:gd name="connsiteX46" fmla="*/ 59235 w 166331"/>
                <a:gd name="connsiteY46" fmla="*/ 135090 h 588650"/>
                <a:gd name="connsiteX47" fmla="*/ 40079 w 166331"/>
                <a:gd name="connsiteY47" fmla="*/ 143026 h 588650"/>
                <a:gd name="connsiteX48" fmla="*/ 48174 w 166331"/>
                <a:gd name="connsiteY48" fmla="*/ 146379 h 588650"/>
                <a:gd name="connsiteX49" fmla="*/ 56440 w 166331"/>
                <a:gd name="connsiteY49" fmla="*/ 166333 h 588650"/>
                <a:gd name="connsiteX50" fmla="*/ 28220 w 166331"/>
                <a:gd name="connsiteY50" fmla="*/ 194553 h 588650"/>
                <a:gd name="connsiteX51" fmla="*/ 0 w 166331"/>
                <a:gd name="connsiteY51" fmla="*/ 166333 h 588650"/>
                <a:gd name="connsiteX52" fmla="*/ 8265 w 166331"/>
                <a:gd name="connsiteY52" fmla="*/ 146379 h 588650"/>
                <a:gd name="connsiteX53" fmla="*/ 27422 w 166331"/>
                <a:gd name="connsiteY53" fmla="*/ 138444 h 588650"/>
                <a:gd name="connsiteX54" fmla="*/ 19326 w 166331"/>
                <a:gd name="connsiteY54" fmla="*/ 135090 h 588650"/>
                <a:gd name="connsiteX55" fmla="*/ 11061 w 166331"/>
                <a:gd name="connsiteY55" fmla="*/ 115136 h 588650"/>
                <a:gd name="connsiteX56" fmla="*/ 39281 w 166331"/>
                <a:gd name="connsiteY56" fmla="*/ 86916 h 588650"/>
                <a:gd name="connsiteX57" fmla="*/ 59531 w 166331"/>
                <a:gd name="connsiteY57" fmla="*/ 35719 h 588650"/>
                <a:gd name="connsiteX58" fmla="*/ 87751 w 166331"/>
                <a:gd name="connsiteY58" fmla="*/ 63939 h 588650"/>
                <a:gd name="connsiteX59" fmla="*/ 59531 w 166331"/>
                <a:gd name="connsiteY59" fmla="*/ 92159 h 588650"/>
                <a:gd name="connsiteX60" fmla="*/ 31311 w 166331"/>
                <a:gd name="connsiteY60" fmla="*/ 63939 h 588650"/>
                <a:gd name="connsiteX61" fmla="*/ 59531 w 166331"/>
                <a:gd name="connsiteY61" fmla="*/ 35719 h 588650"/>
                <a:gd name="connsiteX62" fmla="*/ 104774 w 166331"/>
                <a:gd name="connsiteY62" fmla="*/ 0 h 588650"/>
                <a:gd name="connsiteX63" fmla="*/ 132994 w 166331"/>
                <a:gd name="connsiteY63" fmla="*/ 28220 h 588650"/>
                <a:gd name="connsiteX64" fmla="*/ 125804 w 166331"/>
                <a:gd name="connsiteY64" fmla="*/ 45579 h 588650"/>
                <a:gd name="connsiteX65" fmla="*/ 138111 w 166331"/>
                <a:gd name="connsiteY65" fmla="*/ 40481 h 588650"/>
                <a:gd name="connsiteX66" fmla="*/ 166331 w 166331"/>
                <a:gd name="connsiteY66" fmla="*/ 68701 h 588650"/>
                <a:gd name="connsiteX67" fmla="*/ 138111 w 166331"/>
                <a:gd name="connsiteY67" fmla="*/ 96921 h 588650"/>
                <a:gd name="connsiteX68" fmla="*/ 109891 w 166331"/>
                <a:gd name="connsiteY68" fmla="*/ 68701 h 588650"/>
                <a:gd name="connsiteX69" fmla="*/ 117082 w 166331"/>
                <a:gd name="connsiteY69" fmla="*/ 51342 h 588650"/>
                <a:gd name="connsiteX70" fmla="*/ 104774 w 166331"/>
                <a:gd name="connsiteY70" fmla="*/ 56440 h 588650"/>
                <a:gd name="connsiteX71" fmla="*/ 76554 w 166331"/>
                <a:gd name="connsiteY71" fmla="*/ 28220 h 588650"/>
                <a:gd name="connsiteX72" fmla="*/ 104774 w 166331"/>
                <a:gd name="connsiteY72" fmla="*/ 0 h 58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166331" h="588650">
                  <a:moveTo>
                    <a:pt x="59531" y="532210"/>
                  </a:moveTo>
                  <a:cubicBezTo>
                    <a:pt x="75116" y="532210"/>
                    <a:pt x="87751" y="544845"/>
                    <a:pt x="87751" y="560430"/>
                  </a:cubicBezTo>
                  <a:cubicBezTo>
                    <a:pt x="87751" y="576015"/>
                    <a:pt x="75116" y="588650"/>
                    <a:pt x="59531" y="588650"/>
                  </a:cubicBezTo>
                  <a:cubicBezTo>
                    <a:pt x="43946" y="588650"/>
                    <a:pt x="31311" y="576015"/>
                    <a:pt x="31311" y="560430"/>
                  </a:cubicBezTo>
                  <a:cubicBezTo>
                    <a:pt x="31311" y="544845"/>
                    <a:pt x="43946" y="532210"/>
                    <a:pt x="59531" y="532210"/>
                  </a:cubicBezTo>
                  <a:close/>
                  <a:moveTo>
                    <a:pt x="59531" y="467916"/>
                  </a:moveTo>
                  <a:cubicBezTo>
                    <a:pt x="75116" y="467916"/>
                    <a:pt x="87751" y="480551"/>
                    <a:pt x="87751" y="496136"/>
                  </a:cubicBezTo>
                  <a:cubicBezTo>
                    <a:pt x="87751" y="511721"/>
                    <a:pt x="75116" y="524356"/>
                    <a:pt x="59531" y="524356"/>
                  </a:cubicBezTo>
                  <a:cubicBezTo>
                    <a:pt x="43946" y="524356"/>
                    <a:pt x="31311" y="511721"/>
                    <a:pt x="31311" y="496136"/>
                  </a:cubicBezTo>
                  <a:cubicBezTo>
                    <a:pt x="31311" y="480551"/>
                    <a:pt x="43946" y="467916"/>
                    <a:pt x="59531" y="467916"/>
                  </a:cubicBezTo>
                  <a:close/>
                  <a:moveTo>
                    <a:pt x="59531" y="403622"/>
                  </a:moveTo>
                  <a:cubicBezTo>
                    <a:pt x="75116" y="403622"/>
                    <a:pt x="87751" y="416257"/>
                    <a:pt x="87751" y="431842"/>
                  </a:cubicBezTo>
                  <a:cubicBezTo>
                    <a:pt x="87751" y="447427"/>
                    <a:pt x="75116" y="460062"/>
                    <a:pt x="59531" y="460062"/>
                  </a:cubicBezTo>
                  <a:cubicBezTo>
                    <a:pt x="43946" y="460062"/>
                    <a:pt x="31311" y="447427"/>
                    <a:pt x="31311" y="431842"/>
                  </a:cubicBezTo>
                  <a:cubicBezTo>
                    <a:pt x="31311" y="416257"/>
                    <a:pt x="43946" y="403622"/>
                    <a:pt x="59531" y="403622"/>
                  </a:cubicBezTo>
                  <a:close/>
                  <a:moveTo>
                    <a:pt x="28220" y="194553"/>
                  </a:moveTo>
                  <a:cubicBezTo>
                    <a:pt x="43805" y="194553"/>
                    <a:pt x="56440" y="207188"/>
                    <a:pt x="56440" y="222773"/>
                  </a:cubicBezTo>
                  <a:cubicBezTo>
                    <a:pt x="56440" y="230566"/>
                    <a:pt x="53281" y="237621"/>
                    <a:pt x="48174" y="242728"/>
                  </a:cubicBezTo>
                  <a:lnTo>
                    <a:pt x="30817" y="249917"/>
                  </a:lnTo>
                  <a:lnTo>
                    <a:pt x="48174" y="257107"/>
                  </a:lnTo>
                  <a:cubicBezTo>
                    <a:pt x="53281" y="262214"/>
                    <a:pt x="56440" y="269269"/>
                    <a:pt x="56440" y="277061"/>
                  </a:cubicBezTo>
                  <a:cubicBezTo>
                    <a:pt x="56440" y="284854"/>
                    <a:pt x="53281" y="291909"/>
                    <a:pt x="48174" y="297016"/>
                  </a:cubicBezTo>
                  <a:lnTo>
                    <a:pt x="35985" y="302065"/>
                  </a:lnTo>
                  <a:lnTo>
                    <a:pt x="48174" y="307114"/>
                  </a:lnTo>
                  <a:cubicBezTo>
                    <a:pt x="53281" y="312221"/>
                    <a:pt x="56440" y="319276"/>
                    <a:pt x="56440" y="327068"/>
                  </a:cubicBezTo>
                  <a:cubicBezTo>
                    <a:pt x="56440" y="334861"/>
                    <a:pt x="53281" y="341916"/>
                    <a:pt x="48174" y="347023"/>
                  </a:cubicBezTo>
                  <a:lnTo>
                    <a:pt x="47266" y="347399"/>
                  </a:lnTo>
                  <a:lnTo>
                    <a:pt x="59235" y="352357"/>
                  </a:lnTo>
                  <a:cubicBezTo>
                    <a:pt x="64342" y="357464"/>
                    <a:pt x="67501" y="364519"/>
                    <a:pt x="67501" y="372311"/>
                  </a:cubicBezTo>
                  <a:cubicBezTo>
                    <a:pt x="67501" y="387896"/>
                    <a:pt x="54866" y="400531"/>
                    <a:pt x="39281" y="400531"/>
                  </a:cubicBezTo>
                  <a:cubicBezTo>
                    <a:pt x="23696" y="400531"/>
                    <a:pt x="11061" y="387896"/>
                    <a:pt x="11061" y="372311"/>
                  </a:cubicBezTo>
                  <a:cubicBezTo>
                    <a:pt x="11061" y="364519"/>
                    <a:pt x="14220" y="357464"/>
                    <a:pt x="19326" y="352357"/>
                  </a:cubicBezTo>
                  <a:lnTo>
                    <a:pt x="20235" y="351981"/>
                  </a:lnTo>
                  <a:lnTo>
                    <a:pt x="8265" y="347023"/>
                  </a:lnTo>
                  <a:cubicBezTo>
                    <a:pt x="3159" y="341916"/>
                    <a:pt x="0" y="334861"/>
                    <a:pt x="0" y="327068"/>
                  </a:cubicBezTo>
                  <a:cubicBezTo>
                    <a:pt x="0" y="319276"/>
                    <a:pt x="3159" y="312221"/>
                    <a:pt x="8265" y="307114"/>
                  </a:cubicBezTo>
                  <a:lnTo>
                    <a:pt x="20455" y="302065"/>
                  </a:lnTo>
                  <a:lnTo>
                    <a:pt x="8265" y="297016"/>
                  </a:lnTo>
                  <a:cubicBezTo>
                    <a:pt x="3159" y="291909"/>
                    <a:pt x="0" y="284854"/>
                    <a:pt x="0" y="277061"/>
                  </a:cubicBezTo>
                  <a:cubicBezTo>
                    <a:pt x="0" y="269269"/>
                    <a:pt x="3159" y="262214"/>
                    <a:pt x="8265" y="257107"/>
                  </a:cubicBezTo>
                  <a:lnTo>
                    <a:pt x="25622" y="249917"/>
                  </a:lnTo>
                  <a:lnTo>
                    <a:pt x="8265" y="242728"/>
                  </a:lnTo>
                  <a:cubicBezTo>
                    <a:pt x="3159" y="237621"/>
                    <a:pt x="0" y="230566"/>
                    <a:pt x="0" y="222773"/>
                  </a:cubicBezTo>
                  <a:cubicBezTo>
                    <a:pt x="0" y="207188"/>
                    <a:pt x="12635" y="194553"/>
                    <a:pt x="28220" y="194553"/>
                  </a:cubicBezTo>
                  <a:close/>
                  <a:moveTo>
                    <a:pt x="39281" y="86916"/>
                  </a:moveTo>
                  <a:cubicBezTo>
                    <a:pt x="54866" y="86916"/>
                    <a:pt x="67501" y="99551"/>
                    <a:pt x="67501" y="115136"/>
                  </a:cubicBezTo>
                  <a:cubicBezTo>
                    <a:pt x="67501" y="122929"/>
                    <a:pt x="64342" y="129984"/>
                    <a:pt x="59235" y="135090"/>
                  </a:cubicBezTo>
                  <a:lnTo>
                    <a:pt x="40079" y="143026"/>
                  </a:lnTo>
                  <a:lnTo>
                    <a:pt x="48174" y="146379"/>
                  </a:lnTo>
                  <a:cubicBezTo>
                    <a:pt x="53281" y="151486"/>
                    <a:pt x="56440" y="158541"/>
                    <a:pt x="56440" y="166333"/>
                  </a:cubicBezTo>
                  <a:cubicBezTo>
                    <a:pt x="56440" y="181918"/>
                    <a:pt x="43805" y="194553"/>
                    <a:pt x="28220" y="194553"/>
                  </a:cubicBezTo>
                  <a:cubicBezTo>
                    <a:pt x="12635" y="194553"/>
                    <a:pt x="0" y="181918"/>
                    <a:pt x="0" y="166333"/>
                  </a:cubicBezTo>
                  <a:cubicBezTo>
                    <a:pt x="0" y="158541"/>
                    <a:pt x="3159" y="151486"/>
                    <a:pt x="8265" y="146379"/>
                  </a:cubicBezTo>
                  <a:lnTo>
                    <a:pt x="27422" y="138444"/>
                  </a:lnTo>
                  <a:lnTo>
                    <a:pt x="19326" y="135090"/>
                  </a:lnTo>
                  <a:cubicBezTo>
                    <a:pt x="14220" y="129984"/>
                    <a:pt x="11061" y="122929"/>
                    <a:pt x="11061" y="115136"/>
                  </a:cubicBezTo>
                  <a:cubicBezTo>
                    <a:pt x="11061" y="99551"/>
                    <a:pt x="23696" y="86916"/>
                    <a:pt x="39281" y="86916"/>
                  </a:cubicBezTo>
                  <a:close/>
                  <a:moveTo>
                    <a:pt x="59531" y="35719"/>
                  </a:moveTo>
                  <a:cubicBezTo>
                    <a:pt x="75116" y="35719"/>
                    <a:pt x="87751" y="48354"/>
                    <a:pt x="87751" y="63939"/>
                  </a:cubicBezTo>
                  <a:cubicBezTo>
                    <a:pt x="87751" y="79524"/>
                    <a:pt x="75116" y="92159"/>
                    <a:pt x="59531" y="92159"/>
                  </a:cubicBezTo>
                  <a:cubicBezTo>
                    <a:pt x="43946" y="92159"/>
                    <a:pt x="31311" y="79524"/>
                    <a:pt x="31311" y="63939"/>
                  </a:cubicBezTo>
                  <a:cubicBezTo>
                    <a:pt x="31311" y="48354"/>
                    <a:pt x="43946" y="35719"/>
                    <a:pt x="59531" y="35719"/>
                  </a:cubicBezTo>
                  <a:close/>
                  <a:moveTo>
                    <a:pt x="104774" y="0"/>
                  </a:moveTo>
                  <a:cubicBezTo>
                    <a:pt x="120359" y="0"/>
                    <a:pt x="132994" y="12635"/>
                    <a:pt x="132994" y="28220"/>
                  </a:cubicBezTo>
                  <a:lnTo>
                    <a:pt x="125804" y="45579"/>
                  </a:lnTo>
                  <a:lnTo>
                    <a:pt x="138111" y="40481"/>
                  </a:lnTo>
                  <a:cubicBezTo>
                    <a:pt x="153696" y="40481"/>
                    <a:pt x="166331" y="53116"/>
                    <a:pt x="166331" y="68701"/>
                  </a:cubicBezTo>
                  <a:cubicBezTo>
                    <a:pt x="166331" y="84286"/>
                    <a:pt x="153696" y="96921"/>
                    <a:pt x="138111" y="96921"/>
                  </a:cubicBezTo>
                  <a:cubicBezTo>
                    <a:pt x="122526" y="96921"/>
                    <a:pt x="109891" y="84286"/>
                    <a:pt x="109891" y="68701"/>
                  </a:cubicBezTo>
                  <a:lnTo>
                    <a:pt x="117082" y="51342"/>
                  </a:lnTo>
                  <a:lnTo>
                    <a:pt x="104774" y="56440"/>
                  </a:lnTo>
                  <a:cubicBezTo>
                    <a:pt x="89189" y="56440"/>
                    <a:pt x="76554" y="43805"/>
                    <a:pt x="76554" y="28220"/>
                  </a:cubicBezTo>
                  <a:cubicBezTo>
                    <a:pt x="76554" y="12635"/>
                    <a:pt x="89189" y="0"/>
                    <a:pt x="104774" y="0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9E112DAA-1329-434D-87E8-4B0314EF306D}"/>
                </a:ext>
              </a:extLst>
            </p:cNvPr>
            <p:cNvGrpSpPr/>
            <p:nvPr/>
          </p:nvGrpSpPr>
          <p:grpSpPr>
            <a:xfrm>
              <a:off x="3458426" y="2374493"/>
              <a:ext cx="1645783" cy="1220306"/>
              <a:chOff x="3458426" y="2374493"/>
              <a:chExt cx="1645783" cy="1220306"/>
            </a:xfrm>
          </p:grpSpPr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1A0CA8FA-ED43-41EF-B8B9-2A34D7C95926}"/>
                  </a:ext>
                </a:extLst>
              </p:cNvPr>
              <p:cNvSpPr/>
              <p:nvPr/>
            </p:nvSpPr>
            <p:spPr bwMode="auto">
              <a:xfrm rot="20700000">
                <a:off x="3458426" y="2773959"/>
                <a:ext cx="459454" cy="52012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36F2BC4F-52F9-466C-A70C-66B5706AF81D}"/>
                  </a:ext>
                </a:extLst>
              </p:cNvPr>
              <p:cNvSpPr/>
              <p:nvPr/>
            </p:nvSpPr>
            <p:spPr bwMode="auto">
              <a:xfrm rot="20700000">
                <a:off x="3525165" y="2849511"/>
                <a:ext cx="325978" cy="36902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9D86028A-8167-49AE-B7A5-F3E5D577A140}"/>
                  </a:ext>
                </a:extLst>
              </p:cNvPr>
              <p:cNvSpPr/>
              <p:nvPr/>
            </p:nvSpPr>
            <p:spPr bwMode="auto">
              <a:xfrm rot="900000" flipH="1">
                <a:off x="4644755" y="2773959"/>
                <a:ext cx="459454" cy="520124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AD5C706B-BF2B-4460-83AA-366279E90C33}"/>
                  </a:ext>
                </a:extLst>
              </p:cNvPr>
              <p:cNvSpPr/>
              <p:nvPr/>
            </p:nvSpPr>
            <p:spPr bwMode="auto">
              <a:xfrm rot="900000" flipH="1">
                <a:off x="4711493" y="2849511"/>
                <a:ext cx="325976" cy="36902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3A24CED0-FF03-443C-A698-EBCA9B374A69}"/>
                  </a:ext>
                </a:extLst>
              </p:cNvPr>
              <p:cNvSpPr/>
              <p:nvPr/>
            </p:nvSpPr>
            <p:spPr bwMode="auto">
              <a:xfrm>
                <a:off x="3652024" y="2374493"/>
                <a:ext cx="1258388" cy="1220306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29A18091-1E7A-4EFD-B5F4-D7A8EDC22FB5}"/>
                  </a:ext>
                </a:extLst>
              </p:cNvPr>
              <p:cNvSpPr/>
              <p:nvPr/>
            </p:nvSpPr>
            <p:spPr bwMode="auto">
              <a:xfrm rot="15300000">
                <a:off x="3909313" y="2723037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月 160">
                <a:extLst>
                  <a:ext uri="{FF2B5EF4-FFF2-40B4-BE49-F238E27FC236}">
                    <a16:creationId xmlns:a16="http://schemas.microsoft.com/office/drawing/2014/main" id="{D7D9A215-780C-4C58-BDD8-4F475B9D9717}"/>
                  </a:ext>
                </a:extLst>
              </p:cNvPr>
              <p:cNvSpPr/>
              <p:nvPr/>
            </p:nvSpPr>
            <p:spPr bwMode="auto">
              <a:xfrm rot="6300000" flipH="1">
                <a:off x="4586095" y="2723037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楕円 161">
                <a:extLst>
                  <a:ext uri="{FF2B5EF4-FFF2-40B4-BE49-F238E27FC236}">
                    <a16:creationId xmlns:a16="http://schemas.microsoft.com/office/drawing/2014/main" id="{A7FF84F7-E487-49C6-BF3F-E63220C789A9}"/>
                  </a:ext>
                </a:extLst>
              </p:cNvPr>
              <p:cNvSpPr/>
              <p:nvPr/>
            </p:nvSpPr>
            <p:spPr bwMode="auto">
              <a:xfrm rot="900000">
                <a:off x="3703447" y="2889533"/>
                <a:ext cx="80127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499281E9-B49F-4CD5-BC0F-B3F161727CF7}"/>
                  </a:ext>
                </a:extLst>
              </p:cNvPr>
              <p:cNvSpPr/>
              <p:nvPr/>
            </p:nvSpPr>
            <p:spPr bwMode="auto">
              <a:xfrm rot="20700000" flipV="1">
                <a:off x="3703447" y="2942361"/>
                <a:ext cx="80126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FC3B3E4D-BB04-470D-B1D2-6683936B6152}"/>
                  </a:ext>
                </a:extLst>
              </p:cNvPr>
              <p:cNvSpPr/>
              <p:nvPr/>
            </p:nvSpPr>
            <p:spPr bwMode="auto">
              <a:xfrm rot="20700000" flipH="1">
                <a:off x="4778600" y="2889533"/>
                <a:ext cx="80127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CE296E61-2CC5-4BF5-8162-83AF1876BE99}"/>
                  </a:ext>
                </a:extLst>
              </p:cNvPr>
              <p:cNvSpPr/>
              <p:nvPr/>
            </p:nvSpPr>
            <p:spPr bwMode="auto">
              <a:xfrm rot="900000" flipH="1" flipV="1">
                <a:off x="4778601" y="2942361"/>
                <a:ext cx="80126" cy="8401"/>
              </a:xfrm>
              <a:prstGeom prst="ellipse">
                <a:avLst/>
              </a:prstGeom>
              <a:no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D2B7B0E6-AB90-49ED-BE1E-9E4469CFF493}"/>
                  </a:ext>
                </a:extLst>
              </p:cNvPr>
              <p:cNvSpPr/>
              <p:nvPr/>
            </p:nvSpPr>
            <p:spPr bwMode="auto">
              <a:xfrm>
                <a:off x="4179496" y="3108885"/>
                <a:ext cx="198439" cy="10320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" name="月 166">
                <a:extLst>
                  <a:ext uri="{FF2B5EF4-FFF2-40B4-BE49-F238E27FC236}">
                    <a16:creationId xmlns:a16="http://schemas.microsoft.com/office/drawing/2014/main" id="{C9063742-5D1B-4F63-B879-00071C02842B}"/>
                  </a:ext>
                </a:extLst>
              </p:cNvPr>
              <p:cNvSpPr/>
              <p:nvPr/>
            </p:nvSpPr>
            <p:spPr bwMode="auto">
              <a:xfrm rot="2700000">
                <a:off x="4027009" y="3202684"/>
                <a:ext cx="57337" cy="231776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A5A82011-7BCC-48B8-BD14-C6257BB563E3}"/>
                  </a:ext>
                </a:extLst>
              </p:cNvPr>
              <p:cNvSpPr/>
              <p:nvPr/>
            </p:nvSpPr>
            <p:spPr bwMode="auto">
              <a:xfrm rot="18900000" flipH="1">
                <a:off x="4487116" y="3202684"/>
                <a:ext cx="57337" cy="231776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022A1083-A73E-4B9F-B95B-266BC64F1823}"/>
                  </a:ext>
                </a:extLst>
              </p:cNvPr>
              <p:cNvSpPr/>
              <p:nvPr/>
            </p:nvSpPr>
            <p:spPr bwMode="auto">
              <a:xfrm rot="10800000" flipV="1">
                <a:off x="4142201" y="3384101"/>
                <a:ext cx="305974" cy="45720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80D46CFC-17EC-4B78-90B8-AAA0DB38FE3F}"/>
                  </a:ext>
                </a:extLst>
              </p:cNvPr>
              <p:cNvSpPr/>
              <p:nvPr/>
            </p:nvSpPr>
            <p:spPr bwMode="auto">
              <a:xfrm rot="17100000">
                <a:off x="3909313" y="2576986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17B443A3-341B-4C83-9A2B-867C10B70D27}"/>
                  </a:ext>
                </a:extLst>
              </p:cNvPr>
              <p:cNvSpPr/>
              <p:nvPr/>
            </p:nvSpPr>
            <p:spPr bwMode="auto">
              <a:xfrm rot="4500000" flipH="1">
                <a:off x="4586095" y="2576986"/>
                <a:ext cx="65248" cy="282964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51CFFEAB-E0F1-4F11-A7CA-E23F3B6DDEE0}"/>
              </a:ext>
            </a:extLst>
          </p:cNvPr>
          <p:cNvGrpSpPr/>
          <p:nvPr/>
        </p:nvGrpSpPr>
        <p:grpSpPr>
          <a:xfrm>
            <a:off x="3737865" y="1578433"/>
            <a:ext cx="2477655" cy="1562827"/>
            <a:chOff x="2855776" y="1758940"/>
            <a:chExt cx="4549813" cy="2869879"/>
          </a:xfrm>
        </p:grpSpPr>
        <p:sp>
          <p:nvSpPr>
            <p:cNvPr id="184" name="四角形: 上の 2 つの角を丸める 183">
              <a:extLst>
                <a:ext uri="{FF2B5EF4-FFF2-40B4-BE49-F238E27FC236}">
                  <a16:creationId xmlns:a16="http://schemas.microsoft.com/office/drawing/2014/main" id="{A004F5B6-39BB-4AC7-A459-CDD196999EC7}"/>
                </a:ext>
              </a:extLst>
            </p:cNvPr>
            <p:cNvSpPr/>
            <p:nvPr/>
          </p:nvSpPr>
          <p:spPr>
            <a:xfrm>
              <a:off x="2931976" y="1930399"/>
              <a:ext cx="4294324" cy="2679701"/>
            </a:xfrm>
            <a:prstGeom prst="round2SameRect">
              <a:avLst>
                <a:gd name="adj1" fmla="val 39834"/>
                <a:gd name="adj2" fmla="val 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570E377F-A7BE-4C39-BC60-4FA58D826039}"/>
                </a:ext>
              </a:extLst>
            </p:cNvPr>
            <p:cNvGrpSpPr/>
            <p:nvPr/>
          </p:nvGrpSpPr>
          <p:grpSpPr>
            <a:xfrm>
              <a:off x="2902505" y="1758940"/>
              <a:ext cx="4503084" cy="2859915"/>
              <a:chOff x="2902505" y="1758940"/>
              <a:chExt cx="4503084" cy="2859915"/>
            </a:xfrm>
            <a:effectLst>
              <a:glow rad="127000">
                <a:srgbClr val="FF6600"/>
              </a:glow>
            </a:effectLst>
          </p:grpSpPr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F686B92F-3B39-4DB6-BB6D-EDA7615DCA9F}"/>
                  </a:ext>
                </a:extLst>
              </p:cNvPr>
              <p:cNvGrpSpPr/>
              <p:nvPr/>
            </p:nvGrpSpPr>
            <p:grpSpPr>
              <a:xfrm>
                <a:off x="4902294" y="2386903"/>
                <a:ext cx="2411587" cy="2211956"/>
                <a:chOff x="6727108" y="2679795"/>
                <a:chExt cx="1469223" cy="1347601"/>
              </a:xfrm>
            </p:grpSpPr>
            <p:sp>
              <p:nvSpPr>
                <p:cNvPr id="271" name="フリーフォーム: 図形 270">
                  <a:extLst>
                    <a:ext uri="{FF2B5EF4-FFF2-40B4-BE49-F238E27FC236}">
                      <a16:creationId xmlns:a16="http://schemas.microsoft.com/office/drawing/2014/main" id="{DB896C19-CFE1-4645-8B30-65F3CED4623D}"/>
                    </a:ext>
                  </a:extLst>
                </p:cNvPr>
                <p:cNvSpPr/>
                <p:nvPr/>
              </p:nvSpPr>
              <p:spPr>
                <a:xfrm>
                  <a:off x="6727108" y="2679795"/>
                  <a:ext cx="1469223" cy="1347601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292DF4F9-2DBD-4181-BA07-CE09500DA2C7}"/>
                    </a:ext>
                  </a:extLst>
                </p:cNvPr>
                <p:cNvSpPr/>
                <p:nvPr/>
              </p:nvSpPr>
              <p:spPr>
                <a:xfrm>
                  <a:off x="7005254" y="3167063"/>
                  <a:ext cx="776170" cy="857864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C1303B88-419C-43DD-8BB4-A10E8D7C3951}"/>
                  </a:ext>
                </a:extLst>
              </p:cNvPr>
              <p:cNvGrpSpPr/>
              <p:nvPr/>
            </p:nvGrpSpPr>
            <p:grpSpPr>
              <a:xfrm>
                <a:off x="5936366" y="3251257"/>
                <a:ext cx="1469223" cy="1347601"/>
                <a:chOff x="6727108" y="2679795"/>
                <a:chExt cx="1469223" cy="1347601"/>
              </a:xfrm>
            </p:grpSpPr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836C9D5D-BE1C-4E8D-A481-4CC0602CEE42}"/>
                    </a:ext>
                  </a:extLst>
                </p:cNvPr>
                <p:cNvSpPr/>
                <p:nvPr/>
              </p:nvSpPr>
              <p:spPr>
                <a:xfrm>
                  <a:off x="6727108" y="2679795"/>
                  <a:ext cx="1469223" cy="1347601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" name="フリーフォーム: 図形 269">
                  <a:extLst>
                    <a:ext uri="{FF2B5EF4-FFF2-40B4-BE49-F238E27FC236}">
                      <a16:creationId xmlns:a16="http://schemas.microsoft.com/office/drawing/2014/main" id="{4A34D163-41F9-4DA4-8961-1AA839C6F040}"/>
                    </a:ext>
                  </a:extLst>
                </p:cNvPr>
                <p:cNvSpPr/>
                <p:nvPr/>
              </p:nvSpPr>
              <p:spPr>
                <a:xfrm>
                  <a:off x="7005254" y="3167063"/>
                  <a:ext cx="776170" cy="857864"/>
                </a:xfrm>
                <a:custGeom>
                  <a:avLst/>
                  <a:gdLst>
                    <a:gd name="connsiteX0" fmla="*/ 790770 w 1469223"/>
                    <a:gd name="connsiteY0" fmla="*/ 0 h 1347601"/>
                    <a:gd name="connsiteX1" fmla="*/ 742462 w 1469223"/>
                    <a:gd name="connsiteY1" fmla="*/ 308416 h 1347601"/>
                    <a:gd name="connsiteX2" fmla="*/ 740357 w 1469223"/>
                    <a:gd name="connsiteY2" fmla="*/ 444157 h 1347601"/>
                    <a:gd name="connsiteX3" fmla="*/ 753796 w 1469223"/>
                    <a:gd name="connsiteY3" fmla="*/ 436863 h 1347601"/>
                    <a:gd name="connsiteX4" fmla="*/ 914253 w 1469223"/>
                    <a:gd name="connsiteY4" fmla="*/ 404468 h 1347601"/>
                    <a:gd name="connsiteX5" fmla="*/ 886494 w 1469223"/>
                    <a:gd name="connsiteY5" fmla="*/ 551651 h 1347601"/>
                    <a:gd name="connsiteX6" fmla="*/ 897518 w 1469223"/>
                    <a:gd name="connsiteY6" fmla="*/ 536341 h 1347601"/>
                    <a:gd name="connsiteX7" fmla="*/ 1411840 w 1469223"/>
                    <a:gd name="connsiteY7" fmla="*/ 453215 h 1347601"/>
                    <a:gd name="connsiteX8" fmla="*/ 1161101 w 1469223"/>
                    <a:gd name="connsiteY8" fmla="*/ 784451 h 1347601"/>
                    <a:gd name="connsiteX9" fmla="*/ 1113467 w 1469223"/>
                    <a:gd name="connsiteY9" fmla="*/ 880223 h 1347601"/>
                    <a:gd name="connsiteX10" fmla="*/ 1177734 w 1469223"/>
                    <a:gd name="connsiteY10" fmla="*/ 874063 h 1347601"/>
                    <a:gd name="connsiteX11" fmla="*/ 1469223 w 1469223"/>
                    <a:gd name="connsiteY11" fmla="*/ 994802 h 1347601"/>
                    <a:gd name="connsiteX12" fmla="*/ 1141298 w 1469223"/>
                    <a:gd name="connsiteY12" fmla="*/ 1249855 h 1347601"/>
                    <a:gd name="connsiteX13" fmla="*/ 1054988 w 1469223"/>
                    <a:gd name="connsiteY13" fmla="*/ 1347601 h 1347601"/>
                    <a:gd name="connsiteX14" fmla="*/ 191289 w 1469223"/>
                    <a:gd name="connsiteY14" fmla="*/ 1347601 h 1347601"/>
                    <a:gd name="connsiteX15" fmla="*/ 156466 w 1469223"/>
                    <a:gd name="connsiteY15" fmla="*/ 1175588 h 1347601"/>
                    <a:gd name="connsiteX16" fmla="*/ 0 w 1469223"/>
                    <a:gd name="connsiteY16" fmla="*/ 790743 h 1347601"/>
                    <a:gd name="connsiteX17" fmla="*/ 82415 w 1469223"/>
                    <a:gd name="connsiteY17" fmla="*/ 777330 h 1347601"/>
                    <a:gd name="connsiteX18" fmla="*/ 155021 w 1469223"/>
                    <a:gd name="connsiteY18" fmla="*/ 780177 h 1347601"/>
                    <a:gd name="connsiteX19" fmla="*/ 114300 w 1469223"/>
                    <a:gd name="connsiteY19" fmla="*/ 695493 h 1347601"/>
                    <a:gd name="connsiteX20" fmla="*/ 196715 w 1469223"/>
                    <a:gd name="connsiteY20" fmla="*/ 682080 h 1347601"/>
                    <a:gd name="connsiteX21" fmla="*/ 207971 w 1469223"/>
                    <a:gd name="connsiteY21" fmla="*/ 682521 h 1347601"/>
                    <a:gd name="connsiteX22" fmla="*/ 147514 w 1469223"/>
                    <a:gd name="connsiteY22" fmla="*/ 502416 h 1347601"/>
                    <a:gd name="connsiteX23" fmla="*/ 57150 w 1469223"/>
                    <a:gd name="connsiteY23" fmla="*/ 314494 h 1347601"/>
                    <a:gd name="connsiteX24" fmla="*/ 369957 w 1469223"/>
                    <a:gd name="connsiteY24" fmla="*/ 355676 h 1347601"/>
                    <a:gd name="connsiteX25" fmla="*/ 383286 w 1469223"/>
                    <a:gd name="connsiteY25" fmla="*/ 365174 h 1347601"/>
                    <a:gd name="connsiteX26" fmla="*/ 386917 w 1469223"/>
                    <a:gd name="connsiteY26" fmla="*/ 329150 h 1347601"/>
                    <a:gd name="connsiteX27" fmla="*/ 790770 w 1469223"/>
                    <a:gd name="connsiteY27" fmla="*/ 0 h 1347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469223" h="1347601">
                      <a:moveTo>
                        <a:pt x="790770" y="0"/>
                      </a:moveTo>
                      <a:cubicBezTo>
                        <a:pt x="765006" y="101447"/>
                        <a:pt x="748903" y="204705"/>
                        <a:pt x="742462" y="308416"/>
                      </a:cubicBezTo>
                      <a:lnTo>
                        <a:pt x="740357" y="444157"/>
                      </a:lnTo>
                      <a:lnTo>
                        <a:pt x="753796" y="436863"/>
                      </a:lnTo>
                      <a:cubicBezTo>
                        <a:pt x="803114" y="416003"/>
                        <a:pt x="857337" y="404468"/>
                        <a:pt x="914253" y="404468"/>
                      </a:cubicBezTo>
                      <a:lnTo>
                        <a:pt x="886494" y="551651"/>
                      </a:lnTo>
                      <a:lnTo>
                        <a:pt x="897518" y="536341"/>
                      </a:lnTo>
                      <a:cubicBezTo>
                        <a:pt x="1024730" y="392881"/>
                        <a:pt x="1239320" y="353611"/>
                        <a:pt x="1411840" y="453215"/>
                      </a:cubicBezTo>
                      <a:cubicBezTo>
                        <a:pt x="1314459" y="553180"/>
                        <a:pt x="1230342" y="664521"/>
                        <a:pt x="1161101" y="784451"/>
                      </a:cubicBezTo>
                      <a:lnTo>
                        <a:pt x="1113467" y="880223"/>
                      </a:lnTo>
                      <a:lnTo>
                        <a:pt x="1177734" y="874063"/>
                      </a:lnTo>
                      <a:cubicBezTo>
                        <a:pt x="1283232" y="874063"/>
                        <a:pt x="1388731" y="914309"/>
                        <a:pt x="1469223" y="994802"/>
                      </a:cubicBezTo>
                      <a:cubicBezTo>
                        <a:pt x="1349287" y="1066156"/>
                        <a:pt x="1239220" y="1151933"/>
                        <a:pt x="1141298" y="1249855"/>
                      </a:cubicBezTo>
                      <a:lnTo>
                        <a:pt x="1054988" y="1347601"/>
                      </a:lnTo>
                      <a:lnTo>
                        <a:pt x="191289" y="1347601"/>
                      </a:lnTo>
                      <a:lnTo>
                        <a:pt x="156466" y="1175588"/>
                      </a:lnTo>
                      <a:cubicBezTo>
                        <a:pt x="120624" y="1041824"/>
                        <a:pt x="68191" y="912506"/>
                        <a:pt x="0" y="790743"/>
                      </a:cubicBezTo>
                      <a:cubicBezTo>
                        <a:pt x="27489" y="783377"/>
                        <a:pt x="55074" y="778971"/>
                        <a:pt x="82415" y="777330"/>
                      </a:cubicBezTo>
                      <a:lnTo>
                        <a:pt x="155021" y="780177"/>
                      </a:lnTo>
                      <a:lnTo>
                        <a:pt x="114300" y="695493"/>
                      </a:lnTo>
                      <a:cubicBezTo>
                        <a:pt x="141789" y="688127"/>
                        <a:pt x="169373" y="683721"/>
                        <a:pt x="196715" y="682080"/>
                      </a:cubicBezTo>
                      <a:lnTo>
                        <a:pt x="207971" y="682521"/>
                      </a:lnTo>
                      <a:lnTo>
                        <a:pt x="147514" y="502416"/>
                      </a:lnTo>
                      <a:cubicBezTo>
                        <a:pt x="121401" y="438145"/>
                        <a:pt x="91246" y="375375"/>
                        <a:pt x="57150" y="314494"/>
                      </a:cubicBezTo>
                      <a:cubicBezTo>
                        <a:pt x="167105" y="285031"/>
                        <a:pt x="278593" y="302926"/>
                        <a:pt x="369957" y="355676"/>
                      </a:cubicBezTo>
                      <a:lnTo>
                        <a:pt x="383286" y="365174"/>
                      </a:lnTo>
                      <a:lnTo>
                        <a:pt x="386917" y="329150"/>
                      </a:lnTo>
                      <a:cubicBezTo>
                        <a:pt x="425356" y="141305"/>
                        <a:pt x="591562" y="0"/>
                        <a:pt x="7907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8C41E663-E0A5-4B7F-BB83-0F35F903D7A5}"/>
                  </a:ext>
                </a:extLst>
              </p:cNvPr>
              <p:cNvSpPr/>
              <p:nvPr/>
            </p:nvSpPr>
            <p:spPr>
              <a:xfrm>
                <a:off x="3257550" y="2773150"/>
                <a:ext cx="2290211" cy="1836950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1DDAD7E9-7319-474E-8282-5C0508ACFC9E}"/>
                  </a:ext>
                </a:extLst>
              </p:cNvPr>
              <p:cNvGrpSpPr/>
              <p:nvPr/>
            </p:nvGrpSpPr>
            <p:grpSpPr>
              <a:xfrm rot="20700000">
                <a:off x="2902505" y="2265907"/>
                <a:ext cx="2113016" cy="1705320"/>
                <a:chOff x="2933251" y="2499446"/>
                <a:chExt cx="1859916" cy="1501054"/>
              </a:xfrm>
              <a:solidFill>
                <a:srgbClr val="FF0000"/>
              </a:solidFill>
            </p:grpSpPr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3F08E45E-4B7D-4C38-8ACE-E6772FA6625C}"/>
                    </a:ext>
                  </a:extLst>
                </p:cNvPr>
                <p:cNvSpPr/>
                <p:nvPr/>
              </p:nvSpPr>
              <p:spPr>
                <a:xfrm rot="6300000">
                  <a:off x="3123225" y="2309472"/>
                  <a:ext cx="1479968" cy="1859916"/>
                </a:xfrm>
                <a:custGeom>
                  <a:avLst/>
                  <a:gdLst>
                    <a:gd name="connsiteX0" fmla="*/ 60122 w 1479968"/>
                    <a:gd name="connsiteY0" fmla="*/ 1284627 h 1859916"/>
                    <a:gd name="connsiteX1" fmla="*/ 200249 w 1479968"/>
                    <a:gd name="connsiteY1" fmla="*/ 1276337 h 1859916"/>
                    <a:gd name="connsiteX2" fmla="*/ 205686 w 1479968"/>
                    <a:gd name="connsiteY2" fmla="*/ 1275267 h 1859916"/>
                    <a:gd name="connsiteX3" fmla="*/ 181507 w 1479968"/>
                    <a:gd name="connsiteY3" fmla="*/ 1268150 h 1859916"/>
                    <a:gd name="connsiteX4" fmla="*/ 5619 w 1479968"/>
                    <a:gd name="connsiteY4" fmla="*/ 1045756 h 1859916"/>
                    <a:gd name="connsiteX5" fmla="*/ 0 w 1479968"/>
                    <a:gd name="connsiteY5" fmla="*/ 985007 h 1859916"/>
                    <a:gd name="connsiteX6" fmla="*/ 137498 w 1479968"/>
                    <a:gd name="connsiteY6" fmla="*/ 1013267 h 1859916"/>
                    <a:gd name="connsiteX7" fmla="*/ 163652 w 1479968"/>
                    <a:gd name="connsiteY7" fmla="*/ 1015038 h 1859916"/>
                    <a:gd name="connsiteX8" fmla="*/ 119132 w 1479968"/>
                    <a:gd name="connsiteY8" fmla="*/ 979995 h 1859916"/>
                    <a:gd name="connsiteX9" fmla="*/ 49912 w 1479968"/>
                    <a:gd name="connsiteY9" fmla="*/ 861525 h 1859916"/>
                    <a:gd name="connsiteX10" fmla="*/ 47900 w 1479968"/>
                    <a:gd name="connsiteY10" fmla="*/ 686506 h 1859916"/>
                    <a:gd name="connsiteX11" fmla="*/ 173399 w 1479968"/>
                    <a:gd name="connsiteY11" fmla="*/ 749390 h 1859916"/>
                    <a:gd name="connsiteX12" fmla="*/ 180304 w 1479968"/>
                    <a:gd name="connsiteY12" fmla="*/ 751750 h 1859916"/>
                    <a:gd name="connsiteX13" fmla="*/ 150033 w 1479968"/>
                    <a:gd name="connsiteY13" fmla="*/ 717307 h 1859916"/>
                    <a:gd name="connsiteX14" fmla="*/ 106187 w 1479968"/>
                    <a:gd name="connsiteY14" fmla="*/ 617399 h 1859916"/>
                    <a:gd name="connsiteX15" fmla="*/ 142595 w 1479968"/>
                    <a:gd name="connsiteY15" fmla="*/ 392299 h 1859916"/>
                    <a:gd name="connsiteX16" fmla="*/ 247542 w 1479968"/>
                    <a:gd name="connsiteY16" fmla="*/ 485522 h 1859916"/>
                    <a:gd name="connsiteX17" fmla="*/ 324144 w 1479968"/>
                    <a:gd name="connsiteY17" fmla="*/ 536945 h 1859916"/>
                    <a:gd name="connsiteX18" fmla="*/ 319612 w 1479968"/>
                    <a:gd name="connsiteY18" fmla="*/ 527780 h 1859916"/>
                    <a:gd name="connsiteX19" fmla="*/ 396545 w 1479968"/>
                    <a:gd name="connsiteY19" fmla="*/ 211922 h 1859916"/>
                    <a:gd name="connsiteX20" fmla="*/ 473789 w 1479968"/>
                    <a:gd name="connsiteY20" fmla="*/ 329130 h 1859916"/>
                    <a:gd name="connsiteX21" fmla="*/ 516118 w 1479968"/>
                    <a:gd name="connsiteY21" fmla="*/ 377608 h 1859916"/>
                    <a:gd name="connsiteX22" fmla="*/ 507652 w 1479968"/>
                    <a:gd name="connsiteY22" fmla="*/ 307001 h 1859916"/>
                    <a:gd name="connsiteX23" fmla="*/ 664318 w 1479968"/>
                    <a:gd name="connsiteY23" fmla="*/ 62765 h 1859916"/>
                    <a:gd name="connsiteX24" fmla="*/ 708594 w 1479968"/>
                    <a:gd name="connsiteY24" fmla="*/ 195972 h 1859916"/>
                    <a:gd name="connsiteX25" fmla="*/ 738949 w 1479968"/>
                    <a:gd name="connsiteY25" fmla="*/ 257864 h 1859916"/>
                    <a:gd name="connsiteX26" fmla="*/ 743013 w 1479968"/>
                    <a:gd name="connsiteY26" fmla="*/ 220870 h 1859916"/>
                    <a:gd name="connsiteX27" fmla="*/ 1038323 w 1479968"/>
                    <a:gd name="connsiteY27" fmla="*/ 0 h 1859916"/>
                    <a:gd name="connsiteX28" fmla="*/ 1038323 w 1479968"/>
                    <a:gd name="connsiteY28" fmla="*/ 553235 h 1859916"/>
                    <a:gd name="connsiteX29" fmla="*/ 1038323 w 1479968"/>
                    <a:gd name="connsiteY29" fmla="*/ 553236 h 1859916"/>
                    <a:gd name="connsiteX30" fmla="*/ 977574 w 1479968"/>
                    <a:gd name="connsiteY30" fmla="*/ 547616 h 1859916"/>
                    <a:gd name="connsiteX31" fmla="*/ 935344 w 1479968"/>
                    <a:gd name="connsiteY31" fmla="*/ 535586 h 1859916"/>
                    <a:gd name="connsiteX32" fmla="*/ 940935 w 1479968"/>
                    <a:gd name="connsiteY32" fmla="*/ 541881 h 1859916"/>
                    <a:gd name="connsiteX33" fmla="*/ 940936 w 1479968"/>
                    <a:gd name="connsiteY33" fmla="*/ 541882 h 1859916"/>
                    <a:gd name="connsiteX34" fmla="*/ 771360 w 1479968"/>
                    <a:gd name="connsiteY34" fmla="*/ 585236 h 1859916"/>
                    <a:gd name="connsiteX35" fmla="*/ 758089 w 1479968"/>
                    <a:gd name="connsiteY35" fmla="*/ 583576 h 1859916"/>
                    <a:gd name="connsiteX36" fmla="*/ 787741 w 1479968"/>
                    <a:gd name="connsiteY36" fmla="*/ 603118 h 1859916"/>
                    <a:gd name="connsiteX37" fmla="*/ 787742 w 1479968"/>
                    <a:gd name="connsiteY37" fmla="*/ 603119 h 1859916"/>
                    <a:gd name="connsiteX38" fmla="*/ 635165 w 1479968"/>
                    <a:gd name="connsiteY38" fmla="*/ 688885 h 1859916"/>
                    <a:gd name="connsiteX39" fmla="*/ 604590 w 1479968"/>
                    <a:gd name="connsiteY39" fmla="*/ 693111 h 1859916"/>
                    <a:gd name="connsiteX40" fmla="*/ 586470 w 1479968"/>
                    <a:gd name="connsiteY40" fmla="*/ 718718 h 1859916"/>
                    <a:gd name="connsiteX41" fmla="*/ 464662 w 1479968"/>
                    <a:gd name="connsiteY41" fmla="*/ 806028 h 1859916"/>
                    <a:gd name="connsiteX42" fmla="*/ 424911 w 1479968"/>
                    <a:gd name="connsiteY42" fmla="*/ 818011 h 1859916"/>
                    <a:gd name="connsiteX43" fmla="*/ 442157 w 1479968"/>
                    <a:gd name="connsiteY43" fmla="*/ 821403 h 1859916"/>
                    <a:gd name="connsiteX44" fmla="*/ 582284 w 1479968"/>
                    <a:gd name="connsiteY44" fmla="*/ 829694 h 1859916"/>
                    <a:gd name="connsiteX45" fmla="*/ 582285 w 1479968"/>
                    <a:gd name="connsiteY45" fmla="*/ 829694 h 1859916"/>
                    <a:gd name="connsiteX46" fmla="*/ 493033 w 1479968"/>
                    <a:gd name="connsiteY46" fmla="*/ 980258 h 1859916"/>
                    <a:gd name="connsiteX47" fmla="*/ 463104 w 1479968"/>
                    <a:gd name="connsiteY47" fmla="*/ 1003531 h 1859916"/>
                    <a:gd name="connsiteX48" fmla="*/ 553235 w 1479968"/>
                    <a:gd name="connsiteY48" fmla="*/ 985007 h 1859916"/>
                    <a:gd name="connsiteX49" fmla="*/ 553236 w 1479968"/>
                    <a:gd name="connsiteY49" fmla="*/ 985007 h 1859916"/>
                    <a:gd name="connsiteX50" fmla="*/ 472216 w 1479968"/>
                    <a:gd name="connsiteY50" fmla="*/ 1198153 h 1859916"/>
                    <a:gd name="connsiteX51" fmla="*/ 463112 w 1479968"/>
                    <a:gd name="connsiteY51" fmla="*/ 1206338 h 1859916"/>
                    <a:gd name="connsiteX52" fmla="*/ 469006 w 1479968"/>
                    <a:gd name="connsiteY52" fmla="*/ 1204323 h 1859916"/>
                    <a:gd name="connsiteX53" fmla="*/ 594506 w 1479968"/>
                    <a:gd name="connsiteY53" fmla="*/ 1141440 h 1859916"/>
                    <a:gd name="connsiteX54" fmla="*/ 594506 w 1479968"/>
                    <a:gd name="connsiteY54" fmla="*/ 1141439 h 1859916"/>
                    <a:gd name="connsiteX55" fmla="*/ 603877 w 1479968"/>
                    <a:gd name="connsiteY55" fmla="*/ 1260399 h 1859916"/>
                    <a:gd name="connsiteX56" fmla="*/ 595378 w 1479968"/>
                    <a:gd name="connsiteY56" fmla="*/ 1302253 h 1859916"/>
                    <a:gd name="connsiteX57" fmla="*/ 642578 w 1479968"/>
                    <a:gd name="connsiteY57" fmla="*/ 1230633 h 1859916"/>
                    <a:gd name="connsiteX58" fmla="*/ 642579 w 1479968"/>
                    <a:gd name="connsiteY58" fmla="*/ 1230632 h 1859916"/>
                    <a:gd name="connsiteX59" fmla="*/ 710174 w 1479968"/>
                    <a:gd name="connsiteY59" fmla="*/ 1328969 h 1859916"/>
                    <a:gd name="connsiteX60" fmla="*/ 723464 w 1479968"/>
                    <a:gd name="connsiteY60" fmla="*/ 1368638 h 1859916"/>
                    <a:gd name="connsiteX61" fmla="*/ 726860 w 1479968"/>
                    <a:gd name="connsiteY61" fmla="*/ 1311246 h 1859916"/>
                    <a:gd name="connsiteX62" fmla="*/ 726860 w 1479968"/>
                    <a:gd name="connsiteY62" fmla="*/ 1311245 h 1859916"/>
                    <a:gd name="connsiteX63" fmla="*/ 834567 w 1479968"/>
                    <a:gd name="connsiteY63" fmla="*/ 1362610 h 1859916"/>
                    <a:gd name="connsiteX64" fmla="*/ 872731 w 1479968"/>
                    <a:gd name="connsiteY64" fmla="*/ 1396348 h 1859916"/>
                    <a:gd name="connsiteX65" fmla="*/ 837247 w 1479968"/>
                    <a:gd name="connsiteY65" fmla="*/ 1325532 h 1859916"/>
                    <a:gd name="connsiteX66" fmla="*/ 837247 w 1479968"/>
                    <a:gd name="connsiteY66" fmla="*/ 1325531 h 1859916"/>
                    <a:gd name="connsiteX67" fmla="*/ 956206 w 1479968"/>
                    <a:gd name="connsiteY67" fmla="*/ 1316160 h 1859916"/>
                    <a:gd name="connsiteX68" fmla="*/ 1002090 w 1479968"/>
                    <a:gd name="connsiteY68" fmla="*/ 1325477 h 1859916"/>
                    <a:gd name="connsiteX69" fmla="*/ 1042007 w 1479968"/>
                    <a:gd name="connsiteY69" fmla="*/ 1292320 h 1859916"/>
                    <a:gd name="connsiteX70" fmla="*/ 1403821 w 1479968"/>
                    <a:gd name="connsiteY70" fmla="*/ 1313755 h 1859916"/>
                    <a:gd name="connsiteX71" fmla="*/ 1386274 w 1479968"/>
                    <a:gd name="connsiteY71" fmla="*/ 1722499 h 1859916"/>
                    <a:gd name="connsiteX72" fmla="*/ 1217319 w 1479968"/>
                    <a:gd name="connsiteY72" fmla="*/ 1500258 h 1859916"/>
                    <a:gd name="connsiteX73" fmla="*/ 1182568 w 1479968"/>
                    <a:gd name="connsiteY73" fmla="*/ 1469914 h 1859916"/>
                    <a:gd name="connsiteX74" fmla="*/ 1200003 w 1479968"/>
                    <a:gd name="connsiteY74" fmla="*/ 1514706 h 1859916"/>
                    <a:gd name="connsiteX75" fmla="*/ 980435 w 1479968"/>
                    <a:gd name="connsiteY75" fmla="*/ 1859916 h 1859916"/>
                    <a:gd name="connsiteX76" fmla="*/ 972144 w 1479968"/>
                    <a:gd name="connsiteY76" fmla="*/ 1719789 h 1859916"/>
                    <a:gd name="connsiteX77" fmla="*/ 952243 w 1479968"/>
                    <a:gd name="connsiteY77" fmla="*/ 1618598 h 1859916"/>
                    <a:gd name="connsiteX78" fmla="*/ 946429 w 1479968"/>
                    <a:gd name="connsiteY78" fmla="*/ 1656455 h 1859916"/>
                    <a:gd name="connsiteX79" fmla="*/ 583672 w 1479968"/>
                    <a:gd name="connsiteY79" fmla="*/ 1845630 h 1859916"/>
                    <a:gd name="connsiteX80" fmla="*/ 646556 w 1479968"/>
                    <a:gd name="connsiteY80" fmla="*/ 1720131 h 1859916"/>
                    <a:gd name="connsiteX81" fmla="*/ 684590 w 1479968"/>
                    <a:gd name="connsiteY81" fmla="*/ 1608875 h 1859916"/>
                    <a:gd name="connsiteX82" fmla="*/ 660127 w 1479968"/>
                    <a:gd name="connsiteY82" fmla="*/ 1639376 h 1859916"/>
                    <a:gd name="connsiteX83" fmla="*/ 251382 w 1479968"/>
                    <a:gd name="connsiteY83" fmla="*/ 1621829 h 1859916"/>
                    <a:gd name="connsiteX84" fmla="*/ 368590 w 1479968"/>
                    <a:gd name="connsiteY84" fmla="*/ 1544585 h 1859916"/>
                    <a:gd name="connsiteX85" fmla="*/ 422501 w 1479968"/>
                    <a:gd name="connsiteY85" fmla="*/ 1497513 h 1859916"/>
                    <a:gd name="connsiteX86" fmla="*/ 405331 w 1479968"/>
                    <a:gd name="connsiteY86" fmla="*/ 1504196 h 1859916"/>
                    <a:gd name="connsiteX87" fmla="*/ 60122 w 1479968"/>
                    <a:gd name="connsiteY87" fmla="*/ 1284627 h 18599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</a:cxnLst>
                  <a:rect l="l" t="t" r="r" b="b"/>
                  <a:pathLst>
                    <a:path w="1479968" h="1859916">
                      <a:moveTo>
                        <a:pt x="60122" y="1284627"/>
                      </a:moveTo>
                      <a:cubicBezTo>
                        <a:pt x="107208" y="1285013"/>
                        <a:pt x="154004" y="1282226"/>
                        <a:pt x="200249" y="1276337"/>
                      </a:cubicBezTo>
                      <a:lnTo>
                        <a:pt x="205686" y="1275267"/>
                      </a:lnTo>
                      <a:lnTo>
                        <a:pt x="181507" y="1268150"/>
                      </a:lnTo>
                      <a:cubicBezTo>
                        <a:pt x="92536" y="1232651"/>
                        <a:pt x="24964" y="1148775"/>
                        <a:pt x="5619" y="1045756"/>
                      </a:cubicBezTo>
                      <a:cubicBezTo>
                        <a:pt x="1935" y="1026134"/>
                        <a:pt x="-1" y="1005817"/>
                        <a:pt x="0" y="985007"/>
                      </a:cubicBezTo>
                      <a:cubicBezTo>
                        <a:pt x="45382" y="997567"/>
                        <a:pt x="91305" y="1006987"/>
                        <a:pt x="137498" y="1013267"/>
                      </a:cubicBezTo>
                      <a:lnTo>
                        <a:pt x="163652" y="1015038"/>
                      </a:lnTo>
                      <a:lnTo>
                        <a:pt x="119132" y="979995"/>
                      </a:lnTo>
                      <a:cubicBezTo>
                        <a:pt x="87278" y="947439"/>
                        <a:pt x="63544" y="906683"/>
                        <a:pt x="49912" y="861525"/>
                      </a:cubicBezTo>
                      <a:cubicBezTo>
                        <a:pt x="33554" y="807335"/>
                        <a:pt x="31742" y="746808"/>
                        <a:pt x="47900" y="686506"/>
                      </a:cubicBezTo>
                      <a:cubicBezTo>
                        <a:pt x="88486" y="710384"/>
                        <a:pt x="130406" y="731368"/>
                        <a:pt x="173399" y="749390"/>
                      </a:cubicBezTo>
                      <a:lnTo>
                        <a:pt x="180304" y="751750"/>
                      </a:lnTo>
                      <a:lnTo>
                        <a:pt x="150033" y="717307"/>
                      </a:lnTo>
                      <a:cubicBezTo>
                        <a:pt x="129000" y="687550"/>
                        <a:pt x="114226" y="653534"/>
                        <a:pt x="106187" y="617399"/>
                      </a:cubicBezTo>
                      <a:cubicBezTo>
                        <a:pt x="90110" y="545129"/>
                        <a:pt x="100976" y="464386"/>
                        <a:pt x="142595" y="392299"/>
                      </a:cubicBezTo>
                      <a:cubicBezTo>
                        <a:pt x="175618" y="425868"/>
                        <a:pt x="210678" y="456987"/>
                        <a:pt x="247542" y="485522"/>
                      </a:cubicBezTo>
                      <a:lnTo>
                        <a:pt x="324144" y="536945"/>
                      </a:lnTo>
                      <a:lnTo>
                        <a:pt x="319612" y="527780"/>
                      </a:lnTo>
                      <a:cubicBezTo>
                        <a:pt x="281766" y="425220"/>
                        <a:pt x="308258" y="300210"/>
                        <a:pt x="396545" y="211922"/>
                      </a:cubicBezTo>
                      <a:cubicBezTo>
                        <a:pt x="419754" y="252893"/>
                        <a:pt x="445566" y="292026"/>
                        <a:pt x="473789" y="329130"/>
                      </a:cubicBezTo>
                      <a:lnTo>
                        <a:pt x="516118" y="377608"/>
                      </a:lnTo>
                      <a:lnTo>
                        <a:pt x="507652" y="307001"/>
                      </a:lnTo>
                      <a:cubicBezTo>
                        <a:pt x="513514" y="211419"/>
                        <a:pt x="569704" y="117391"/>
                        <a:pt x="664318" y="62765"/>
                      </a:cubicBezTo>
                      <a:cubicBezTo>
                        <a:pt x="676132" y="108348"/>
                        <a:pt x="690936" y="152828"/>
                        <a:pt x="708594" y="195972"/>
                      </a:cubicBezTo>
                      <a:lnTo>
                        <a:pt x="738949" y="257864"/>
                      </a:lnTo>
                      <a:lnTo>
                        <a:pt x="743013" y="220870"/>
                      </a:lnTo>
                      <a:cubicBezTo>
                        <a:pt x="771121" y="94819"/>
                        <a:pt x="892656" y="0"/>
                        <a:pt x="1038323" y="0"/>
                      </a:cubicBezTo>
                      <a:cubicBezTo>
                        <a:pt x="988084" y="181530"/>
                        <a:pt x="988084" y="371705"/>
                        <a:pt x="1038323" y="553235"/>
                      </a:cubicBezTo>
                      <a:lnTo>
                        <a:pt x="1038323" y="553236"/>
                      </a:lnTo>
                      <a:cubicBezTo>
                        <a:pt x="1017513" y="553236"/>
                        <a:pt x="997196" y="551301"/>
                        <a:pt x="977574" y="547616"/>
                      </a:cubicBezTo>
                      <a:lnTo>
                        <a:pt x="935344" y="535586"/>
                      </a:lnTo>
                      <a:lnTo>
                        <a:pt x="940935" y="541881"/>
                      </a:lnTo>
                      <a:lnTo>
                        <a:pt x="940936" y="541882"/>
                      </a:lnTo>
                      <a:cubicBezTo>
                        <a:pt x="886871" y="573096"/>
                        <a:pt x="827937" y="587012"/>
                        <a:pt x="771360" y="585236"/>
                      </a:cubicBezTo>
                      <a:lnTo>
                        <a:pt x="758089" y="583576"/>
                      </a:lnTo>
                      <a:lnTo>
                        <a:pt x="787741" y="603118"/>
                      </a:lnTo>
                      <a:lnTo>
                        <a:pt x="787742" y="603119"/>
                      </a:lnTo>
                      <a:cubicBezTo>
                        <a:pt x="743598" y="647263"/>
                        <a:pt x="690274" y="675957"/>
                        <a:pt x="635165" y="688885"/>
                      </a:cubicBezTo>
                      <a:lnTo>
                        <a:pt x="604590" y="693111"/>
                      </a:lnTo>
                      <a:lnTo>
                        <a:pt x="586470" y="718718"/>
                      </a:lnTo>
                      <a:cubicBezTo>
                        <a:pt x="552338" y="758490"/>
                        <a:pt x="510159" y="788089"/>
                        <a:pt x="464662" y="806028"/>
                      </a:cubicBezTo>
                      <a:lnTo>
                        <a:pt x="424911" y="818011"/>
                      </a:lnTo>
                      <a:lnTo>
                        <a:pt x="442157" y="821403"/>
                      </a:lnTo>
                      <a:cubicBezTo>
                        <a:pt x="488401" y="827293"/>
                        <a:pt x="535197" y="830080"/>
                        <a:pt x="582284" y="829694"/>
                      </a:cubicBezTo>
                      <a:lnTo>
                        <a:pt x="582285" y="829694"/>
                      </a:lnTo>
                      <a:cubicBezTo>
                        <a:pt x="566127" y="889996"/>
                        <a:pt x="534294" y="941508"/>
                        <a:pt x="493033" y="980258"/>
                      </a:cubicBezTo>
                      <a:lnTo>
                        <a:pt x="463104" y="1003531"/>
                      </a:lnTo>
                      <a:lnTo>
                        <a:pt x="553235" y="985007"/>
                      </a:lnTo>
                      <a:lnTo>
                        <a:pt x="553236" y="985007"/>
                      </a:lnTo>
                      <a:cubicBezTo>
                        <a:pt x="553235" y="1068245"/>
                        <a:pt x="522274" y="1143604"/>
                        <a:pt x="472216" y="1198153"/>
                      </a:cubicBezTo>
                      <a:lnTo>
                        <a:pt x="463112" y="1206338"/>
                      </a:lnTo>
                      <a:lnTo>
                        <a:pt x="469006" y="1204323"/>
                      </a:lnTo>
                      <a:cubicBezTo>
                        <a:pt x="512000" y="1186302"/>
                        <a:pt x="553920" y="1165317"/>
                        <a:pt x="594506" y="1141440"/>
                      </a:cubicBezTo>
                      <a:lnTo>
                        <a:pt x="594506" y="1141439"/>
                      </a:lnTo>
                      <a:cubicBezTo>
                        <a:pt x="605278" y="1181640"/>
                        <a:pt x="608064" y="1221942"/>
                        <a:pt x="603877" y="1260399"/>
                      </a:cubicBezTo>
                      <a:lnTo>
                        <a:pt x="595378" y="1302253"/>
                      </a:lnTo>
                      <a:lnTo>
                        <a:pt x="642578" y="1230633"/>
                      </a:lnTo>
                      <a:lnTo>
                        <a:pt x="642579" y="1230632"/>
                      </a:lnTo>
                      <a:cubicBezTo>
                        <a:pt x="672008" y="1260061"/>
                        <a:pt x="694571" y="1293571"/>
                        <a:pt x="710174" y="1328969"/>
                      </a:cubicBezTo>
                      <a:lnTo>
                        <a:pt x="723464" y="1368638"/>
                      </a:lnTo>
                      <a:lnTo>
                        <a:pt x="726860" y="1311246"/>
                      </a:lnTo>
                      <a:lnTo>
                        <a:pt x="726860" y="1311245"/>
                      </a:lnTo>
                      <a:cubicBezTo>
                        <a:pt x="767061" y="1322017"/>
                        <a:pt x="803356" y="1339756"/>
                        <a:pt x="834567" y="1362610"/>
                      </a:cubicBezTo>
                      <a:lnTo>
                        <a:pt x="872731" y="1396348"/>
                      </a:lnTo>
                      <a:lnTo>
                        <a:pt x="837247" y="1325532"/>
                      </a:lnTo>
                      <a:lnTo>
                        <a:pt x="837247" y="1325531"/>
                      </a:lnTo>
                      <a:cubicBezTo>
                        <a:pt x="877448" y="1314759"/>
                        <a:pt x="917749" y="1311973"/>
                        <a:pt x="956206" y="1316160"/>
                      </a:cubicBezTo>
                      <a:lnTo>
                        <a:pt x="1002090" y="1325477"/>
                      </a:lnTo>
                      <a:lnTo>
                        <a:pt x="1042007" y="1292320"/>
                      </a:lnTo>
                      <a:cubicBezTo>
                        <a:pt x="1157372" y="1213432"/>
                        <a:pt x="1309298" y="1219232"/>
                        <a:pt x="1403821" y="1313755"/>
                      </a:cubicBezTo>
                      <a:cubicBezTo>
                        <a:pt x="1511847" y="1421781"/>
                        <a:pt x="1503991" y="1604782"/>
                        <a:pt x="1386274" y="1722499"/>
                      </a:cubicBezTo>
                      <a:cubicBezTo>
                        <a:pt x="1339855" y="1640556"/>
                        <a:pt x="1283028" y="1565967"/>
                        <a:pt x="1217319" y="1500258"/>
                      </a:cubicBezTo>
                      <a:lnTo>
                        <a:pt x="1182568" y="1469914"/>
                      </a:lnTo>
                      <a:lnTo>
                        <a:pt x="1200003" y="1514706"/>
                      </a:lnTo>
                      <a:cubicBezTo>
                        <a:pt x="1239544" y="1662273"/>
                        <a:pt x="1141239" y="1816828"/>
                        <a:pt x="980435" y="1859916"/>
                      </a:cubicBezTo>
                      <a:cubicBezTo>
                        <a:pt x="980820" y="1812829"/>
                        <a:pt x="978034" y="1766033"/>
                        <a:pt x="972144" y="1719789"/>
                      </a:cubicBezTo>
                      <a:lnTo>
                        <a:pt x="952243" y="1618598"/>
                      </a:lnTo>
                      <a:lnTo>
                        <a:pt x="946429" y="1656455"/>
                      </a:lnTo>
                      <a:cubicBezTo>
                        <a:pt x="906888" y="1804021"/>
                        <a:pt x="744476" y="1888718"/>
                        <a:pt x="583672" y="1845630"/>
                      </a:cubicBezTo>
                      <a:cubicBezTo>
                        <a:pt x="607549" y="1805045"/>
                        <a:pt x="628534" y="1763125"/>
                        <a:pt x="646556" y="1720131"/>
                      </a:cubicBezTo>
                      <a:lnTo>
                        <a:pt x="684590" y="1608875"/>
                      </a:lnTo>
                      <a:lnTo>
                        <a:pt x="660127" y="1639376"/>
                      </a:lnTo>
                      <a:cubicBezTo>
                        <a:pt x="552101" y="1747402"/>
                        <a:pt x="369099" y="1739546"/>
                        <a:pt x="251382" y="1621829"/>
                      </a:cubicBezTo>
                      <a:cubicBezTo>
                        <a:pt x="292353" y="1598620"/>
                        <a:pt x="331487" y="1572808"/>
                        <a:pt x="368590" y="1544585"/>
                      </a:cubicBezTo>
                      <a:lnTo>
                        <a:pt x="422501" y="1497513"/>
                      </a:lnTo>
                      <a:lnTo>
                        <a:pt x="405331" y="1504196"/>
                      </a:lnTo>
                      <a:cubicBezTo>
                        <a:pt x="257764" y="1543736"/>
                        <a:pt x="103209" y="1445432"/>
                        <a:pt x="60122" y="128462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7" name="四角形: 上の 2 つの角を丸める 246">
                  <a:extLst>
                    <a:ext uri="{FF2B5EF4-FFF2-40B4-BE49-F238E27FC236}">
                      <a16:creationId xmlns:a16="http://schemas.microsoft.com/office/drawing/2014/main" id="{052F99FD-CE83-40C2-A23C-B7A0E4F1E516}"/>
                    </a:ext>
                  </a:extLst>
                </p:cNvPr>
                <p:cNvSpPr/>
                <p:nvPr/>
              </p:nvSpPr>
              <p:spPr>
                <a:xfrm>
                  <a:off x="3253740" y="2773680"/>
                  <a:ext cx="1104900" cy="1226820"/>
                </a:xfrm>
                <a:prstGeom prst="round2SameRect">
                  <a:avLst>
                    <a:gd name="adj1" fmla="val 50000"/>
                    <a:gd name="adj2" fmla="val 13534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四角形: 上の 2 つの角を丸める 247">
                  <a:extLst>
                    <a:ext uri="{FF2B5EF4-FFF2-40B4-BE49-F238E27FC236}">
                      <a16:creationId xmlns:a16="http://schemas.microsoft.com/office/drawing/2014/main" id="{EE2788C8-BD55-44CF-9531-8ECA3CFF6882}"/>
                    </a:ext>
                  </a:extLst>
                </p:cNvPr>
                <p:cNvSpPr/>
                <p:nvPr/>
              </p:nvSpPr>
              <p:spPr>
                <a:xfrm>
                  <a:off x="3590449" y="3380422"/>
                  <a:ext cx="431482" cy="28479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四角形: 上の 2 つの角を丸める 248">
                  <a:extLst>
                    <a:ext uri="{FF2B5EF4-FFF2-40B4-BE49-F238E27FC236}">
                      <a16:creationId xmlns:a16="http://schemas.microsoft.com/office/drawing/2014/main" id="{88FAAFD0-983A-4353-B58B-73B206BC3C09}"/>
                    </a:ext>
                  </a:extLst>
                </p:cNvPr>
                <p:cNvSpPr/>
                <p:nvPr/>
              </p:nvSpPr>
              <p:spPr>
                <a:xfrm>
                  <a:off x="3672840" y="3192780"/>
                  <a:ext cx="266700" cy="472440"/>
                </a:xfrm>
                <a:prstGeom prst="round2SameRect">
                  <a:avLst>
                    <a:gd name="adj1" fmla="val 50000"/>
                    <a:gd name="adj2" fmla="val 13534"/>
                  </a:avLst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585587CF-339A-4737-9C7C-54CCE3975E79}"/>
                    </a:ext>
                  </a:extLst>
                </p:cNvPr>
                <p:cNvSpPr/>
                <p:nvPr/>
              </p:nvSpPr>
              <p:spPr>
                <a:xfrm>
                  <a:off x="3381597" y="3769519"/>
                  <a:ext cx="849186" cy="114300"/>
                </a:xfrm>
                <a:custGeom>
                  <a:avLst/>
                  <a:gdLst>
                    <a:gd name="connsiteX0" fmla="*/ 0 w 849186"/>
                    <a:gd name="connsiteY0" fmla="*/ 0 h 114300"/>
                    <a:gd name="connsiteX1" fmla="*/ 849186 w 849186"/>
                    <a:gd name="connsiteY1" fmla="*/ 0 h 114300"/>
                    <a:gd name="connsiteX2" fmla="*/ 849186 w 849186"/>
                    <a:gd name="connsiteY2" fmla="*/ 63103 h 114300"/>
                    <a:gd name="connsiteX3" fmla="*/ 840484 w 849186"/>
                    <a:gd name="connsiteY3" fmla="*/ 106203 h 114300"/>
                    <a:gd name="connsiteX4" fmla="*/ 835025 w 849186"/>
                    <a:gd name="connsiteY4" fmla="*/ 114300 h 114300"/>
                    <a:gd name="connsiteX5" fmla="*/ 14161 w 849186"/>
                    <a:gd name="connsiteY5" fmla="*/ 114300 h 114300"/>
                    <a:gd name="connsiteX6" fmla="*/ 8702 w 849186"/>
                    <a:gd name="connsiteY6" fmla="*/ 106203 h 114300"/>
                    <a:gd name="connsiteX7" fmla="*/ 0 w 849186"/>
                    <a:gd name="connsiteY7" fmla="*/ 63103 h 114300"/>
                    <a:gd name="connsiteX8" fmla="*/ 0 w 849186"/>
                    <a:gd name="connsiteY8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49186" h="114300">
                      <a:moveTo>
                        <a:pt x="0" y="0"/>
                      </a:moveTo>
                      <a:lnTo>
                        <a:pt x="849186" y="0"/>
                      </a:lnTo>
                      <a:lnTo>
                        <a:pt x="849186" y="63103"/>
                      </a:lnTo>
                      <a:cubicBezTo>
                        <a:pt x="849186" y="78391"/>
                        <a:pt x="846088" y="92956"/>
                        <a:pt x="840484" y="106203"/>
                      </a:cubicBezTo>
                      <a:lnTo>
                        <a:pt x="835025" y="114300"/>
                      </a:lnTo>
                      <a:lnTo>
                        <a:pt x="14161" y="114300"/>
                      </a:lnTo>
                      <a:lnTo>
                        <a:pt x="8702" y="106203"/>
                      </a:lnTo>
                      <a:cubicBezTo>
                        <a:pt x="3099" y="92956"/>
                        <a:pt x="0" y="78391"/>
                        <a:pt x="0" y="6310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285724BB-357A-4689-983D-33A3B433E87E}"/>
                    </a:ext>
                  </a:extLst>
                </p:cNvPr>
                <p:cNvSpPr/>
                <p:nvPr/>
              </p:nvSpPr>
              <p:spPr>
                <a:xfrm>
                  <a:off x="3381597" y="3721895"/>
                  <a:ext cx="849186" cy="47625"/>
                </a:xfrm>
                <a:custGeom>
                  <a:avLst/>
                  <a:gdLst>
                    <a:gd name="connsiteX0" fmla="*/ 18613 w 849186"/>
                    <a:gd name="connsiteY0" fmla="*/ 0 h 47625"/>
                    <a:gd name="connsiteX1" fmla="*/ 830573 w 849186"/>
                    <a:gd name="connsiteY1" fmla="*/ 0 h 47625"/>
                    <a:gd name="connsiteX2" fmla="*/ 849186 w 849186"/>
                    <a:gd name="connsiteY2" fmla="*/ 18613 h 47625"/>
                    <a:gd name="connsiteX3" fmla="*/ 849186 w 849186"/>
                    <a:gd name="connsiteY3" fmla="*/ 47625 h 47625"/>
                    <a:gd name="connsiteX4" fmla="*/ 0 w 849186"/>
                    <a:gd name="connsiteY4" fmla="*/ 47625 h 47625"/>
                    <a:gd name="connsiteX5" fmla="*/ 0 w 849186"/>
                    <a:gd name="connsiteY5" fmla="*/ 18613 h 47625"/>
                    <a:gd name="connsiteX6" fmla="*/ 18613 w 849186"/>
                    <a:gd name="connsiteY6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49186" h="47625">
                      <a:moveTo>
                        <a:pt x="18613" y="0"/>
                      </a:moveTo>
                      <a:lnTo>
                        <a:pt x="830573" y="0"/>
                      </a:lnTo>
                      <a:cubicBezTo>
                        <a:pt x="840853" y="0"/>
                        <a:pt x="849186" y="8333"/>
                        <a:pt x="849186" y="18613"/>
                      </a:cubicBezTo>
                      <a:lnTo>
                        <a:pt x="849186" y="47625"/>
                      </a:lnTo>
                      <a:lnTo>
                        <a:pt x="0" y="47625"/>
                      </a:lnTo>
                      <a:lnTo>
                        <a:pt x="0" y="18613"/>
                      </a:lnTo>
                      <a:cubicBezTo>
                        <a:pt x="0" y="8333"/>
                        <a:pt x="8333" y="0"/>
                        <a:pt x="186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77934465-84CD-4BD4-903E-353290C07382}"/>
                    </a:ext>
                  </a:extLst>
                </p:cNvPr>
                <p:cNvSpPr/>
                <p:nvPr/>
              </p:nvSpPr>
              <p:spPr>
                <a:xfrm>
                  <a:off x="3395758" y="3883820"/>
                  <a:ext cx="820864" cy="59531"/>
                </a:xfrm>
                <a:custGeom>
                  <a:avLst/>
                  <a:gdLst>
                    <a:gd name="connsiteX0" fmla="*/ 0 w 820864"/>
                    <a:gd name="connsiteY0" fmla="*/ 0 h 59531"/>
                    <a:gd name="connsiteX1" fmla="*/ 820864 w 820864"/>
                    <a:gd name="connsiteY1" fmla="*/ 0 h 59531"/>
                    <a:gd name="connsiteX2" fmla="*/ 802593 w 820864"/>
                    <a:gd name="connsiteY2" fmla="*/ 27099 h 59531"/>
                    <a:gd name="connsiteX3" fmla="*/ 724297 w 820864"/>
                    <a:gd name="connsiteY3" fmla="*/ 59531 h 59531"/>
                    <a:gd name="connsiteX4" fmla="*/ 96567 w 820864"/>
                    <a:gd name="connsiteY4" fmla="*/ 59531 h 59531"/>
                    <a:gd name="connsiteX5" fmla="*/ 18271 w 820864"/>
                    <a:gd name="connsiteY5" fmla="*/ 27099 h 59531"/>
                    <a:gd name="connsiteX6" fmla="*/ 0 w 820864"/>
                    <a:gd name="connsiteY6" fmla="*/ 0 h 59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20864" h="59531">
                      <a:moveTo>
                        <a:pt x="0" y="0"/>
                      </a:moveTo>
                      <a:lnTo>
                        <a:pt x="820864" y="0"/>
                      </a:lnTo>
                      <a:lnTo>
                        <a:pt x="802593" y="27099"/>
                      </a:lnTo>
                      <a:cubicBezTo>
                        <a:pt x="782556" y="47137"/>
                        <a:pt x="754874" y="59531"/>
                        <a:pt x="724297" y="59531"/>
                      </a:cubicBezTo>
                      <a:lnTo>
                        <a:pt x="96567" y="59531"/>
                      </a:lnTo>
                      <a:cubicBezTo>
                        <a:pt x="65991" y="59531"/>
                        <a:pt x="38309" y="47137"/>
                        <a:pt x="18271" y="2709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3FDBE9E5-3EF5-4AD4-B2A0-7AF5CE859284}"/>
                    </a:ext>
                  </a:extLst>
                </p:cNvPr>
                <p:cNvGrpSpPr/>
                <p:nvPr/>
              </p:nvGrpSpPr>
              <p:grpSpPr>
                <a:xfrm rot="900000">
                  <a:off x="3290075" y="3130142"/>
                  <a:ext cx="355668" cy="256224"/>
                  <a:chOff x="2371320" y="3072765"/>
                  <a:chExt cx="458964" cy="256224"/>
                </a:xfrm>
                <a:grpFill/>
              </p:grpSpPr>
              <p:sp>
                <p:nvSpPr>
                  <p:cNvPr id="267" name="フリーフォーム: 図形 266">
                    <a:extLst>
                      <a:ext uri="{FF2B5EF4-FFF2-40B4-BE49-F238E27FC236}">
                        <a16:creationId xmlns:a16="http://schemas.microsoft.com/office/drawing/2014/main" id="{73079E1D-B6E9-43AF-85D5-DCDBC273F00B}"/>
                      </a:ext>
                    </a:extLst>
                  </p:cNvPr>
                  <p:cNvSpPr/>
                  <p:nvPr/>
                </p:nvSpPr>
                <p:spPr>
                  <a:xfrm>
                    <a:off x="2371320" y="3072765"/>
                    <a:ext cx="458964" cy="256224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3E9B8391-0ED0-4D7C-AEA1-CD984E627CE7}"/>
                      </a:ext>
                    </a:extLst>
                  </p:cNvPr>
                  <p:cNvSpPr/>
                  <p:nvPr/>
                </p:nvSpPr>
                <p:spPr>
                  <a:xfrm>
                    <a:off x="2371320" y="3117056"/>
                    <a:ext cx="458964" cy="167642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4" name="グループ化 253">
                  <a:extLst>
                    <a:ext uri="{FF2B5EF4-FFF2-40B4-BE49-F238E27FC236}">
                      <a16:creationId xmlns:a16="http://schemas.microsoft.com/office/drawing/2014/main" id="{313CC5AB-79A3-4E4C-A601-DB549E17B197}"/>
                    </a:ext>
                  </a:extLst>
                </p:cNvPr>
                <p:cNvGrpSpPr/>
                <p:nvPr/>
              </p:nvGrpSpPr>
              <p:grpSpPr>
                <a:xfrm rot="20700000" flipH="1">
                  <a:off x="3975873" y="3130142"/>
                  <a:ext cx="355668" cy="256224"/>
                  <a:chOff x="2371320" y="3072765"/>
                  <a:chExt cx="458964" cy="256224"/>
                </a:xfrm>
                <a:grpFill/>
              </p:grpSpPr>
              <p:sp>
                <p:nvSpPr>
                  <p:cNvPr id="265" name="フリーフォーム: 図形 264">
                    <a:extLst>
                      <a:ext uri="{FF2B5EF4-FFF2-40B4-BE49-F238E27FC236}">
                        <a16:creationId xmlns:a16="http://schemas.microsoft.com/office/drawing/2014/main" id="{29B9DDB9-45CD-4676-8FC5-9372BE603C01}"/>
                      </a:ext>
                    </a:extLst>
                  </p:cNvPr>
                  <p:cNvSpPr/>
                  <p:nvPr/>
                </p:nvSpPr>
                <p:spPr>
                  <a:xfrm>
                    <a:off x="2371320" y="3072765"/>
                    <a:ext cx="458964" cy="256224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フリーフォーム: 図形 265">
                    <a:extLst>
                      <a:ext uri="{FF2B5EF4-FFF2-40B4-BE49-F238E27FC236}">
                        <a16:creationId xmlns:a16="http://schemas.microsoft.com/office/drawing/2014/main" id="{515C82C1-CDEC-4856-96CD-59F673B4B91F}"/>
                      </a:ext>
                    </a:extLst>
                  </p:cNvPr>
                  <p:cNvSpPr/>
                  <p:nvPr/>
                </p:nvSpPr>
                <p:spPr>
                  <a:xfrm>
                    <a:off x="2371320" y="3117056"/>
                    <a:ext cx="458964" cy="167642"/>
                  </a:xfrm>
                  <a:custGeom>
                    <a:avLst/>
                    <a:gdLst>
                      <a:gd name="connsiteX0" fmla="*/ 229482 w 458964"/>
                      <a:gd name="connsiteY0" fmla="*/ 0 h 256224"/>
                      <a:gd name="connsiteX1" fmla="*/ 458570 w 458964"/>
                      <a:gd name="connsiteY1" fmla="*/ 125489 h 256224"/>
                      <a:gd name="connsiteX2" fmla="*/ 458964 w 458964"/>
                      <a:gd name="connsiteY2" fmla="*/ 128112 h 256224"/>
                      <a:gd name="connsiteX3" fmla="*/ 458570 w 458964"/>
                      <a:gd name="connsiteY3" fmla="*/ 130735 h 256224"/>
                      <a:gd name="connsiteX4" fmla="*/ 229482 w 458964"/>
                      <a:gd name="connsiteY4" fmla="*/ 256224 h 256224"/>
                      <a:gd name="connsiteX5" fmla="*/ 394 w 458964"/>
                      <a:gd name="connsiteY5" fmla="*/ 130735 h 256224"/>
                      <a:gd name="connsiteX6" fmla="*/ 0 w 458964"/>
                      <a:gd name="connsiteY6" fmla="*/ 128112 h 256224"/>
                      <a:gd name="connsiteX7" fmla="*/ 394 w 458964"/>
                      <a:gd name="connsiteY7" fmla="*/ 125489 h 256224"/>
                      <a:gd name="connsiteX8" fmla="*/ 229482 w 458964"/>
                      <a:gd name="connsiteY8" fmla="*/ 0 h 256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8964" h="256224">
                        <a:moveTo>
                          <a:pt x="229482" y="0"/>
                        </a:moveTo>
                        <a:cubicBezTo>
                          <a:pt x="342485" y="0"/>
                          <a:pt x="436766" y="53873"/>
                          <a:pt x="458570" y="125489"/>
                        </a:cubicBezTo>
                        <a:lnTo>
                          <a:pt x="458964" y="128112"/>
                        </a:lnTo>
                        <a:lnTo>
                          <a:pt x="458570" y="130735"/>
                        </a:lnTo>
                        <a:cubicBezTo>
                          <a:pt x="436766" y="202352"/>
                          <a:pt x="342485" y="256224"/>
                          <a:pt x="229482" y="256224"/>
                        </a:cubicBezTo>
                        <a:cubicBezTo>
                          <a:pt x="116479" y="256224"/>
                          <a:pt x="22198" y="202352"/>
                          <a:pt x="394" y="130735"/>
                        </a:cubicBezTo>
                        <a:lnTo>
                          <a:pt x="0" y="128112"/>
                        </a:lnTo>
                        <a:lnTo>
                          <a:pt x="394" y="125489"/>
                        </a:lnTo>
                        <a:cubicBezTo>
                          <a:pt x="22198" y="53873"/>
                          <a:pt x="116479" y="0"/>
                          <a:pt x="229482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93A947DC-E1DD-4A54-AEA0-733264E6C490}"/>
                    </a:ext>
                  </a:extLst>
                </p:cNvPr>
                <p:cNvSpPr/>
                <p:nvPr/>
              </p:nvSpPr>
              <p:spPr>
                <a:xfrm>
                  <a:off x="3545297" y="3239430"/>
                  <a:ext cx="57565" cy="5756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AEF1CF57-BB86-4ECF-98C4-BCF0D5AC7AE4}"/>
                    </a:ext>
                  </a:extLst>
                </p:cNvPr>
                <p:cNvSpPr/>
                <p:nvPr/>
              </p:nvSpPr>
              <p:spPr>
                <a:xfrm>
                  <a:off x="4173947" y="3239430"/>
                  <a:ext cx="57565" cy="57565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6E7C6804-8B75-42F1-AE50-A2910838C38F}"/>
                    </a:ext>
                  </a:extLst>
                </p:cNvPr>
                <p:cNvSpPr/>
                <p:nvPr/>
              </p:nvSpPr>
              <p:spPr>
                <a:xfrm rot="7676640">
                  <a:off x="3475748" y="2918605"/>
                  <a:ext cx="140272" cy="376612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7777FEEB-F0DC-4132-A725-DEC0B1E528EA}"/>
                    </a:ext>
                  </a:extLst>
                </p:cNvPr>
                <p:cNvSpPr/>
                <p:nvPr/>
              </p:nvSpPr>
              <p:spPr>
                <a:xfrm rot="9270721">
                  <a:off x="3648846" y="2963459"/>
                  <a:ext cx="63538" cy="201676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8F587017-961D-4DC8-9B08-F373B0725264}"/>
                    </a:ext>
                  </a:extLst>
                </p:cNvPr>
                <p:cNvSpPr/>
                <p:nvPr/>
              </p:nvSpPr>
              <p:spPr>
                <a:xfrm rot="12329279" flipH="1">
                  <a:off x="3907770" y="2963458"/>
                  <a:ext cx="63538" cy="201676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7E590289-A4E1-478F-BFE0-13250D7D7B41}"/>
                    </a:ext>
                  </a:extLst>
                </p:cNvPr>
                <p:cNvSpPr/>
                <p:nvPr/>
              </p:nvSpPr>
              <p:spPr>
                <a:xfrm rot="13923360" flipH="1">
                  <a:off x="4007468" y="2918606"/>
                  <a:ext cx="140272" cy="376612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1" name="月 260">
                  <a:extLst>
                    <a:ext uri="{FF2B5EF4-FFF2-40B4-BE49-F238E27FC236}">
                      <a16:creationId xmlns:a16="http://schemas.microsoft.com/office/drawing/2014/main" id="{77E29431-DEE8-4B44-AF24-526E3B856443}"/>
                    </a:ext>
                  </a:extLst>
                </p:cNvPr>
                <p:cNvSpPr/>
                <p:nvPr/>
              </p:nvSpPr>
              <p:spPr>
                <a:xfrm rot="9900000">
                  <a:off x="3751794" y="3017221"/>
                  <a:ext cx="46993" cy="149160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2" name="月 261">
                  <a:extLst>
                    <a:ext uri="{FF2B5EF4-FFF2-40B4-BE49-F238E27FC236}">
                      <a16:creationId xmlns:a16="http://schemas.microsoft.com/office/drawing/2014/main" id="{5AFFC6DD-9110-4882-965A-D17C29F9FA8E}"/>
                    </a:ext>
                  </a:extLst>
                </p:cNvPr>
                <p:cNvSpPr/>
                <p:nvPr/>
              </p:nvSpPr>
              <p:spPr>
                <a:xfrm rot="11700000" flipH="1">
                  <a:off x="3832543" y="3012939"/>
                  <a:ext cx="46993" cy="149160"/>
                </a:xfrm>
                <a:prstGeom prst="moon">
                  <a:avLst>
                    <a:gd name="adj" fmla="val 6558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3" name="月 262">
                  <a:extLst>
                    <a:ext uri="{FF2B5EF4-FFF2-40B4-BE49-F238E27FC236}">
                      <a16:creationId xmlns:a16="http://schemas.microsoft.com/office/drawing/2014/main" id="{E89EA9A9-FA62-4328-A86B-5238A04E6670}"/>
                    </a:ext>
                  </a:extLst>
                </p:cNvPr>
                <p:cNvSpPr/>
                <p:nvPr/>
              </p:nvSpPr>
              <p:spPr>
                <a:xfrm rot="16200000">
                  <a:off x="3383645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220E1C2F-FDF3-4A9D-932C-346B1A57B4F5}"/>
                    </a:ext>
                  </a:extLst>
                </p:cNvPr>
                <p:cNvSpPr/>
                <p:nvPr/>
              </p:nvSpPr>
              <p:spPr>
                <a:xfrm rot="16200000">
                  <a:off x="4128976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8" name="四角形: 上の 2 つの角を丸める 197">
                <a:extLst>
                  <a:ext uri="{FF2B5EF4-FFF2-40B4-BE49-F238E27FC236}">
                    <a16:creationId xmlns:a16="http://schemas.microsoft.com/office/drawing/2014/main" id="{E16D0148-4616-4285-97D5-DF38BB3313F2}"/>
                  </a:ext>
                </a:extLst>
              </p:cNvPr>
              <p:cNvSpPr/>
              <p:nvPr/>
            </p:nvSpPr>
            <p:spPr>
              <a:xfrm>
                <a:off x="4837522" y="3574832"/>
                <a:ext cx="1154012" cy="1040780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四角形: 上の 2 つの角を丸める 212">
                <a:extLst>
                  <a:ext uri="{FF2B5EF4-FFF2-40B4-BE49-F238E27FC236}">
                    <a16:creationId xmlns:a16="http://schemas.microsoft.com/office/drawing/2014/main" id="{992FFFAE-C264-4E97-8195-92DD616BA735}"/>
                  </a:ext>
                </a:extLst>
              </p:cNvPr>
              <p:cNvSpPr/>
              <p:nvPr/>
            </p:nvSpPr>
            <p:spPr>
              <a:xfrm>
                <a:off x="4999447" y="3703016"/>
                <a:ext cx="914822" cy="912595"/>
              </a:xfrm>
              <a:prstGeom prst="round2SameRect">
                <a:avLst>
                  <a:gd name="adj1" fmla="val 16667"/>
                  <a:gd name="adj2" fmla="val 39115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758AD622-531C-4D0F-8E7B-C27B3409477C}"/>
                  </a:ext>
                </a:extLst>
              </p:cNvPr>
              <p:cNvSpPr/>
              <p:nvPr/>
            </p:nvSpPr>
            <p:spPr>
              <a:xfrm rot="18900000">
                <a:off x="4899616" y="3602857"/>
                <a:ext cx="376484" cy="987087"/>
              </a:xfrm>
              <a:prstGeom prst="round2SameRect">
                <a:avLst>
                  <a:gd name="adj1" fmla="val 36907"/>
                  <a:gd name="adj2" fmla="val 232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四角形: 上の 2 つの角を丸める 215">
                <a:extLst>
                  <a:ext uri="{FF2B5EF4-FFF2-40B4-BE49-F238E27FC236}">
                    <a16:creationId xmlns:a16="http://schemas.microsoft.com/office/drawing/2014/main" id="{F5595E95-1F0C-4AA0-88DC-CF1A5E72927F}"/>
                  </a:ext>
                </a:extLst>
              </p:cNvPr>
              <p:cNvSpPr/>
              <p:nvPr/>
            </p:nvSpPr>
            <p:spPr>
              <a:xfrm rot="18900000">
                <a:off x="4933152" y="3570960"/>
                <a:ext cx="337680" cy="883510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96FB7507-55D5-428A-AE44-C3871C37F921}"/>
                  </a:ext>
                </a:extLst>
              </p:cNvPr>
              <p:cNvSpPr/>
              <p:nvPr/>
            </p:nvSpPr>
            <p:spPr>
              <a:xfrm rot="8392352">
                <a:off x="5636681" y="4145513"/>
                <a:ext cx="422305" cy="468115"/>
              </a:xfrm>
              <a:prstGeom prst="round2SameRect">
                <a:avLst>
                  <a:gd name="adj1" fmla="val 36907"/>
                  <a:gd name="adj2" fmla="val 23256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094EE00A-E3E5-4173-958B-C27AA52D6EA4}"/>
                  </a:ext>
                </a:extLst>
              </p:cNvPr>
              <p:cNvSpPr/>
              <p:nvPr/>
            </p:nvSpPr>
            <p:spPr>
              <a:xfrm rot="8392352">
                <a:off x="5727000" y="4367629"/>
                <a:ext cx="422305" cy="231621"/>
              </a:xfrm>
              <a:prstGeom prst="round2SameRect">
                <a:avLst>
                  <a:gd name="adj1" fmla="val 50000"/>
                  <a:gd name="adj2" fmla="val 23256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73204D3D-C8CE-4FF3-9483-EDCEAE9A9AAF}"/>
                  </a:ext>
                </a:extLst>
              </p:cNvPr>
              <p:cNvSpPr/>
              <p:nvPr/>
            </p:nvSpPr>
            <p:spPr>
              <a:xfrm rot="900000" flipH="1">
                <a:off x="4203215" y="1758940"/>
                <a:ext cx="1674729" cy="1667042"/>
              </a:xfrm>
              <a:custGeom>
                <a:avLst/>
                <a:gdLst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250890 w 1674729"/>
                  <a:gd name="connsiteY20" fmla="*/ 1031236 h 1667042"/>
                  <a:gd name="connsiteX21" fmla="*/ 11123 w 1674729"/>
                  <a:gd name="connsiteY21" fmla="*/ 615948 h 1667042"/>
                  <a:gd name="connsiteX22" fmla="*/ 41475 w 1674729"/>
                  <a:gd name="connsiteY22" fmla="*/ 502673 h 1667042"/>
                  <a:gd name="connsiteX23" fmla="*/ 72686 w 1674729"/>
                  <a:gd name="connsiteY23" fmla="*/ 492178 h 1667042"/>
                  <a:gd name="connsiteX24" fmla="*/ 154750 w 1674729"/>
                  <a:gd name="connsiteY24" fmla="*/ 533025 h 1667042"/>
                  <a:gd name="connsiteX25" fmla="*/ 343923 w 1674729"/>
                  <a:gd name="connsiteY25" fmla="*/ 860684 h 1667042"/>
                  <a:gd name="connsiteX26" fmla="*/ 369200 w 1674729"/>
                  <a:gd name="connsiteY26" fmla="*/ 839828 h 1667042"/>
                  <a:gd name="connsiteX27" fmla="*/ 215975 w 1674729"/>
                  <a:gd name="connsiteY27" fmla="*/ 267988 h 1667042"/>
                  <a:gd name="connsiteX28" fmla="*/ 292870 w 1674729"/>
                  <a:gd name="connsiteY28" fmla="*/ 134804 h 1667042"/>
                  <a:gd name="connsiteX29" fmla="*/ 335967 w 1674729"/>
                  <a:gd name="connsiteY29" fmla="*/ 132103 h 1667042"/>
                  <a:gd name="connsiteX30" fmla="*/ 426053 w 1674729"/>
                  <a:gd name="connsiteY30" fmla="*/ 211698 h 1667042"/>
                  <a:gd name="connsiteX31" fmla="*/ 578656 w 1674729"/>
                  <a:gd name="connsiteY31" fmla="*/ 781218 h 1667042"/>
                  <a:gd name="connsiteX32" fmla="*/ 614705 w 1674729"/>
                  <a:gd name="connsiteY32" fmla="*/ 781218 h 1667042"/>
                  <a:gd name="connsiteX33" fmla="*/ 614705 w 1674729"/>
                  <a:gd name="connsiteY33" fmla="*/ 108744 h 1667042"/>
                  <a:gd name="connsiteX34" fmla="*/ 723449 w 1674729"/>
                  <a:gd name="connsiteY34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108948 w 1674729"/>
                  <a:gd name="connsiteY10" fmla="*/ 1067074 h 1667042"/>
                  <a:gd name="connsiteX11" fmla="*/ 1476388 w 1674729"/>
                  <a:gd name="connsiteY11" fmla="*/ 854933 h 1667042"/>
                  <a:gd name="connsiteX12" fmla="*/ 1656994 w 1674729"/>
                  <a:gd name="connsiteY12" fmla="*/ 903326 h 1667042"/>
                  <a:gd name="connsiteX13" fmla="*/ 1608601 w 1674729"/>
                  <a:gd name="connsiteY13" fmla="*/ 1083932 h 1667042"/>
                  <a:gd name="connsiteX14" fmla="*/ 1155573 w 1674729"/>
                  <a:gd name="connsiteY14" fmla="*/ 1345488 h 1667042"/>
                  <a:gd name="connsiteX15" fmla="*/ 1139728 w 1674729"/>
                  <a:gd name="connsiteY15" fmla="*/ 1396532 h 1667042"/>
                  <a:gd name="connsiteX16" fmla="*/ 731622 w 1674729"/>
                  <a:gd name="connsiteY16" fmla="*/ 1667042 h 1667042"/>
                  <a:gd name="connsiteX17" fmla="*/ 688759 w 1674729"/>
                  <a:gd name="connsiteY17" fmla="*/ 1667042 h 1667042"/>
                  <a:gd name="connsiteX18" fmla="*/ 245847 w 1674729"/>
                  <a:gd name="connsiteY18" fmla="*/ 1224130 h 1667042"/>
                  <a:gd name="connsiteX19" fmla="*/ 245847 w 1674729"/>
                  <a:gd name="connsiteY19" fmla="*/ 1081255 h 1667042"/>
                  <a:gd name="connsiteX20" fmla="*/ 11123 w 1674729"/>
                  <a:gd name="connsiteY20" fmla="*/ 615948 h 1667042"/>
                  <a:gd name="connsiteX21" fmla="*/ 41475 w 1674729"/>
                  <a:gd name="connsiteY21" fmla="*/ 502673 h 1667042"/>
                  <a:gd name="connsiteX22" fmla="*/ 72686 w 1674729"/>
                  <a:gd name="connsiteY22" fmla="*/ 492178 h 1667042"/>
                  <a:gd name="connsiteX23" fmla="*/ 154750 w 1674729"/>
                  <a:gd name="connsiteY23" fmla="*/ 533025 h 1667042"/>
                  <a:gd name="connsiteX24" fmla="*/ 343923 w 1674729"/>
                  <a:gd name="connsiteY24" fmla="*/ 860684 h 1667042"/>
                  <a:gd name="connsiteX25" fmla="*/ 369200 w 1674729"/>
                  <a:gd name="connsiteY25" fmla="*/ 839828 h 1667042"/>
                  <a:gd name="connsiteX26" fmla="*/ 215975 w 1674729"/>
                  <a:gd name="connsiteY26" fmla="*/ 267988 h 1667042"/>
                  <a:gd name="connsiteX27" fmla="*/ 292870 w 1674729"/>
                  <a:gd name="connsiteY27" fmla="*/ 134804 h 1667042"/>
                  <a:gd name="connsiteX28" fmla="*/ 335967 w 1674729"/>
                  <a:gd name="connsiteY28" fmla="*/ 132103 h 1667042"/>
                  <a:gd name="connsiteX29" fmla="*/ 426053 w 1674729"/>
                  <a:gd name="connsiteY29" fmla="*/ 211698 h 1667042"/>
                  <a:gd name="connsiteX30" fmla="*/ 578656 w 1674729"/>
                  <a:gd name="connsiteY30" fmla="*/ 781218 h 1667042"/>
                  <a:gd name="connsiteX31" fmla="*/ 614705 w 1674729"/>
                  <a:gd name="connsiteY31" fmla="*/ 781218 h 1667042"/>
                  <a:gd name="connsiteX32" fmla="*/ 614705 w 1674729"/>
                  <a:gd name="connsiteY32" fmla="*/ 108744 h 1667042"/>
                  <a:gd name="connsiteX33" fmla="*/ 723449 w 1674729"/>
                  <a:gd name="connsiteY33" fmla="*/ 0 h 1667042"/>
                  <a:gd name="connsiteX0" fmla="*/ 723449 w 1674729"/>
                  <a:gd name="connsiteY0" fmla="*/ 0 h 1667042"/>
                  <a:gd name="connsiteX1" fmla="*/ 832193 w 1674729"/>
                  <a:gd name="connsiteY1" fmla="*/ 108744 h 1667042"/>
                  <a:gd name="connsiteX2" fmla="*/ 832193 w 1674729"/>
                  <a:gd name="connsiteY2" fmla="*/ 781218 h 1667042"/>
                  <a:gd name="connsiteX3" fmla="*/ 861235 w 1674729"/>
                  <a:gd name="connsiteY3" fmla="*/ 781218 h 1667042"/>
                  <a:gd name="connsiteX4" fmla="*/ 1013838 w 1674729"/>
                  <a:gd name="connsiteY4" fmla="*/ 211697 h 1667042"/>
                  <a:gd name="connsiteX5" fmla="*/ 1147022 w 1674729"/>
                  <a:gd name="connsiteY5" fmla="*/ 134803 h 1667042"/>
                  <a:gd name="connsiteX6" fmla="*/ 1223916 w 1674729"/>
                  <a:gd name="connsiteY6" fmla="*/ 267987 h 1667042"/>
                  <a:gd name="connsiteX7" fmla="*/ 1054692 w 1674729"/>
                  <a:gd name="connsiteY7" fmla="*/ 899539 h 1667042"/>
                  <a:gd name="connsiteX8" fmla="*/ 1051911 w 1674729"/>
                  <a:gd name="connsiteY8" fmla="*/ 914682 h 1667042"/>
                  <a:gd name="connsiteX9" fmla="*/ 1097255 w 1674729"/>
                  <a:gd name="connsiteY9" fmla="*/ 1056814 h 1667042"/>
                  <a:gd name="connsiteX10" fmla="*/ 1476388 w 1674729"/>
                  <a:gd name="connsiteY10" fmla="*/ 854933 h 1667042"/>
                  <a:gd name="connsiteX11" fmla="*/ 1656994 w 1674729"/>
                  <a:gd name="connsiteY11" fmla="*/ 903326 h 1667042"/>
                  <a:gd name="connsiteX12" fmla="*/ 1608601 w 1674729"/>
                  <a:gd name="connsiteY12" fmla="*/ 1083932 h 1667042"/>
                  <a:gd name="connsiteX13" fmla="*/ 1155573 w 1674729"/>
                  <a:gd name="connsiteY13" fmla="*/ 1345488 h 1667042"/>
                  <a:gd name="connsiteX14" fmla="*/ 1139728 w 1674729"/>
                  <a:gd name="connsiteY14" fmla="*/ 1396532 h 1667042"/>
                  <a:gd name="connsiteX15" fmla="*/ 731622 w 1674729"/>
                  <a:gd name="connsiteY15" fmla="*/ 1667042 h 1667042"/>
                  <a:gd name="connsiteX16" fmla="*/ 688759 w 1674729"/>
                  <a:gd name="connsiteY16" fmla="*/ 1667042 h 1667042"/>
                  <a:gd name="connsiteX17" fmla="*/ 245847 w 1674729"/>
                  <a:gd name="connsiteY17" fmla="*/ 1224130 h 1667042"/>
                  <a:gd name="connsiteX18" fmla="*/ 245847 w 1674729"/>
                  <a:gd name="connsiteY18" fmla="*/ 1081255 h 1667042"/>
                  <a:gd name="connsiteX19" fmla="*/ 11123 w 1674729"/>
                  <a:gd name="connsiteY19" fmla="*/ 615948 h 1667042"/>
                  <a:gd name="connsiteX20" fmla="*/ 41475 w 1674729"/>
                  <a:gd name="connsiteY20" fmla="*/ 502673 h 1667042"/>
                  <a:gd name="connsiteX21" fmla="*/ 72686 w 1674729"/>
                  <a:gd name="connsiteY21" fmla="*/ 492178 h 1667042"/>
                  <a:gd name="connsiteX22" fmla="*/ 154750 w 1674729"/>
                  <a:gd name="connsiteY22" fmla="*/ 533025 h 1667042"/>
                  <a:gd name="connsiteX23" fmla="*/ 343923 w 1674729"/>
                  <a:gd name="connsiteY23" fmla="*/ 860684 h 1667042"/>
                  <a:gd name="connsiteX24" fmla="*/ 369200 w 1674729"/>
                  <a:gd name="connsiteY24" fmla="*/ 839828 h 1667042"/>
                  <a:gd name="connsiteX25" fmla="*/ 215975 w 1674729"/>
                  <a:gd name="connsiteY25" fmla="*/ 267988 h 1667042"/>
                  <a:gd name="connsiteX26" fmla="*/ 292870 w 1674729"/>
                  <a:gd name="connsiteY26" fmla="*/ 134804 h 1667042"/>
                  <a:gd name="connsiteX27" fmla="*/ 335967 w 1674729"/>
                  <a:gd name="connsiteY27" fmla="*/ 132103 h 1667042"/>
                  <a:gd name="connsiteX28" fmla="*/ 426053 w 1674729"/>
                  <a:gd name="connsiteY28" fmla="*/ 211698 h 1667042"/>
                  <a:gd name="connsiteX29" fmla="*/ 578656 w 1674729"/>
                  <a:gd name="connsiteY29" fmla="*/ 781218 h 1667042"/>
                  <a:gd name="connsiteX30" fmla="*/ 614705 w 1674729"/>
                  <a:gd name="connsiteY30" fmla="*/ 781218 h 1667042"/>
                  <a:gd name="connsiteX31" fmla="*/ 614705 w 1674729"/>
                  <a:gd name="connsiteY31" fmla="*/ 108744 h 1667042"/>
                  <a:gd name="connsiteX32" fmla="*/ 723449 w 1674729"/>
                  <a:gd name="connsiteY32" fmla="*/ 0 h 1667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674729" h="1667042">
                    <a:moveTo>
                      <a:pt x="723449" y="0"/>
                    </a:moveTo>
                    <a:cubicBezTo>
                      <a:pt x="783507" y="0"/>
                      <a:pt x="832193" y="48686"/>
                      <a:pt x="832193" y="108744"/>
                    </a:cubicBezTo>
                    <a:lnTo>
                      <a:pt x="832193" y="781218"/>
                    </a:lnTo>
                    <a:lnTo>
                      <a:pt x="861235" y="781218"/>
                    </a:lnTo>
                    <a:lnTo>
                      <a:pt x="1013838" y="211697"/>
                    </a:lnTo>
                    <a:cubicBezTo>
                      <a:pt x="1029382" y="153685"/>
                      <a:pt x="1089010" y="119259"/>
                      <a:pt x="1147022" y="134803"/>
                    </a:cubicBezTo>
                    <a:cubicBezTo>
                      <a:pt x="1205034" y="150347"/>
                      <a:pt x="1239460" y="209975"/>
                      <a:pt x="1223916" y="267987"/>
                    </a:cubicBezTo>
                    <a:lnTo>
                      <a:pt x="1054692" y="899539"/>
                    </a:lnTo>
                    <a:lnTo>
                      <a:pt x="1051911" y="914682"/>
                    </a:lnTo>
                    <a:cubicBezTo>
                      <a:pt x="1048273" y="968078"/>
                      <a:pt x="1063819" y="1016625"/>
                      <a:pt x="1097255" y="1056814"/>
                    </a:cubicBezTo>
                    <a:lnTo>
                      <a:pt x="1476388" y="854933"/>
                    </a:lnTo>
                    <a:cubicBezTo>
                      <a:pt x="1539624" y="818423"/>
                      <a:pt x="1620485" y="840090"/>
                      <a:pt x="1656994" y="903326"/>
                    </a:cubicBezTo>
                    <a:cubicBezTo>
                      <a:pt x="1693504" y="966562"/>
                      <a:pt x="1671837" y="1047423"/>
                      <a:pt x="1608601" y="1083932"/>
                    </a:cubicBezTo>
                    <a:lnTo>
                      <a:pt x="1155573" y="1345488"/>
                    </a:lnTo>
                    <a:lnTo>
                      <a:pt x="1139728" y="1396532"/>
                    </a:lnTo>
                    <a:cubicBezTo>
                      <a:pt x="1072491" y="1555500"/>
                      <a:pt x="915083" y="1667042"/>
                      <a:pt x="731622" y="1667042"/>
                    </a:cubicBezTo>
                    <a:lnTo>
                      <a:pt x="688759" y="1667042"/>
                    </a:lnTo>
                    <a:cubicBezTo>
                      <a:pt x="444145" y="1667042"/>
                      <a:pt x="245847" y="1468744"/>
                      <a:pt x="245847" y="1224130"/>
                    </a:cubicBezTo>
                    <a:lnTo>
                      <a:pt x="245847" y="1081255"/>
                    </a:lnTo>
                    <a:lnTo>
                      <a:pt x="11123" y="615948"/>
                    </a:lnTo>
                    <a:cubicBezTo>
                      <a:pt x="-11776" y="576287"/>
                      <a:pt x="1813" y="525572"/>
                      <a:pt x="41475" y="502673"/>
                    </a:cubicBezTo>
                    <a:cubicBezTo>
                      <a:pt x="51390" y="496949"/>
                      <a:pt x="61996" y="493505"/>
                      <a:pt x="72686" y="492178"/>
                    </a:cubicBezTo>
                    <a:cubicBezTo>
                      <a:pt x="104755" y="488199"/>
                      <a:pt x="137576" y="503279"/>
                      <a:pt x="154750" y="533025"/>
                    </a:cubicBezTo>
                    <a:lnTo>
                      <a:pt x="343923" y="860684"/>
                    </a:lnTo>
                    <a:lnTo>
                      <a:pt x="369200" y="839828"/>
                    </a:lnTo>
                    <a:lnTo>
                      <a:pt x="215975" y="267988"/>
                    </a:lnTo>
                    <a:cubicBezTo>
                      <a:pt x="200431" y="209976"/>
                      <a:pt x="234857" y="150348"/>
                      <a:pt x="292870" y="134804"/>
                    </a:cubicBezTo>
                    <a:cubicBezTo>
                      <a:pt x="307373" y="130918"/>
                      <a:pt x="321977" y="130155"/>
                      <a:pt x="335967" y="132103"/>
                    </a:cubicBezTo>
                    <a:cubicBezTo>
                      <a:pt x="377940" y="137947"/>
                      <a:pt x="414395" y="168189"/>
                      <a:pt x="426053" y="211698"/>
                    </a:cubicBezTo>
                    <a:lnTo>
                      <a:pt x="578656" y="781218"/>
                    </a:lnTo>
                    <a:lnTo>
                      <a:pt x="614705" y="781218"/>
                    </a:lnTo>
                    <a:lnTo>
                      <a:pt x="614705" y="108744"/>
                    </a:lnTo>
                    <a:cubicBezTo>
                      <a:pt x="614705" y="48686"/>
                      <a:pt x="663391" y="0"/>
                      <a:pt x="72344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88D92278-8EE3-4A38-AEDF-16024D17C816}"/>
                  </a:ext>
                </a:extLst>
              </p:cNvPr>
              <p:cNvGrpSpPr/>
              <p:nvPr/>
            </p:nvGrpSpPr>
            <p:grpSpPr>
              <a:xfrm rot="1800000">
                <a:off x="4984281" y="2864966"/>
                <a:ext cx="1076846" cy="1269224"/>
                <a:chOff x="5033958" y="2322748"/>
                <a:chExt cx="1516388" cy="1787290"/>
              </a:xfrm>
            </p:grpSpPr>
            <p:sp>
              <p:nvSpPr>
                <p:cNvPr id="227" name="四角形: 上の 2 つの角を丸める 226">
                  <a:extLst>
                    <a:ext uri="{FF2B5EF4-FFF2-40B4-BE49-F238E27FC236}">
                      <a16:creationId xmlns:a16="http://schemas.microsoft.com/office/drawing/2014/main" id="{C00FACE3-5A27-4BCA-BAFC-917EC6FAC3DC}"/>
                    </a:ext>
                  </a:extLst>
                </p:cNvPr>
                <p:cNvSpPr/>
                <p:nvPr/>
              </p:nvSpPr>
              <p:spPr>
                <a:xfrm>
                  <a:off x="5133975" y="2681288"/>
                  <a:ext cx="1328738" cy="1336358"/>
                </a:xfrm>
                <a:prstGeom prst="round2SameRect">
                  <a:avLst>
                    <a:gd name="adj1" fmla="val 50000"/>
                    <a:gd name="adj2" fmla="val 12111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26C07CAD-F567-4934-AF30-C2B0E65AF13F}"/>
                    </a:ext>
                  </a:extLst>
                </p:cNvPr>
                <p:cNvSpPr/>
                <p:nvPr/>
              </p:nvSpPr>
              <p:spPr>
                <a:xfrm flipH="1">
                  <a:off x="6111569" y="3161105"/>
                  <a:ext cx="438777" cy="662357"/>
                </a:xfrm>
                <a:custGeom>
                  <a:avLst/>
                  <a:gdLst>
                    <a:gd name="connsiteX0" fmla="*/ 176526 w 438777"/>
                    <a:gd name="connsiteY0" fmla="*/ 0 h 662357"/>
                    <a:gd name="connsiteX1" fmla="*/ 353052 w 438777"/>
                    <a:gd name="connsiteY1" fmla="*/ 202591 h 662357"/>
                    <a:gd name="connsiteX2" fmla="*/ 339489 w 438777"/>
                    <a:gd name="connsiteY2" fmla="*/ 279693 h 662357"/>
                    <a:gd name="connsiteX3" fmla="*/ 387074 w 438777"/>
                    <a:gd name="connsiteY3" fmla="*/ 316513 h 662357"/>
                    <a:gd name="connsiteX4" fmla="*/ 438777 w 438777"/>
                    <a:gd name="connsiteY4" fmla="*/ 459766 h 662357"/>
                    <a:gd name="connsiteX5" fmla="*/ 262251 w 438777"/>
                    <a:gd name="connsiteY5" fmla="*/ 662357 h 662357"/>
                    <a:gd name="connsiteX6" fmla="*/ 85725 w 438777"/>
                    <a:gd name="connsiteY6" fmla="*/ 459766 h 662357"/>
                    <a:gd name="connsiteX7" fmla="*/ 99289 w 438777"/>
                    <a:gd name="connsiteY7" fmla="*/ 382665 h 662357"/>
                    <a:gd name="connsiteX8" fmla="*/ 51703 w 438777"/>
                    <a:gd name="connsiteY8" fmla="*/ 345845 h 662357"/>
                    <a:gd name="connsiteX9" fmla="*/ 0 w 438777"/>
                    <a:gd name="connsiteY9" fmla="*/ 202591 h 662357"/>
                    <a:gd name="connsiteX10" fmla="*/ 176526 w 438777"/>
                    <a:gd name="connsiteY10" fmla="*/ 0 h 66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8777" h="662357">
                      <a:moveTo>
                        <a:pt x="176526" y="0"/>
                      </a:moveTo>
                      <a:cubicBezTo>
                        <a:pt x="274019" y="0"/>
                        <a:pt x="353052" y="90703"/>
                        <a:pt x="353052" y="202591"/>
                      </a:cubicBezTo>
                      <a:lnTo>
                        <a:pt x="339489" y="279693"/>
                      </a:lnTo>
                      <a:lnTo>
                        <a:pt x="387074" y="316513"/>
                      </a:lnTo>
                      <a:cubicBezTo>
                        <a:pt x="419019" y="353174"/>
                        <a:pt x="438777" y="403822"/>
                        <a:pt x="438777" y="459766"/>
                      </a:cubicBezTo>
                      <a:cubicBezTo>
                        <a:pt x="438777" y="571654"/>
                        <a:pt x="359744" y="662357"/>
                        <a:pt x="262251" y="662357"/>
                      </a:cubicBezTo>
                      <a:cubicBezTo>
                        <a:pt x="164758" y="662357"/>
                        <a:pt x="85725" y="571654"/>
                        <a:pt x="85725" y="459766"/>
                      </a:cubicBezTo>
                      <a:lnTo>
                        <a:pt x="99289" y="382665"/>
                      </a:lnTo>
                      <a:lnTo>
                        <a:pt x="51703" y="345845"/>
                      </a:lnTo>
                      <a:cubicBezTo>
                        <a:pt x="19758" y="309183"/>
                        <a:pt x="0" y="258535"/>
                        <a:pt x="0" y="202591"/>
                      </a:cubicBezTo>
                      <a:cubicBezTo>
                        <a:pt x="0" y="90703"/>
                        <a:pt x="79033" y="0"/>
                        <a:pt x="17652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7BE4953B-7255-4FFE-B73B-0A7C6D79073C}"/>
                    </a:ext>
                  </a:extLst>
                </p:cNvPr>
                <p:cNvSpPr/>
                <p:nvPr/>
              </p:nvSpPr>
              <p:spPr>
                <a:xfrm>
                  <a:off x="5033958" y="3161105"/>
                  <a:ext cx="438777" cy="662357"/>
                </a:xfrm>
                <a:custGeom>
                  <a:avLst/>
                  <a:gdLst>
                    <a:gd name="connsiteX0" fmla="*/ 176526 w 438777"/>
                    <a:gd name="connsiteY0" fmla="*/ 0 h 662357"/>
                    <a:gd name="connsiteX1" fmla="*/ 353052 w 438777"/>
                    <a:gd name="connsiteY1" fmla="*/ 202591 h 662357"/>
                    <a:gd name="connsiteX2" fmla="*/ 339489 w 438777"/>
                    <a:gd name="connsiteY2" fmla="*/ 279693 h 662357"/>
                    <a:gd name="connsiteX3" fmla="*/ 387074 w 438777"/>
                    <a:gd name="connsiteY3" fmla="*/ 316513 h 662357"/>
                    <a:gd name="connsiteX4" fmla="*/ 438777 w 438777"/>
                    <a:gd name="connsiteY4" fmla="*/ 459766 h 662357"/>
                    <a:gd name="connsiteX5" fmla="*/ 262251 w 438777"/>
                    <a:gd name="connsiteY5" fmla="*/ 662357 h 662357"/>
                    <a:gd name="connsiteX6" fmla="*/ 85725 w 438777"/>
                    <a:gd name="connsiteY6" fmla="*/ 459766 h 662357"/>
                    <a:gd name="connsiteX7" fmla="*/ 99289 w 438777"/>
                    <a:gd name="connsiteY7" fmla="*/ 382665 h 662357"/>
                    <a:gd name="connsiteX8" fmla="*/ 51703 w 438777"/>
                    <a:gd name="connsiteY8" fmla="*/ 345845 h 662357"/>
                    <a:gd name="connsiteX9" fmla="*/ 0 w 438777"/>
                    <a:gd name="connsiteY9" fmla="*/ 202591 h 662357"/>
                    <a:gd name="connsiteX10" fmla="*/ 176526 w 438777"/>
                    <a:gd name="connsiteY10" fmla="*/ 0 h 662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8777" h="662357">
                      <a:moveTo>
                        <a:pt x="176526" y="0"/>
                      </a:moveTo>
                      <a:cubicBezTo>
                        <a:pt x="274019" y="0"/>
                        <a:pt x="353052" y="90703"/>
                        <a:pt x="353052" y="202591"/>
                      </a:cubicBezTo>
                      <a:lnTo>
                        <a:pt x="339489" y="279693"/>
                      </a:lnTo>
                      <a:lnTo>
                        <a:pt x="387074" y="316513"/>
                      </a:lnTo>
                      <a:cubicBezTo>
                        <a:pt x="419019" y="353174"/>
                        <a:pt x="438777" y="403822"/>
                        <a:pt x="438777" y="459766"/>
                      </a:cubicBezTo>
                      <a:cubicBezTo>
                        <a:pt x="438777" y="571654"/>
                        <a:pt x="359744" y="662357"/>
                        <a:pt x="262251" y="662357"/>
                      </a:cubicBezTo>
                      <a:cubicBezTo>
                        <a:pt x="164758" y="662357"/>
                        <a:pt x="85725" y="571654"/>
                        <a:pt x="85725" y="459766"/>
                      </a:cubicBezTo>
                      <a:lnTo>
                        <a:pt x="99289" y="382665"/>
                      </a:lnTo>
                      <a:lnTo>
                        <a:pt x="51703" y="345845"/>
                      </a:lnTo>
                      <a:cubicBezTo>
                        <a:pt x="19758" y="309183"/>
                        <a:pt x="0" y="258535"/>
                        <a:pt x="0" y="202591"/>
                      </a:cubicBezTo>
                      <a:cubicBezTo>
                        <a:pt x="0" y="90703"/>
                        <a:pt x="79033" y="0"/>
                        <a:pt x="176526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四角形: 上の 2 つの角を丸める 229">
                  <a:extLst>
                    <a:ext uri="{FF2B5EF4-FFF2-40B4-BE49-F238E27FC236}">
                      <a16:creationId xmlns:a16="http://schemas.microsoft.com/office/drawing/2014/main" id="{465B55D2-3CA7-4E68-BD9B-C4CEA835A4F0}"/>
                    </a:ext>
                  </a:extLst>
                </p:cNvPr>
                <p:cNvSpPr/>
                <p:nvPr/>
              </p:nvSpPr>
              <p:spPr>
                <a:xfrm>
                  <a:off x="5239702" y="2773680"/>
                  <a:ext cx="1104900" cy="1336358"/>
                </a:xfrm>
                <a:prstGeom prst="round2SameRect">
                  <a:avLst>
                    <a:gd name="adj1" fmla="val 50000"/>
                    <a:gd name="adj2" fmla="val 43706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469F2EF9-FF39-456E-B3D9-155AC12CBAF5}"/>
                    </a:ext>
                  </a:extLst>
                </p:cNvPr>
                <p:cNvSpPr/>
                <p:nvPr/>
              </p:nvSpPr>
              <p:spPr>
                <a:xfrm rot="11700000" flipH="1">
                  <a:off x="5644640" y="3117420"/>
                  <a:ext cx="263276" cy="174728"/>
                </a:xfrm>
                <a:custGeom>
                  <a:avLst/>
                  <a:gdLst>
                    <a:gd name="connsiteX0" fmla="*/ 130565 w 389330"/>
                    <a:gd name="connsiteY0" fmla="*/ 148096 h 258385"/>
                    <a:gd name="connsiteX1" fmla="*/ 208552 w 389330"/>
                    <a:gd name="connsiteY1" fmla="*/ 107004 h 258385"/>
                    <a:gd name="connsiteX2" fmla="*/ 205145 w 389330"/>
                    <a:gd name="connsiteY2" fmla="*/ 18919 h 258385"/>
                    <a:gd name="connsiteX3" fmla="*/ 181859 w 389330"/>
                    <a:gd name="connsiteY3" fmla="*/ 91593 h 258385"/>
                    <a:gd name="connsiteX4" fmla="*/ 130565 w 389330"/>
                    <a:gd name="connsiteY4" fmla="*/ 148096 h 258385"/>
                    <a:gd name="connsiteX5" fmla="*/ 288589 w 389330"/>
                    <a:gd name="connsiteY5" fmla="*/ 194871 h 258385"/>
                    <a:gd name="connsiteX6" fmla="*/ 272418 w 389330"/>
                    <a:gd name="connsiteY6" fmla="*/ 120291 h 258385"/>
                    <a:gd name="connsiteX7" fmla="*/ 288589 w 389330"/>
                    <a:gd name="connsiteY7" fmla="*/ 45711 h 258385"/>
                    <a:gd name="connsiteX8" fmla="*/ 241596 w 389330"/>
                    <a:gd name="connsiteY8" fmla="*/ 120291 h 258385"/>
                    <a:gd name="connsiteX9" fmla="*/ 288589 w 389330"/>
                    <a:gd name="connsiteY9" fmla="*/ 194871 h 258385"/>
                    <a:gd name="connsiteX10" fmla="*/ 23955 w 389330"/>
                    <a:gd name="connsiteY10" fmla="*/ 163414 h 258385"/>
                    <a:gd name="connsiteX11" fmla="*/ 113797 w 389330"/>
                    <a:gd name="connsiteY11" fmla="*/ 117946 h 258385"/>
                    <a:gd name="connsiteX12" fmla="*/ 130946 w 389330"/>
                    <a:gd name="connsiteY12" fmla="*/ 0 h 258385"/>
                    <a:gd name="connsiteX13" fmla="*/ 82103 w 389330"/>
                    <a:gd name="connsiteY13" fmla="*/ 90888 h 258385"/>
                    <a:gd name="connsiteX14" fmla="*/ 0 w 389330"/>
                    <a:gd name="connsiteY14" fmla="*/ 153383 h 258385"/>
                    <a:gd name="connsiteX15" fmla="*/ 23955 w 389330"/>
                    <a:gd name="connsiteY15" fmla="*/ 163414 h 258385"/>
                    <a:gd name="connsiteX16" fmla="*/ 363569 w 389330"/>
                    <a:gd name="connsiteY16" fmla="*/ 254414 h 258385"/>
                    <a:gd name="connsiteX17" fmla="*/ 389330 w 389330"/>
                    <a:gd name="connsiteY17" fmla="*/ 257704 h 258385"/>
                    <a:gd name="connsiteX18" fmla="*/ 349475 w 389330"/>
                    <a:gd name="connsiteY18" fmla="*/ 162531 h 258385"/>
                    <a:gd name="connsiteX19" fmla="*/ 352619 w 389330"/>
                    <a:gd name="connsiteY19" fmla="*/ 59398 h 258385"/>
                    <a:gd name="connsiteX20" fmla="*/ 308498 w 389330"/>
                    <a:gd name="connsiteY20" fmla="*/ 170117 h 258385"/>
                    <a:gd name="connsiteX21" fmla="*/ 363569 w 389330"/>
                    <a:gd name="connsiteY21" fmla="*/ 254414 h 2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89330" h="258385">
                      <a:moveTo>
                        <a:pt x="130565" y="148096"/>
                      </a:moveTo>
                      <a:cubicBezTo>
                        <a:pt x="153041" y="161072"/>
                        <a:pt x="187957" y="142674"/>
                        <a:pt x="208552" y="107004"/>
                      </a:cubicBezTo>
                      <a:cubicBezTo>
                        <a:pt x="229146" y="71333"/>
                        <a:pt x="227622" y="31896"/>
                        <a:pt x="205145" y="18919"/>
                      </a:cubicBezTo>
                      <a:cubicBezTo>
                        <a:pt x="203568" y="42608"/>
                        <a:pt x="195372" y="68188"/>
                        <a:pt x="181859" y="91593"/>
                      </a:cubicBezTo>
                      <a:cubicBezTo>
                        <a:pt x="168346" y="114998"/>
                        <a:pt x="150291" y="134886"/>
                        <a:pt x="130565" y="148096"/>
                      </a:cubicBezTo>
                      <a:close/>
                      <a:moveTo>
                        <a:pt x="288589" y="194871"/>
                      </a:moveTo>
                      <a:cubicBezTo>
                        <a:pt x="278110" y="173568"/>
                        <a:pt x="272418" y="147317"/>
                        <a:pt x="272418" y="120291"/>
                      </a:cubicBezTo>
                      <a:cubicBezTo>
                        <a:pt x="272418" y="93265"/>
                        <a:pt x="278110" y="67014"/>
                        <a:pt x="288589" y="45711"/>
                      </a:cubicBezTo>
                      <a:cubicBezTo>
                        <a:pt x="262635" y="45711"/>
                        <a:pt x="241596" y="79102"/>
                        <a:pt x="241596" y="120291"/>
                      </a:cubicBezTo>
                      <a:cubicBezTo>
                        <a:pt x="241596" y="161480"/>
                        <a:pt x="262635" y="194871"/>
                        <a:pt x="288589" y="194871"/>
                      </a:cubicBezTo>
                      <a:close/>
                      <a:moveTo>
                        <a:pt x="23955" y="163414"/>
                      </a:moveTo>
                      <a:cubicBezTo>
                        <a:pt x="51239" y="166578"/>
                        <a:pt x="86677" y="149712"/>
                        <a:pt x="113797" y="117946"/>
                      </a:cubicBezTo>
                      <a:cubicBezTo>
                        <a:pt x="149956" y="75590"/>
                        <a:pt x="157635" y="22784"/>
                        <a:pt x="130946" y="0"/>
                      </a:cubicBezTo>
                      <a:cubicBezTo>
                        <a:pt x="123021" y="31105"/>
                        <a:pt x="105829" y="63097"/>
                        <a:pt x="82103" y="90888"/>
                      </a:cubicBezTo>
                      <a:cubicBezTo>
                        <a:pt x="58376" y="118680"/>
                        <a:pt x="29478" y="140677"/>
                        <a:pt x="0" y="153383"/>
                      </a:cubicBezTo>
                      <a:cubicBezTo>
                        <a:pt x="6673" y="159079"/>
                        <a:pt x="14861" y="162359"/>
                        <a:pt x="23955" y="163414"/>
                      </a:cubicBezTo>
                      <a:close/>
                      <a:moveTo>
                        <a:pt x="363569" y="254414"/>
                      </a:moveTo>
                      <a:cubicBezTo>
                        <a:pt x="371972" y="258048"/>
                        <a:pt x="380704" y="259301"/>
                        <a:pt x="389330" y="257704"/>
                      </a:cubicBezTo>
                      <a:cubicBezTo>
                        <a:pt x="370155" y="231962"/>
                        <a:pt x="356127" y="198463"/>
                        <a:pt x="349475" y="162531"/>
                      </a:cubicBezTo>
                      <a:cubicBezTo>
                        <a:pt x="342823" y="126601"/>
                        <a:pt x="343930" y="90299"/>
                        <a:pt x="352619" y="59398"/>
                      </a:cubicBezTo>
                      <a:cubicBezTo>
                        <a:pt x="318114" y="65785"/>
                        <a:pt x="298361" y="115356"/>
                        <a:pt x="308498" y="170117"/>
                      </a:cubicBezTo>
                      <a:cubicBezTo>
                        <a:pt x="316101" y="211187"/>
                        <a:pt x="338359" y="243513"/>
                        <a:pt x="363569" y="254414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61DE9840-994A-4C8A-ADD6-873A6D785CF5}"/>
                    </a:ext>
                  </a:extLst>
                </p:cNvPr>
                <p:cNvSpPr/>
                <p:nvPr/>
              </p:nvSpPr>
              <p:spPr>
                <a:xfrm rot="16200000">
                  <a:off x="5369607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D0504224-6AB7-400E-8174-3A4F23D446FA}"/>
                    </a:ext>
                  </a:extLst>
                </p:cNvPr>
                <p:cNvSpPr/>
                <p:nvPr/>
              </p:nvSpPr>
              <p:spPr>
                <a:xfrm rot="16200000">
                  <a:off x="6114938" y="3464607"/>
                  <a:ext cx="114301" cy="262159"/>
                </a:xfrm>
                <a:prstGeom prst="moon">
                  <a:avLst>
                    <a:gd name="adj" fmla="val 26257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1324D4E5-BB3F-4F87-B992-46D8BF93A863}"/>
                    </a:ext>
                  </a:extLst>
                </p:cNvPr>
                <p:cNvGrpSpPr/>
                <p:nvPr/>
              </p:nvGrpSpPr>
              <p:grpSpPr>
                <a:xfrm>
                  <a:off x="5497829" y="3721894"/>
                  <a:ext cx="588646" cy="278605"/>
                  <a:chOff x="5367559" y="3721895"/>
                  <a:chExt cx="849186" cy="221456"/>
                </a:xfrm>
              </p:grpSpPr>
              <p:sp>
                <p:nvSpPr>
                  <p:cNvPr id="243" name="フリーフォーム: 図形 242">
                    <a:extLst>
                      <a:ext uri="{FF2B5EF4-FFF2-40B4-BE49-F238E27FC236}">
                        <a16:creationId xmlns:a16="http://schemas.microsoft.com/office/drawing/2014/main" id="{D9A4325A-4615-445E-8A92-1981DFBD6372}"/>
                      </a:ext>
                    </a:extLst>
                  </p:cNvPr>
                  <p:cNvSpPr/>
                  <p:nvPr/>
                </p:nvSpPr>
                <p:spPr>
                  <a:xfrm>
                    <a:off x="5367559" y="3769519"/>
                    <a:ext cx="849186" cy="114300"/>
                  </a:xfrm>
                  <a:custGeom>
                    <a:avLst/>
                    <a:gdLst>
                      <a:gd name="connsiteX0" fmla="*/ 0 w 849186"/>
                      <a:gd name="connsiteY0" fmla="*/ 0 h 114300"/>
                      <a:gd name="connsiteX1" fmla="*/ 849186 w 849186"/>
                      <a:gd name="connsiteY1" fmla="*/ 0 h 114300"/>
                      <a:gd name="connsiteX2" fmla="*/ 849186 w 849186"/>
                      <a:gd name="connsiteY2" fmla="*/ 63103 h 114300"/>
                      <a:gd name="connsiteX3" fmla="*/ 840484 w 849186"/>
                      <a:gd name="connsiteY3" fmla="*/ 106203 h 114300"/>
                      <a:gd name="connsiteX4" fmla="*/ 835025 w 849186"/>
                      <a:gd name="connsiteY4" fmla="*/ 114300 h 114300"/>
                      <a:gd name="connsiteX5" fmla="*/ 14161 w 849186"/>
                      <a:gd name="connsiteY5" fmla="*/ 114300 h 114300"/>
                      <a:gd name="connsiteX6" fmla="*/ 8702 w 849186"/>
                      <a:gd name="connsiteY6" fmla="*/ 106203 h 114300"/>
                      <a:gd name="connsiteX7" fmla="*/ 0 w 849186"/>
                      <a:gd name="connsiteY7" fmla="*/ 63103 h 114300"/>
                      <a:gd name="connsiteX8" fmla="*/ 0 w 849186"/>
                      <a:gd name="connsiteY8" fmla="*/ 0 h 114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849186" h="114300">
                        <a:moveTo>
                          <a:pt x="0" y="0"/>
                        </a:moveTo>
                        <a:lnTo>
                          <a:pt x="849186" y="0"/>
                        </a:lnTo>
                        <a:lnTo>
                          <a:pt x="849186" y="63103"/>
                        </a:lnTo>
                        <a:cubicBezTo>
                          <a:pt x="849186" y="78391"/>
                          <a:pt x="846088" y="92956"/>
                          <a:pt x="840484" y="106203"/>
                        </a:cubicBezTo>
                        <a:lnTo>
                          <a:pt x="835025" y="114300"/>
                        </a:lnTo>
                        <a:lnTo>
                          <a:pt x="14161" y="114300"/>
                        </a:lnTo>
                        <a:lnTo>
                          <a:pt x="8702" y="106203"/>
                        </a:lnTo>
                        <a:cubicBezTo>
                          <a:pt x="3099" y="92956"/>
                          <a:pt x="0" y="78391"/>
                          <a:pt x="0" y="63103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D74ECA80-673B-441B-9D5C-378BF15A3316}"/>
                      </a:ext>
                    </a:extLst>
                  </p:cNvPr>
                  <p:cNvSpPr/>
                  <p:nvPr/>
                </p:nvSpPr>
                <p:spPr>
                  <a:xfrm>
                    <a:off x="5367559" y="3721895"/>
                    <a:ext cx="849186" cy="47625"/>
                  </a:xfrm>
                  <a:custGeom>
                    <a:avLst/>
                    <a:gdLst>
                      <a:gd name="connsiteX0" fmla="*/ 18613 w 849186"/>
                      <a:gd name="connsiteY0" fmla="*/ 0 h 47625"/>
                      <a:gd name="connsiteX1" fmla="*/ 830573 w 849186"/>
                      <a:gd name="connsiteY1" fmla="*/ 0 h 47625"/>
                      <a:gd name="connsiteX2" fmla="*/ 849186 w 849186"/>
                      <a:gd name="connsiteY2" fmla="*/ 18613 h 47625"/>
                      <a:gd name="connsiteX3" fmla="*/ 849186 w 849186"/>
                      <a:gd name="connsiteY3" fmla="*/ 47625 h 47625"/>
                      <a:gd name="connsiteX4" fmla="*/ 0 w 849186"/>
                      <a:gd name="connsiteY4" fmla="*/ 47625 h 47625"/>
                      <a:gd name="connsiteX5" fmla="*/ 0 w 849186"/>
                      <a:gd name="connsiteY5" fmla="*/ 18613 h 47625"/>
                      <a:gd name="connsiteX6" fmla="*/ 18613 w 849186"/>
                      <a:gd name="connsiteY6" fmla="*/ 0 h 476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49186" h="47625">
                        <a:moveTo>
                          <a:pt x="18613" y="0"/>
                        </a:moveTo>
                        <a:lnTo>
                          <a:pt x="830573" y="0"/>
                        </a:lnTo>
                        <a:cubicBezTo>
                          <a:pt x="840853" y="0"/>
                          <a:pt x="849186" y="8333"/>
                          <a:pt x="849186" y="18613"/>
                        </a:cubicBezTo>
                        <a:lnTo>
                          <a:pt x="849186" y="47625"/>
                        </a:lnTo>
                        <a:lnTo>
                          <a:pt x="0" y="47625"/>
                        </a:lnTo>
                        <a:lnTo>
                          <a:pt x="0" y="18613"/>
                        </a:lnTo>
                        <a:cubicBezTo>
                          <a:pt x="0" y="8333"/>
                          <a:pt x="8333" y="0"/>
                          <a:pt x="18613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A9361A58-624C-4C53-80AC-97C1019B9587}"/>
                      </a:ext>
                    </a:extLst>
                  </p:cNvPr>
                  <p:cNvSpPr/>
                  <p:nvPr/>
                </p:nvSpPr>
                <p:spPr>
                  <a:xfrm>
                    <a:off x="5381720" y="3883820"/>
                    <a:ext cx="820864" cy="59531"/>
                  </a:xfrm>
                  <a:custGeom>
                    <a:avLst/>
                    <a:gdLst>
                      <a:gd name="connsiteX0" fmla="*/ 0 w 820864"/>
                      <a:gd name="connsiteY0" fmla="*/ 0 h 59531"/>
                      <a:gd name="connsiteX1" fmla="*/ 820864 w 820864"/>
                      <a:gd name="connsiteY1" fmla="*/ 0 h 59531"/>
                      <a:gd name="connsiteX2" fmla="*/ 802593 w 820864"/>
                      <a:gd name="connsiteY2" fmla="*/ 27099 h 59531"/>
                      <a:gd name="connsiteX3" fmla="*/ 724297 w 820864"/>
                      <a:gd name="connsiteY3" fmla="*/ 59531 h 59531"/>
                      <a:gd name="connsiteX4" fmla="*/ 96567 w 820864"/>
                      <a:gd name="connsiteY4" fmla="*/ 59531 h 59531"/>
                      <a:gd name="connsiteX5" fmla="*/ 18271 w 820864"/>
                      <a:gd name="connsiteY5" fmla="*/ 27099 h 59531"/>
                      <a:gd name="connsiteX6" fmla="*/ 0 w 820864"/>
                      <a:gd name="connsiteY6" fmla="*/ 0 h 595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820864" h="59531">
                        <a:moveTo>
                          <a:pt x="0" y="0"/>
                        </a:moveTo>
                        <a:lnTo>
                          <a:pt x="820864" y="0"/>
                        </a:lnTo>
                        <a:lnTo>
                          <a:pt x="802593" y="27099"/>
                        </a:lnTo>
                        <a:cubicBezTo>
                          <a:pt x="782556" y="47137"/>
                          <a:pt x="754874" y="59531"/>
                          <a:pt x="724297" y="59531"/>
                        </a:cubicBezTo>
                        <a:lnTo>
                          <a:pt x="96567" y="59531"/>
                        </a:lnTo>
                        <a:cubicBezTo>
                          <a:pt x="65991" y="59531"/>
                          <a:pt x="38309" y="47137"/>
                          <a:pt x="18271" y="2709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7E74BC39-9660-4FE6-875A-BCFDD86A1995}"/>
                    </a:ext>
                  </a:extLst>
                </p:cNvPr>
                <p:cNvSpPr/>
                <p:nvPr/>
              </p:nvSpPr>
              <p:spPr>
                <a:xfrm>
                  <a:off x="5593079" y="3557588"/>
                  <a:ext cx="398146" cy="1514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上の 2 つの角を丸める 235">
                  <a:extLst>
                    <a:ext uri="{FF2B5EF4-FFF2-40B4-BE49-F238E27FC236}">
                      <a16:creationId xmlns:a16="http://schemas.microsoft.com/office/drawing/2014/main" id="{E958D5A6-42E5-4F3D-BC93-16F11A20978F}"/>
                    </a:ext>
                  </a:extLst>
                </p:cNvPr>
                <p:cNvSpPr/>
                <p:nvPr/>
              </p:nvSpPr>
              <p:spPr>
                <a:xfrm>
                  <a:off x="5697854" y="3401358"/>
                  <a:ext cx="188596" cy="37147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弦 236">
                  <a:extLst>
                    <a:ext uri="{FF2B5EF4-FFF2-40B4-BE49-F238E27FC236}">
                      <a16:creationId xmlns:a16="http://schemas.microsoft.com/office/drawing/2014/main" id="{08FE1755-8A5B-43E5-A76B-B1C42981C5F7}"/>
                    </a:ext>
                  </a:extLst>
                </p:cNvPr>
                <p:cNvSpPr/>
                <p:nvPr/>
              </p:nvSpPr>
              <p:spPr>
                <a:xfrm>
                  <a:off x="5289706" y="3087851"/>
                  <a:ext cx="404808" cy="404808"/>
                </a:xfrm>
                <a:prstGeom prst="chord">
                  <a:avLst>
                    <a:gd name="adj1" fmla="val 1020773"/>
                    <a:gd name="adj2" fmla="val 1342004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弦 237">
                  <a:extLst>
                    <a:ext uri="{FF2B5EF4-FFF2-40B4-BE49-F238E27FC236}">
                      <a16:creationId xmlns:a16="http://schemas.microsoft.com/office/drawing/2014/main" id="{178732E8-1479-4EAB-8112-820D637CF599}"/>
                    </a:ext>
                  </a:extLst>
                </p:cNvPr>
                <p:cNvSpPr/>
                <p:nvPr/>
              </p:nvSpPr>
              <p:spPr>
                <a:xfrm flipH="1">
                  <a:off x="5878437" y="3087851"/>
                  <a:ext cx="404808" cy="404808"/>
                </a:xfrm>
                <a:prstGeom prst="chord">
                  <a:avLst>
                    <a:gd name="adj1" fmla="val 1020773"/>
                    <a:gd name="adj2" fmla="val 1342004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台形 238">
                  <a:extLst>
                    <a:ext uri="{FF2B5EF4-FFF2-40B4-BE49-F238E27FC236}">
                      <a16:creationId xmlns:a16="http://schemas.microsoft.com/office/drawing/2014/main" id="{BF0AC23F-0C18-4A2F-9949-A0E6439D97AC}"/>
                    </a:ext>
                  </a:extLst>
                </p:cNvPr>
                <p:cNvSpPr/>
                <p:nvPr/>
              </p:nvSpPr>
              <p:spPr>
                <a:xfrm rot="7200000">
                  <a:off x="5449358" y="3010531"/>
                  <a:ext cx="141383" cy="442267"/>
                </a:xfrm>
                <a:prstGeom prst="trapezoid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台形 239">
                  <a:extLst>
                    <a:ext uri="{FF2B5EF4-FFF2-40B4-BE49-F238E27FC236}">
                      <a16:creationId xmlns:a16="http://schemas.microsoft.com/office/drawing/2014/main" id="{CD6CC6FF-480B-45BA-83D7-48A3417BA49C}"/>
                    </a:ext>
                  </a:extLst>
                </p:cNvPr>
                <p:cNvSpPr/>
                <p:nvPr/>
              </p:nvSpPr>
              <p:spPr>
                <a:xfrm rot="14400000" flipH="1">
                  <a:off x="5990694" y="3010533"/>
                  <a:ext cx="141383" cy="442267"/>
                </a:xfrm>
                <a:prstGeom prst="trapezoid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四角形: 上の 2 つの角を丸める 240">
                  <a:extLst>
                    <a:ext uri="{FF2B5EF4-FFF2-40B4-BE49-F238E27FC236}">
                      <a16:creationId xmlns:a16="http://schemas.microsoft.com/office/drawing/2014/main" id="{15D789C4-AF5F-47C3-A63B-FAB4FFD025AF}"/>
                    </a:ext>
                  </a:extLst>
                </p:cNvPr>
                <p:cNvSpPr/>
                <p:nvPr/>
              </p:nvSpPr>
              <p:spPr>
                <a:xfrm>
                  <a:off x="5225172" y="2322748"/>
                  <a:ext cx="1139909" cy="6623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四角形: 上の 2 つの角を丸める 241">
                  <a:extLst>
                    <a:ext uri="{FF2B5EF4-FFF2-40B4-BE49-F238E27FC236}">
                      <a16:creationId xmlns:a16="http://schemas.microsoft.com/office/drawing/2014/main" id="{96240E64-C351-4270-AC44-F97236F2E450}"/>
                    </a:ext>
                  </a:extLst>
                </p:cNvPr>
                <p:cNvSpPr/>
                <p:nvPr/>
              </p:nvSpPr>
              <p:spPr>
                <a:xfrm>
                  <a:off x="5760953" y="2330755"/>
                  <a:ext cx="68348" cy="6623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四角形: 上の 2 つの角を丸める 220">
                <a:extLst>
                  <a:ext uri="{FF2B5EF4-FFF2-40B4-BE49-F238E27FC236}">
                    <a16:creationId xmlns:a16="http://schemas.microsoft.com/office/drawing/2014/main" id="{4F062BF3-ECAD-4DA7-A637-95C72A891430}"/>
                  </a:ext>
                </a:extLst>
              </p:cNvPr>
              <p:cNvSpPr/>
              <p:nvPr/>
            </p:nvSpPr>
            <p:spPr>
              <a:xfrm rot="18900000">
                <a:off x="5323986" y="4340641"/>
                <a:ext cx="337680" cy="278214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56FA67EE-5D19-44E0-8496-95B67BFCD214}"/>
                  </a:ext>
                </a:extLst>
              </p:cNvPr>
              <p:cNvSpPr/>
              <p:nvPr/>
            </p:nvSpPr>
            <p:spPr>
              <a:xfrm rot="18900000">
                <a:off x="5561313" y="4106040"/>
                <a:ext cx="337680" cy="278214"/>
              </a:xfrm>
              <a:prstGeom prst="round2SameRect">
                <a:avLst>
                  <a:gd name="adj1" fmla="val 36907"/>
                  <a:gd name="adj2" fmla="val 33990"/>
                </a:avLst>
              </a:pr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矢印: 五方向 222">
                <a:extLst>
                  <a:ext uri="{FF2B5EF4-FFF2-40B4-BE49-F238E27FC236}">
                    <a16:creationId xmlns:a16="http://schemas.microsoft.com/office/drawing/2014/main" id="{8E9DF862-5241-4DAF-A421-F98B95B32CD5}"/>
                  </a:ext>
                </a:extLst>
              </p:cNvPr>
              <p:cNvSpPr/>
              <p:nvPr/>
            </p:nvSpPr>
            <p:spPr>
              <a:xfrm rot="18900000">
                <a:off x="5689199" y="3602464"/>
                <a:ext cx="1320939" cy="45719"/>
              </a:xfrm>
              <a:prstGeom prst="homePlate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四角形: 角を丸くする 223">
                <a:extLst>
                  <a:ext uri="{FF2B5EF4-FFF2-40B4-BE49-F238E27FC236}">
                    <a16:creationId xmlns:a16="http://schemas.microsoft.com/office/drawing/2014/main" id="{5D745AB8-4226-4648-95FE-888BAC7EF204}"/>
                  </a:ext>
                </a:extLst>
              </p:cNvPr>
              <p:cNvSpPr/>
              <p:nvPr/>
            </p:nvSpPr>
            <p:spPr>
              <a:xfrm rot="18900000">
                <a:off x="5832336" y="3901066"/>
                <a:ext cx="79188" cy="386590"/>
              </a:xfrm>
              <a:prstGeom prst="roundRect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FB4B44AF-E97A-4B6F-AE99-25447EF95F4F}"/>
                  </a:ext>
                </a:extLst>
              </p:cNvPr>
              <p:cNvSpPr/>
              <p:nvPr/>
            </p:nvSpPr>
            <p:spPr>
              <a:xfrm>
                <a:off x="5186362" y="3393613"/>
                <a:ext cx="87635" cy="876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095FF6F4-DA94-42B3-88DC-71B6553FD914}"/>
                  </a:ext>
                </a:extLst>
              </p:cNvPr>
              <p:cNvSpPr/>
              <p:nvPr/>
            </p:nvSpPr>
            <p:spPr>
              <a:xfrm>
                <a:off x="5567362" y="3647613"/>
                <a:ext cx="87635" cy="87635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月 185">
              <a:extLst>
                <a:ext uri="{FF2B5EF4-FFF2-40B4-BE49-F238E27FC236}">
                  <a16:creationId xmlns:a16="http://schemas.microsoft.com/office/drawing/2014/main" id="{B18F96E8-5A51-435E-B2A2-06152B693C0E}"/>
                </a:ext>
              </a:extLst>
            </p:cNvPr>
            <p:cNvSpPr/>
            <p:nvPr/>
          </p:nvSpPr>
          <p:spPr>
            <a:xfrm rot="8360439">
              <a:off x="4957541" y="2681535"/>
              <a:ext cx="101600" cy="46902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月 186">
              <a:extLst>
                <a:ext uri="{FF2B5EF4-FFF2-40B4-BE49-F238E27FC236}">
                  <a16:creationId xmlns:a16="http://schemas.microsoft.com/office/drawing/2014/main" id="{64A4ADED-124A-4D0C-A469-0F8A93A195D7}"/>
                </a:ext>
              </a:extLst>
            </p:cNvPr>
            <p:cNvSpPr/>
            <p:nvPr/>
          </p:nvSpPr>
          <p:spPr>
            <a:xfrm rot="15300000">
              <a:off x="4575878" y="4119724"/>
              <a:ext cx="102975" cy="383691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月 187">
              <a:extLst>
                <a:ext uri="{FF2B5EF4-FFF2-40B4-BE49-F238E27FC236}">
                  <a16:creationId xmlns:a16="http://schemas.microsoft.com/office/drawing/2014/main" id="{4EA01687-20F0-45A6-BDF2-76D5D09A6C46}"/>
                </a:ext>
              </a:extLst>
            </p:cNvPr>
            <p:cNvSpPr/>
            <p:nvPr/>
          </p:nvSpPr>
          <p:spPr>
            <a:xfrm rot="16031621">
              <a:off x="3941773" y="4103585"/>
              <a:ext cx="97274" cy="524058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3C96F772-445A-4FF6-A6A2-B88AA579422B}"/>
                </a:ext>
              </a:extLst>
            </p:cNvPr>
            <p:cNvSpPr/>
            <p:nvPr/>
          </p:nvSpPr>
          <p:spPr>
            <a:xfrm>
              <a:off x="3213100" y="4053443"/>
              <a:ext cx="813236" cy="570644"/>
            </a:xfrm>
            <a:custGeom>
              <a:avLst/>
              <a:gdLst>
                <a:gd name="connsiteX0" fmla="*/ 575390 w 813236"/>
                <a:gd name="connsiteY0" fmla="*/ 0 h 570644"/>
                <a:gd name="connsiteX1" fmla="*/ 658174 w 813236"/>
                <a:gd name="connsiteY1" fmla="*/ 0 h 570644"/>
                <a:gd name="connsiteX2" fmla="*/ 716972 w 813236"/>
                <a:gd name="connsiteY2" fmla="*/ 58798 h 570644"/>
                <a:gd name="connsiteX3" fmla="*/ 716972 w 813236"/>
                <a:gd name="connsiteY3" fmla="*/ 163381 h 570644"/>
                <a:gd name="connsiteX4" fmla="*/ 716972 w 813236"/>
                <a:gd name="connsiteY4" fmla="*/ 205021 h 570644"/>
                <a:gd name="connsiteX5" fmla="*/ 760321 w 813236"/>
                <a:gd name="connsiteY5" fmla="*/ 230049 h 570644"/>
                <a:gd name="connsiteX6" fmla="*/ 799045 w 813236"/>
                <a:gd name="connsiteY6" fmla="*/ 374568 h 570644"/>
                <a:gd name="connsiteX7" fmla="*/ 747425 w 813236"/>
                <a:gd name="connsiteY7" fmla="*/ 463976 h 570644"/>
                <a:gd name="connsiteX8" fmla="*/ 719634 w 813236"/>
                <a:gd name="connsiteY8" fmla="*/ 495482 h 570644"/>
                <a:gd name="connsiteX9" fmla="*/ 715027 w 813236"/>
                <a:gd name="connsiteY9" fmla="*/ 497730 h 570644"/>
                <a:gd name="connsiteX10" fmla="*/ 710485 w 813236"/>
                <a:gd name="connsiteY10" fmla="*/ 520227 h 570644"/>
                <a:gd name="connsiteX11" fmla="*/ 634423 w 813236"/>
                <a:gd name="connsiteY11" fmla="*/ 570644 h 570644"/>
                <a:gd name="connsiteX12" fmla="*/ 82549 w 813236"/>
                <a:gd name="connsiteY12" fmla="*/ 570644 h 570644"/>
                <a:gd name="connsiteX13" fmla="*/ 0 w 813236"/>
                <a:gd name="connsiteY13" fmla="*/ 488095 h 570644"/>
                <a:gd name="connsiteX14" fmla="*/ 0 w 813236"/>
                <a:gd name="connsiteY14" fmla="*/ 163381 h 570644"/>
                <a:gd name="connsiteX15" fmla="*/ 81455 w 813236"/>
                <a:gd name="connsiteY15" fmla="*/ 81926 h 570644"/>
                <a:gd name="connsiteX16" fmla="*/ 138360 w 813236"/>
                <a:gd name="connsiteY16" fmla="*/ 81926 h 570644"/>
                <a:gd name="connsiteX17" fmla="*/ 149639 w 813236"/>
                <a:gd name="connsiteY17" fmla="*/ 54698 h 570644"/>
                <a:gd name="connsiteX18" fmla="*/ 191215 w 813236"/>
                <a:gd name="connsiteY18" fmla="*/ 37476 h 570644"/>
                <a:gd name="connsiteX19" fmla="*/ 273999 w 813236"/>
                <a:gd name="connsiteY19" fmla="*/ 37476 h 570644"/>
                <a:gd name="connsiteX20" fmla="*/ 315576 w 813236"/>
                <a:gd name="connsiteY20" fmla="*/ 54698 h 570644"/>
                <a:gd name="connsiteX21" fmla="*/ 320437 w 813236"/>
                <a:gd name="connsiteY21" fmla="*/ 66434 h 570644"/>
                <a:gd name="connsiteX22" fmla="*/ 324363 w 813236"/>
                <a:gd name="connsiteY22" fmla="*/ 46989 h 570644"/>
                <a:gd name="connsiteX23" fmla="*/ 378540 w 813236"/>
                <a:gd name="connsiteY23" fmla="*/ 11078 h 570644"/>
                <a:gd name="connsiteX24" fmla="*/ 461324 w 813236"/>
                <a:gd name="connsiteY24" fmla="*/ 11078 h 570644"/>
                <a:gd name="connsiteX25" fmla="*/ 515501 w 813236"/>
                <a:gd name="connsiteY25" fmla="*/ 46989 h 570644"/>
                <a:gd name="connsiteX26" fmla="*/ 517239 w 813236"/>
                <a:gd name="connsiteY26" fmla="*/ 55595 h 570644"/>
                <a:gd name="connsiteX27" fmla="*/ 521213 w 813236"/>
                <a:gd name="connsiteY27" fmla="*/ 35911 h 570644"/>
                <a:gd name="connsiteX28" fmla="*/ 575390 w 813236"/>
                <a:gd name="connsiteY28" fmla="*/ 0 h 57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13236" h="570644">
                  <a:moveTo>
                    <a:pt x="575390" y="0"/>
                  </a:moveTo>
                  <a:lnTo>
                    <a:pt x="658174" y="0"/>
                  </a:lnTo>
                  <a:cubicBezTo>
                    <a:pt x="690647" y="0"/>
                    <a:pt x="716972" y="26325"/>
                    <a:pt x="716972" y="58798"/>
                  </a:cubicBezTo>
                  <a:lnTo>
                    <a:pt x="716972" y="163381"/>
                  </a:lnTo>
                  <a:lnTo>
                    <a:pt x="716972" y="205021"/>
                  </a:lnTo>
                  <a:lnTo>
                    <a:pt x="760321" y="230049"/>
                  </a:lnTo>
                  <a:cubicBezTo>
                    <a:pt x="810922" y="259263"/>
                    <a:pt x="828259" y="323967"/>
                    <a:pt x="799045" y="374568"/>
                  </a:cubicBezTo>
                  <a:lnTo>
                    <a:pt x="747425" y="463976"/>
                  </a:lnTo>
                  <a:cubicBezTo>
                    <a:pt x="740121" y="476626"/>
                    <a:pt x="730599" y="487197"/>
                    <a:pt x="719634" y="495482"/>
                  </a:cubicBezTo>
                  <a:lnTo>
                    <a:pt x="715027" y="497730"/>
                  </a:lnTo>
                  <a:lnTo>
                    <a:pt x="710485" y="520227"/>
                  </a:lnTo>
                  <a:cubicBezTo>
                    <a:pt x="697954" y="549855"/>
                    <a:pt x="668616" y="570644"/>
                    <a:pt x="634423" y="570644"/>
                  </a:cubicBezTo>
                  <a:lnTo>
                    <a:pt x="82549" y="570644"/>
                  </a:lnTo>
                  <a:cubicBezTo>
                    <a:pt x="36958" y="570644"/>
                    <a:pt x="0" y="533686"/>
                    <a:pt x="0" y="488095"/>
                  </a:cubicBezTo>
                  <a:lnTo>
                    <a:pt x="0" y="163381"/>
                  </a:lnTo>
                  <a:cubicBezTo>
                    <a:pt x="0" y="118395"/>
                    <a:pt x="36469" y="81926"/>
                    <a:pt x="81455" y="81926"/>
                  </a:cubicBezTo>
                  <a:lnTo>
                    <a:pt x="138360" y="81926"/>
                  </a:lnTo>
                  <a:lnTo>
                    <a:pt x="149639" y="54698"/>
                  </a:lnTo>
                  <a:cubicBezTo>
                    <a:pt x="160279" y="44057"/>
                    <a:pt x="174979" y="37476"/>
                    <a:pt x="191215" y="37476"/>
                  </a:cubicBezTo>
                  <a:lnTo>
                    <a:pt x="273999" y="37476"/>
                  </a:lnTo>
                  <a:cubicBezTo>
                    <a:pt x="290236" y="37476"/>
                    <a:pt x="304935" y="44057"/>
                    <a:pt x="315576" y="54698"/>
                  </a:cubicBezTo>
                  <a:lnTo>
                    <a:pt x="320437" y="66434"/>
                  </a:lnTo>
                  <a:lnTo>
                    <a:pt x="324363" y="46989"/>
                  </a:lnTo>
                  <a:cubicBezTo>
                    <a:pt x="333289" y="25886"/>
                    <a:pt x="354185" y="11078"/>
                    <a:pt x="378540" y="11078"/>
                  </a:cubicBezTo>
                  <a:lnTo>
                    <a:pt x="461324" y="11078"/>
                  </a:lnTo>
                  <a:cubicBezTo>
                    <a:pt x="485679" y="11078"/>
                    <a:pt x="506575" y="25886"/>
                    <a:pt x="515501" y="46989"/>
                  </a:cubicBezTo>
                  <a:lnTo>
                    <a:pt x="517239" y="55595"/>
                  </a:lnTo>
                  <a:lnTo>
                    <a:pt x="521213" y="35911"/>
                  </a:lnTo>
                  <a:cubicBezTo>
                    <a:pt x="530139" y="14808"/>
                    <a:pt x="551035" y="0"/>
                    <a:pt x="575390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矢印: 五方向 189">
              <a:extLst>
                <a:ext uri="{FF2B5EF4-FFF2-40B4-BE49-F238E27FC236}">
                  <a16:creationId xmlns:a16="http://schemas.microsoft.com/office/drawing/2014/main" id="{003C3E8A-24A5-45A3-8924-075D2DF42D08}"/>
                </a:ext>
              </a:extLst>
            </p:cNvPr>
            <p:cNvSpPr/>
            <p:nvPr/>
          </p:nvSpPr>
          <p:spPr>
            <a:xfrm rot="16200000">
              <a:off x="2794051" y="3936995"/>
              <a:ext cx="753549" cy="630099"/>
            </a:xfrm>
            <a:prstGeom prst="homePlate">
              <a:avLst>
                <a:gd name="adj" fmla="val 30852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月 190">
              <a:extLst>
                <a:ext uri="{FF2B5EF4-FFF2-40B4-BE49-F238E27FC236}">
                  <a16:creationId xmlns:a16="http://schemas.microsoft.com/office/drawing/2014/main" id="{A156400C-9AF0-40F8-99AB-F638AF478EDB}"/>
                </a:ext>
              </a:extLst>
            </p:cNvPr>
            <p:cNvSpPr/>
            <p:nvPr/>
          </p:nvSpPr>
          <p:spPr>
            <a:xfrm rot="16648699">
              <a:off x="4412075" y="3786162"/>
              <a:ext cx="97274" cy="524058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月 191">
              <a:extLst>
                <a:ext uri="{FF2B5EF4-FFF2-40B4-BE49-F238E27FC236}">
                  <a16:creationId xmlns:a16="http://schemas.microsoft.com/office/drawing/2014/main" id="{30FC44F2-DB66-429F-84F1-A92BAFA98B29}"/>
                </a:ext>
              </a:extLst>
            </p:cNvPr>
            <p:cNvSpPr/>
            <p:nvPr/>
          </p:nvSpPr>
          <p:spPr>
            <a:xfrm rot="16648699">
              <a:off x="4545425" y="4230661"/>
              <a:ext cx="97274" cy="524058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E4E96F11-06E8-4C74-80F0-6F53B55399F3}"/>
                </a:ext>
              </a:extLst>
            </p:cNvPr>
            <p:cNvSpPr/>
            <p:nvPr/>
          </p:nvSpPr>
          <p:spPr>
            <a:xfrm rot="12600000">
              <a:off x="5045854" y="3974678"/>
              <a:ext cx="230089" cy="205365"/>
            </a:xfrm>
            <a:prstGeom prst="trapezoid">
              <a:avLst>
                <a:gd name="adj" fmla="val 49736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3" name="グループ化 272">
            <a:extLst>
              <a:ext uri="{FF2B5EF4-FFF2-40B4-BE49-F238E27FC236}">
                <a16:creationId xmlns:a16="http://schemas.microsoft.com/office/drawing/2014/main" id="{A9AE3177-D80F-41E6-A520-D4E154D3F70B}"/>
              </a:ext>
            </a:extLst>
          </p:cNvPr>
          <p:cNvGrpSpPr/>
          <p:nvPr/>
        </p:nvGrpSpPr>
        <p:grpSpPr>
          <a:xfrm>
            <a:off x="6632247" y="1540334"/>
            <a:ext cx="2616914" cy="1280413"/>
            <a:chOff x="4002195" y="3314701"/>
            <a:chExt cx="4867486" cy="2381581"/>
          </a:xfrm>
        </p:grpSpPr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559F27CF-4112-41ED-8909-DBACEDF9FD4F}"/>
                </a:ext>
              </a:extLst>
            </p:cNvPr>
            <p:cNvSpPr/>
            <p:nvPr/>
          </p:nvSpPr>
          <p:spPr>
            <a:xfrm>
              <a:off x="4002195" y="4835526"/>
              <a:ext cx="4867486" cy="860756"/>
            </a:xfrm>
            <a:custGeom>
              <a:avLst/>
              <a:gdLst>
                <a:gd name="connsiteX0" fmla="*/ 2433743 w 4867486"/>
                <a:gd name="connsiteY0" fmla="*/ 0 h 860756"/>
                <a:gd name="connsiteX1" fmla="*/ 4867486 w 4867486"/>
                <a:gd name="connsiteY1" fmla="*/ 430378 h 860756"/>
                <a:gd name="connsiteX2" fmla="*/ 4451841 w 4867486"/>
                <a:gd name="connsiteY2" fmla="*/ 671007 h 860756"/>
                <a:gd name="connsiteX3" fmla="*/ 4333610 w 4867486"/>
                <a:gd name="connsiteY3" fmla="*/ 696347 h 860756"/>
                <a:gd name="connsiteX4" fmla="*/ 3334929 w 4867486"/>
                <a:gd name="connsiteY4" fmla="*/ 450656 h 860756"/>
                <a:gd name="connsiteX5" fmla="*/ 3296600 w 4867486"/>
                <a:gd name="connsiteY5" fmla="*/ 571792 h 860756"/>
                <a:gd name="connsiteX6" fmla="*/ 3739428 w 4867486"/>
                <a:gd name="connsiteY6" fmla="*/ 792538 h 860756"/>
                <a:gd name="connsiteX7" fmla="*/ 3381066 w 4867486"/>
                <a:gd name="connsiteY7" fmla="*/ 826935 h 860756"/>
                <a:gd name="connsiteX8" fmla="*/ 2433743 w 4867486"/>
                <a:gd name="connsiteY8" fmla="*/ 860756 h 860756"/>
                <a:gd name="connsiteX9" fmla="*/ 0 w 4867486"/>
                <a:gd name="connsiteY9" fmla="*/ 430378 h 860756"/>
                <a:gd name="connsiteX10" fmla="*/ 2433743 w 4867486"/>
                <a:gd name="connsiteY10" fmla="*/ 0 h 860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867486" h="860756">
                  <a:moveTo>
                    <a:pt x="2433743" y="0"/>
                  </a:moveTo>
                  <a:cubicBezTo>
                    <a:pt x="3777862" y="0"/>
                    <a:pt x="4867486" y="192687"/>
                    <a:pt x="4867486" y="430378"/>
                  </a:cubicBezTo>
                  <a:cubicBezTo>
                    <a:pt x="4867486" y="519512"/>
                    <a:pt x="4714258" y="602318"/>
                    <a:pt x="4451841" y="671007"/>
                  </a:cubicBezTo>
                  <a:lnTo>
                    <a:pt x="4333610" y="696347"/>
                  </a:lnTo>
                  <a:lnTo>
                    <a:pt x="3334929" y="450656"/>
                  </a:lnTo>
                  <a:lnTo>
                    <a:pt x="3296600" y="571792"/>
                  </a:lnTo>
                  <a:lnTo>
                    <a:pt x="3739428" y="792538"/>
                  </a:lnTo>
                  <a:lnTo>
                    <a:pt x="3381066" y="826935"/>
                  </a:lnTo>
                  <a:cubicBezTo>
                    <a:pt x="3089897" y="848713"/>
                    <a:pt x="2769773" y="860756"/>
                    <a:pt x="2433743" y="860756"/>
                  </a:cubicBezTo>
                  <a:cubicBezTo>
                    <a:pt x="1089624" y="860756"/>
                    <a:pt x="0" y="668069"/>
                    <a:pt x="0" y="430378"/>
                  </a:cubicBezTo>
                  <a:cubicBezTo>
                    <a:pt x="0" y="192687"/>
                    <a:pt x="1089624" y="0"/>
                    <a:pt x="2433743" y="0"/>
                  </a:cubicBezTo>
                  <a:close/>
                </a:path>
              </a:pathLst>
            </a:custGeom>
            <a:solidFill>
              <a:srgbClr val="33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1E34C86D-D0B2-4B27-9C7C-CDAD7D63293B}"/>
                </a:ext>
              </a:extLst>
            </p:cNvPr>
            <p:cNvGrpSpPr/>
            <p:nvPr/>
          </p:nvGrpSpPr>
          <p:grpSpPr>
            <a:xfrm>
              <a:off x="4128391" y="3314701"/>
              <a:ext cx="938910" cy="1885950"/>
              <a:chOff x="1684020" y="1994973"/>
              <a:chExt cx="1356360" cy="1541468"/>
            </a:xfrm>
            <a:solidFill>
              <a:srgbClr val="996633"/>
            </a:solidFill>
          </p:grpSpPr>
          <p:sp>
            <p:nvSpPr>
              <p:cNvPr id="295" name="台形 294">
                <a:extLst>
                  <a:ext uri="{FF2B5EF4-FFF2-40B4-BE49-F238E27FC236}">
                    <a16:creationId xmlns:a16="http://schemas.microsoft.com/office/drawing/2014/main" id="{ECC9C2B2-60A1-43FA-9668-9C15F058B50F}"/>
                  </a:ext>
                </a:extLst>
              </p:cNvPr>
              <p:cNvSpPr/>
              <p:nvPr/>
            </p:nvSpPr>
            <p:spPr>
              <a:xfrm rot="165494">
                <a:off x="2388870" y="1994973"/>
                <a:ext cx="147441" cy="1502607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平行四辺形 294">
                <a:extLst>
                  <a:ext uri="{FF2B5EF4-FFF2-40B4-BE49-F238E27FC236}">
                    <a16:creationId xmlns:a16="http://schemas.microsoft.com/office/drawing/2014/main" id="{D1267E27-5667-4A8C-9282-A41D162D8773}"/>
                  </a:ext>
                </a:extLst>
              </p:cNvPr>
              <p:cNvSpPr/>
              <p:nvPr/>
            </p:nvSpPr>
            <p:spPr>
              <a:xfrm rot="5400000">
                <a:off x="2291573" y="2572769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平行四辺形 294">
                <a:extLst>
                  <a:ext uri="{FF2B5EF4-FFF2-40B4-BE49-F238E27FC236}">
                    <a16:creationId xmlns:a16="http://schemas.microsoft.com/office/drawing/2014/main" id="{FD1A9495-276E-42A6-876A-44EB87EB381F}"/>
                  </a:ext>
                </a:extLst>
              </p:cNvPr>
              <p:cNvSpPr/>
              <p:nvPr/>
            </p:nvSpPr>
            <p:spPr>
              <a:xfrm rot="5400000">
                <a:off x="2291573" y="2209137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平行四辺形 294">
                <a:extLst>
                  <a:ext uri="{FF2B5EF4-FFF2-40B4-BE49-F238E27FC236}">
                    <a16:creationId xmlns:a16="http://schemas.microsoft.com/office/drawing/2014/main" id="{255A72B5-7D22-4040-A28F-0910842B44F6}"/>
                  </a:ext>
                </a:extLst>
              </p:cNvPr>
              <p:cNvSpPr/>
              <p:nvPr/>
            </p:nvSpPr>
            <p:spPr>
              <a:xfrm rot="5400000">
                <a:off x="2291573" y="1774797"/>
                <a:ext cx="65013" cy="1127719"/>
              </a:xfrm>
              <a:custGeom>
                <a:avLst/>
                <a:gdLst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06091 w 154789"/>
                  <a:gd name="connsiteY3" fmla="*/ 1195255 h 1195255"/>
                  <a:gd name="connsiteX4" fmla="*/ 0 w 154789"/>
                  <a:gd name="connsiteY4" fmla="*/ 1195255 h 1195255"/>
                  <a:gd name="connsiteX0" fmla="*/ 0 w 154789"/>
                  <a:gd name="connsiteY0" fmla="*/ 1195255 h 1195255"/>
                  <a:gd name="connsiteX1" fmla="*/ 48698 w 154789"/>
                  <a:gd name="connsiteY1" fmla="*/ 0 h 1195255"/>
                  <a:gd name="connsiteX2" fmla="*/ 154789 w 154789"/>
                  <a:gd name="connsiteY2" fmla="*/ 0 h 1195255"/>
                  <a:gd name="connsiteX3" fmla="*/ 144191 w 154789"/>
                  <a:gd name="connsiteY3" fmla="*/ 920935 h 1195255"/>
                  <a:gd name="connsiteX4" fmla="*/ 0 w 154789"/>
                  <a:gd name="connsiteY4" fmla="*/ 1195255 h 1195255"/>
                  <a:gd name="connsiteX0" fmla="*/ 35122 w 106091"/>
                  <a:gd name="connsiteY0" fmla="*/ 1233355 h 1233355"/>
                  <a:gd name="connsiteX1" fmla="*/ 0 w 106091"/>
                  <a:gd name="connsiteY1" fmla="*/ 0 h 1233355"/>
                  <a:gd name="connsiteX2" fmla="*/ 106091 w 106091"/>
                  <a:gd name="connsiteY2" fmla="*/ 0 h 1233355"/>
                  <a:gd name="connsiteX3" fmla="*/ 95493 w 106091"/>
                  <a:gd name="connsiteY3" fmla="*/ 920935 h 1233355"/>
                  <a:gd name="connsiteX4" fmla="*/ 35122 w 106091"/>
                  <a:gd name="connsiteY4" fmla="*/ 1233355 h 1233355"/>
                  <a:gd name="connsiteX0" fmla="*/ 57982 w 128951"/>
                  <a:gd name="connsiteY0" fmla="*/ 1233355 h 1233355"/>
                  <a:gd name="connsiteX1" fmla="*/ 0 w 128951"/>
                  <a:gd name="connsiteY1" fmla="*/ 518160 h 1233355"/>
                  <a:gd name="connsiteX2" fmla="*/ 128951 w 128951"/>
                  <a:gd name="connsiteY2" fmla="*/ 0 h 1233355"/>
                  <a:gd name="connsiteX3" fmla="*/ 118353 w 128951"/>
                  <a:gd name="connsiteY3" fmla="*/ 920935 h 1233355"/>
                  <a:gd name="connsiteX4" fmla="*/ 57982 w 128951"/>
                  <a:gd name="connsiteY4" fmla="*/ 1233355 h 1233355"/>
                  <a:gd name="connsiteX0" fmla="*/ 57982 w 118353"/>
                  <a:gd name="connsiteY0" fmla="*/ 1126675 h 1126675"/>
                  <a:gd name="connsiteX1" fmla="*/ 0 w 118353"/>
                  <a:gd name="connsiteY1" fmla="*/ 411480 h 1126675"/>
                  <a:gd name="connsiteX2" fmla="*/ 83231 w 118353"/>
                  <a:gd name="connsiteY2" fmla="*/ 0 h 1126675"/>
                  <a:gd name="connsiteX3" fmla="*/ 118353 w 118353"/>
                  <a:gd name="connsiteY3" fmla="*/ 814255 h 1126675"/>
                  <a:gd name="connsiteX4" fmla="*/ 57982 w 118353"/>
                  <a:gd name="connsiteY4" fmla="*/ 1126675 h 1126675"/>
                  <a:gd name="connsiteX0" fmla="*/ 12262 w 72633"/>
                  <a:gd name="connsiteY0" fmla="*/ 1126675 h 1126675"/>
                  <a:gd name="connsiteX1" fmla="*/ 0 w 72633"/>
                  <a:gd name="connsiteY1" fmla="*/ 327660 h 1126675"/>
                  <a:gd name="connsiteX2" fmla="*/ 37511 w 72633"/>
                  <a:gd name="connsiteY2" fmla="*/ 0 h 1126675"/>
                  <a:gd name="connsiteX3" fmla="*/ 72633 w 72633"/>
                  <a:gd name="connsiteY3" fmla="*/ 814255 h 1126675"/>
                  <a:gd name="connsiteX4" fmla="*/ 12262 w 72633"/>
                  <a:gd name="connsiteY4" fmla="*/ 1126675 h 1126675"/>
                  <a:gd name="connsiteX0" fmla="*/ 12262 w 65013"/>
                  <a:gd name="connsiteY0" fmla="*/ 1126675 h 1126675"/>
                  <a:gd name="connsiteX1" fmla="*/ 0 w 65013"/>
                  <a:gd name="connsiteY1" fmla="*/ 327660 h 1126675"/>
                  <a:gd name="connsiteX2" fmla="*/ 37511 w 65013"/>
                  <a:gd name="connsiteY2" fmla="*/ 0 h 1126675"/>
                  <a:gd name="connsiteX3" fmla="*/ 65013 w 65013"/>
                  <a:gd name="connsiteY3" fmla="*/ 814255 h 1126675"/>
                  <a:gd name="connsiteX4" fmla="*/ 12262 w 65013"/>
                  <a:gd name="connsiteY4" fmla="*/ 1126675 h 1126675"/>
                  <a:gd name="connsiteX0" fmla="*/ 12262 w 65013"/>
                  <a:gd name="connsiteY0" fmla="*/ 1126675 h 1127719"/>
                  <a:gd name="connsiteX1" fmla="*/ 0 w 65013"/>
                  <a:gd name="connsiteY1" fmla="*/ 327660 h 1127719"/>
                  <a:gd name="connsiteX2" fmla="*/ 37511 w 65013"/>
                  <a:gd name="connsiteY2" fmla="*/ 0 h 1127719"/>
                  <a:gd name="connsiteX3" fmla="*/ 65013 w 65013"/>
                  <a:gd name="connsiteY3" fmla="*/ 814255 h 1127719"/>
                  <a:gd name="connsiteX4" fmla="*/ 4838 w 65013"/>
                  <a:gd name="connsiteY4" fmla="*/ 1127719 h 1127719"/>
                  <a:gd name="connsiteX5" fmla="*/ 12262 w 65013"/>
                  <a:gd name="connsiteY5" fmla="*/ 1126675 h 1127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013" h="1127719">
                    <a:moveTo>
                      <a:pt x="12262" y="1126675"/>
                    </a:moveTo>
                    <a:lnTo>
                      <a:pt x="0" y="327660"/>
                    </a:lnTo>
                    <a:lnTo>
                      <a:pt x="37511" y="0"/>
                    </a:lnTo>
                    <a:lnTo>
                      <a:pt x="65013" y="814255"/>
                    </a:lnTo>
                    <a:cubicBezTo>
                      <a:pt x="44955" y="898423"/>
                      <a:pt x="24896" y="1043551"/>
                      <a:pt x="4838" y="1127719"/>
                    </a:cubicBezTo>
                    <a:lnTo>
                      <a:pt x="12262" y="1126675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台形 298">
                <a:extLst>
                  <a:ext uri="{FF2B5EF4-FFF2-40B4-BE49-F238E27FC236}">
                    <a16:creationId xmlns:a16="http://schemas.microsoft.com/office/drawing/2014/main" id="{9F51D217-E5E1-4563-AC1F-FC50EC19AF22}"/>
                  </a:ext>
                </a:extLst>
              </p:cNvPr>
              <p:cNvSpPr/>
              <p:nvPr/>
            </p:nvSpPr>
            <p:spPr>
              <a:xfrm rot="182918">
                <a:off x="1733547" y="1994973"/>
                <a:ext cx="147441" cy="1502607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台形 299">
                <a:extLst>
                  <a:ext uri="{FF2B5EF4-FFF2-40B4-BE49-F238E27FC236}">
                    <a16:creationId xmlns:a16="http://schemas.microsoft.com/office/drawing/2014/main" id="{5168E29B-97BB-428E-967B-6F3B3D070C07}"/>
                  </a:ext>
                </a:extLst>
              </p:cNvPr>
              <p:cNvSpPr/>
              <p:nvPr/>
            </p:nvSpPr>
            <p:spPr>
              <a:xfrm>
                <a:off x="2053447" y="2033834"/>
                <a:ext cx="147441" cy="1502607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台形 300">
                <a:extLst>
                  <a:ext uri="{FF2B5EF4-FFF2-40B4-BE49-F238E27FC236}">
                    <a16:creationId xmlns:a16="http://schemas.microsoft.com/office/drawing/2014/main" id="{77D7D10C-8968-4E6A-84A4-3E2016CCB452}"/>
                  </a:ext>
                </a:extLst>
              </p:cNvPr>
              <p:cNvSpPr/>
              <p:nvPr/>
            </p:nvSpPr>
            <p:spPr>
              <a:xfrm rot="21366074">
                <a:off x="2800207" y="2003354"/>
                <a:ext cx="147441" cy="1502607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四角形: 角を丸くする 301">
                <a:extLst>
                  <a:ext uri="{FF2B5EF4-FFF2-40B4-BE49-F238E27FC236}">
                    <a16:creationId xmlns:a16="http://schemas.microsoft.com/office/drawing/2014/main" id="{06513CF3-3D2A-42F6-98A3-F2721565BAAB}"/>
                  </a:ext>
                </a:extLst>
              </p:cNvPr>
              <p:cNvSpPr/>
              <p:nvPr/>
            </p:nvSpPr>
            <p:spPr>
              <a:xfrm>
                <a:off x="2034539" y="3116580"/>
                <a:ext cx="1005841" cy="68580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四角形: 角を丸くする 302">
                <a:extLst>
                  <a:ext uri="{FF2B5EF4-FFF2-40B4-BE49-F238E27FC236}">
                    <a16:creationId xmlns:a16="http://schemas.microsoft.com/office/drawing/2014/main" id="{E6F2647A-5D90-426C-8322-689DE29F3C7D}"/>
                  </a:ext>
                </a:extLst>
              </p:cNvPr>
              <p:cNvSpPr/>
              <p:nvPr/>
            </p:nvSpPr>
            <p:spPr>
              <a:xfrm>
                <a:off x="2034539" y="2735580"/>
                <a:ext cx="1005841" cy="68580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2B00E3AD-0E8C-4EE8-8269-0CED8907FE7D}"/>
                  </a:ext>
                </a:extLst>
              </p:cNvPr>
              <p:cNvSpPr/>
              <p:nvPr/>
            </p:nvSpPr>
            <p:spPr>
              <a:xfrm>
                <a:off x="2034539" y="2316480"/>
                <a:ext cx="1005841" cy="68580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四角形: 角を丸くする 304">
                <a:extLst>
                  <a:ext uri="{FF2B5EF4-FFF2-40B4-BE49-F238E27FC236}">
                    <a16:creationId xmlns:a16="http://schemas.microsoft.com/office/drawing/2014/main" id="{44F00F65-13F7-488D-9DF1-204BF76A705E}"/>
                  </a:ext>
                </a:extLst>
              </p:cNvPr>
              <p:cNvSpPr/>
              <p:nvPr/>
            </p:nvSpPr>
            <p:spPr>
              <a:xfrm rot="190230">
                <a:off x="1684021" y="2346875"/>
                <a:ext cx="541019" cy="76366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四角形: 角を丸くする 305">
                <a:extLst>
                  <a:ext uri="{FF2B5EF4-FFF2-40B4-BE49-F238E27FC236}">
                    <a16:creationId xmlns:a16="http://schemas.microsoft.com/office/drawing/2014/main" id="{B903C602-2C38-494D-AEBF-C9C8113DBFEB}"/>
                  </a:ext>
                </a:extLst>
              </p:cNvPr>
              <p:cNvSpPr/>
              <p:nvPr/>
            </p:nvSpPr>
            <p:spPr>
              <a:xfrm rot="190230">
                <a:off x="1684021" y="2773595"/>
                <a:ext cx="541019" cy="76366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四角形: 角を丸くする 306">
                <a:extLst>
                  <a:ext uri="{FF2B5EF4-FFF2-40B4-BE49-F238E27FC236}">
                    <a16:creationId xmlns:a16="http://schemas.microsoft.com/office/drawing/2014/main" id="{15C774CA-F29E-4830-8FAE-4197B66ABD1E}"/>
                  </a:ext>
                </a:extLst>
              </p:cNvPr>
              <p:cNvSpPr/>
              <p:nvPr/>
            </p:nvSpPr>
            <p:spPr>
              <a:xfrm rot="190230">
                <a:off x="1684020" y="3131736"/>
                <a:ext cx="541019" cy="76366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1075A636-289A-4BD8-96A3-D517B82DB4A4}"/>
                </a:ext>
              </a:extLst>
            </p:cNvPr>
            <p:cNvSpPr/>
            <p:nvPr/>
          </p:nvSpPr>
          <p:spPr>
            <a:xfrm>
              <a:off x="4975225" y="4600575"/>
              <a:ext cx="3651250" cy="996950"/>
            </a:xfrm>
            <a:custGeom>
              <a:avLst/>
              <a:gdLst>
                <a:gd name="connsiteX0" fmla="*/ 0 w 3651250"/>
                <a:gd name="connsiteY0" fmla="*/ 431800 h 996950"/>
                <a:gd name="connsiteX1" fmla="*/ 19050 w 3651250"/>
                <a:gd name="connsiteY1" fmla="*/ 962025 h 996950"/>
                <a:gd name="connsiteX2" fmla="*/ 1323975 w 3651250"/>
                <a:gd name="connsiteY2" fmla="*/ 996950 h 996950"/>
                <a:gd name="connsiteX3" fmla="*/ 3648075 w 3651250"/>
                <a:gd name="connsiteY3" fmla="*/ 558800 h 996950"/>
                <a:gd name="connsiteX4" fmla="*/ 3651250 w 3651250"/>
                <a:gd name="connsiteY4" fmla="*/ 314325 h 996950"/>
                <a:gd name="connsiteX5" fmla="*/ 2549525 w 3651250"/>
                <a:gd name="connsiteY5" fmla="*/ 0 h 996950"/>
                <a:gd name="connsiteX6" fmla="*/ 1158875 w 3651250"/>
                <a:gd name="connsiteY6" fmla="*/ 393700 h 996950"/>
                <a:gd name="connsiteX7" fmla="*/ 0 w 3651250"/>
                <a:gd name="connsiteY7" fmla="*/ 431800 h 996950"/>
                <a:gd name="connsiteX0" fmla="*/ 0 w 3651250"/>
                <a:gd name="connsiteY0" fmla="*/ 431800 h 996950"/>
                <a:gd name="connsiteX1" fmla="*/ 0 w 3651250"/>
                <a:gd name="connsiteY1" fmla="*/ 904875 h 996950"/>
                <a:gd name="connsiteX2" fmla="*/ 1323975 w 3651250"/>
                <a:gd name="connsiteY2" fmla="*/ 996950 h 996950"/>
                <a:gd name="connsiteX3" fmla="*/ 3648075 w 3651250"/>
                <a:gd name="connsiteY3" fmla="*/ 558800 h 996950"/>
                <a:gd name="connsiteX4" fmla="*/ 3651250 w 3651250"/>
                <a:gd name="connsiteY4" fmla="*/ 314325 h 996950"/>
                <a:gd name="connsiteX5" fmla="*/ 2549525 w 3651250"/>
                <a:gd name="connsiteY5" fmla="*/ 0 h 996950"/>
                <a:gd name="connsiteX6" fmla="*/ 1158875 w 3651250"/>
                <a:gd name="connsiteY6" fmla="*/ 393700 h 996950"/>
                <a:gd name="connsiteX7" fmla="*/ 0 w 3651250"/>
                <a:gd name="connsiteY7" fmla="*/ 431800 h 996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51250" h="996950">
                  <a:moveTo>
                    <a:pt x="0" y="431800"/>
                  </a:moveTo>
                  <a:lnTo>
                    <a:pt x="0" y="904875"/>
                  </a:lnTo>
                  <a:lnTo>
                    <a:pt x="1323975" y="996950"/>
                  </a:lnTo>
                  <a:lnTo>
                    <a:pt x="3648075" y="558800"/>
                  </a:lnTo>
                  <a:cubicBezTo>
                    <a:pt x="3649133" y="477308"/>
                    <a:pt x="3650192" y="395817"/>
                    <a:pt x="3651250" y="314325"/>
                  </a:cubicBezTo>
                  <a:lnTo>
                    <a:pt x="2549525" y="0"/>
                  </a:lnTo>
                  <a:lnTo>
                    <a:pt x="1158875" y="393700"/>
                  </a:lnTo>
                  <a:lnTo>
                    <a:pt x="0" y="431800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BE7EA6D4-83ED-473B-A71E-DCD3BA46FEE9}"/>
                </a:ext>
              </a:extLst>
            </p:cNvPr>
            <p:cNvSpPr/>
            <p:nvPr/>
          </p:nvSpPr>
          <p:spPr>
            <a:xfrm>
              <a:off x="4960978" y="5302528"/>
              <a:ext cx="2222500" cy="203200"/>
            </a:xfrm>
            <a:custGeom>
              <a:avLst/>
              <a:gdLst>
                <a:gd name="connsiteX0" fmla="*/ 0 w 2222500"/>
                <a:gd name="connsiteY0" fmla="*/ 73025 h 203200"/>
                <a:gd name="connsiteX1" fmla="*/ 476250 w 2222500"/>
                <a:gd name="connsiteY1" fmla="*/ 168275 h 203200"/>
                <a:gd name="connsiteX2" fmla="*/ 508000 w 2222500"/>
                <a:gd name="connsiteY2" fmla="*/ 168275 h 203200"/>
                <a:gd name="connsiteX3" fmla="*/ 939800 w 2222500"/>
                <a:gd name="connsiteY3" fmla="*/ 111125 h 203200"/>
                <a:gd name="connsiteX4" fmla="*/ 1295400 w 2222500"/>
                <a:gd name="connsiteY4" fmla="*/ 142875 h 203200"/>
                <a:gd name="connsiteX5" fmla="*/ 1584325 w 2222500"/>
                <a:gd name="connsiteY5" fmla="*/ 117475 h 203200"/>
                <a:gd name="connsiteX6" fmla="*/ 1866900 w 2222500"/>
                <a:gd name="connsiteY6" fmla="*/ 57150 h 203200"/>
                <a:gd name="connsiteX7" fmla="*/ 2038350 w 2222500"/>
                <a:gd name="connsiteY7" fmla="*/ 50800 h 203200"/>
                <a:gd name="connsiteX8" fmla="*/ 2219325 w 2222500"/>
                <a:gd name="connsiteY8" fmla="*/ 0 h 203200"/>
                <a:gd name="connsiteX9" fmla="*/ 2222500 w 2222500"/>
                <a:gd name="connsiteY9" fmla="*/ 22225 h 203200"/>
                <a:gd name="connsiteX10" fmla="*/ 2076450 w 2222500"/>
                <a:gd name="connsiteY10" fmla="*/ 76200 h 203200"/>
                <a:gd name="connsiteX11" fmla="*/ 2022475 w 2222500"/>
                <a:gd name="connsiteY11" fmla="*/ 82550 h 203200"/>
                <a:gd name="connsiteX12" fmla="*/ 1854200 w 2222500"/>
                <a:gd name="connsiteY12" fmla="*/ 82550 h 203200"/>
                <a:gd name="connsiteX13" fmla="*/ 1530350 w 2222500"/>
                <a:gd name="connsiteY13" fmla="*/ 155575 h 203200"/>
                <a:gd name="connsiteX14" fmla="*/ 1387475 w 2222500"/>
                <a:gd name="connsiteY14" fmla="*/ 168275 h 203200"/>
                <a:gd name="connsiteX15" fmla="*/ 1082675 w 2222500"/>
                <a:gd name="connsiteY15" fmla="*/ 152400 h 203200"/>
                <a:gd name="connsiteX16" fmla="*/ 901700 w 2222500"/>
                <a:gd name="connsiteY16" fmla="*/ 142875 h 203200"/>
                <a:gd name="connsiteX17" fmla="*/ 565150 w 2222500"/>
                <a:gd name="connsiteY17" fmla="*/ 203200 h 203200"/>
                <a:gd name="connsiteX18" fmla="*/ 358775 w 2222500"/>
                <a:gd name="connsiteY18" fmla="*/ 184150 h 203200"/>
                <a:gd name="connsiteX19" fmla="*/ 38100 w 2222500"/>
                <a:gd name="connsiteY19" fmla="*/ 117475 h 203200"/>
                <a:gd name="connsiteX20" fmla="*/ 0 w 2222500"/>
                <a:gd name="connsiteY20" fmla="*/ 73025 h 20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22500" h="203200">
                  <a:moveTo>
                    <a:pt x="0" y="73025"/>
                  </a:moveTo>
                  <a:lnTo>
                    <a:pt x="476250" y="168275"/>
                  </a:lnTo>
                  <a:lnTo>
                    <a:pt x="508000" y="168275"/>
                  </a:lnTo>
                  <a:lnTo>
                    <a:pt x="939800" y="111125"/>
                  </a:lnTo>
                  <a:lnTo>
                    <a:pt x="1295400" y="142875"/>
                  </a:lnTo>
                  <a:lnTo>
                    <a:pt x="1584325" y="117475"/>
                  </a:lnTo>
                  <a:lnTo>
                    <a:pt x="1866900" y="57150"/>
                  </a:lnTo>
                  <a:lnTo>
                    <a:pt x="2038350" y="50800"/>
                  </a:lnTo>
                  <a:lnTo>
                    <a:pt x="2219325" y="0"/>
                  </a:lnTo>
                  <a:lnTo>
                    <a:pt x="2222500" y="22225"/>
                  </a:lnTo>
                  <a:lnTo>
                    <a:pt x="2076450" y="76200"/>
                  </a:lnTo>
                  <a:lnTo>
                    <a:pt x="2022475" y="82550"/>
                  </a:lnTo>
                  <a:lnTo>
                    <a:pt x="1854200" y="82550"/>
                  </a:lnTo>
                  <a:lnTo>
                    <a:pt x="1530350" y="155575"/>
                  </a:lnTo>
                  <a:lnTo>
                    <a:pt x="1387475" y="168275"/>
                  </a:lnTo>
                  <a:lnTo>
                    <a:pt x="1082675" y="152400"/>
                  </a:lnTo>
                  <a:lnTo>
                    <a:pt x="901700" y="142875"/>
                  </a:lnTo>
                  <a:lnTo>
                    <a:pt x="565150" y="203200"/>
                  </a:lnTo>
                  <a:lnTo>
                    <a:pt x="358775" y="184150"/>
                  </a:lnTo>
                  <a:lnTo>
                    <a:pt x="38100" y="117475"/>
                  </a:lnTo>
                  <a:lnTo>
                    <a:pt x="0" y="730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フリーフォーム: 図形 277">
              <a:extLst>
                <a:ext uri="{FF2B5EF4-FFF2-40B4-BE49-F238E27FC236}">
                  <a16:creationId xmlns:a16="http://schemas.microsoft.com/office/drawing/2014/main" id="{A6E2EBF2-358C-4542-A24D-0C74E827CE78}"/>
                </a:ext>
              </a:extLst>
            </p:cNvPr>
            <p:cNvSpPr/>
            <p:nvPr/>
          </p:nvSpPr>
          <p:spPr>
            <a:xfrm>
              <a:off x="7683500" y="5080000"/>
              <a:ext cx="955675" cy="187325"/>
            </a:xfrm>
            <a:custGeom>
              <a:avLst/>
              <a:gdLst>
                <a:gd name="connsiteX0" fmla="*/ 0 w 955675"/>
                <a:gd name="connsiteY0" fmla="*/ 180975 h 187325"/>
                <a:gd name="connsiteX1" fmla="*/ 187325 w 955675"/>
                <a:gd name="connsiteY1" fmla="*/ 136525 h 187325"/>
                <a:gd name="connsiteX2" fmla="*/ 269875 w 955675"/>
                <a:gd name="connsiteY2" fmla="*/ 133350 h 187325"/>
                <a:gd name="connsiteX3" fmla="*/ 301625 w 955675"/>
                <a:gd name="connsiteY3" fmla="*/ 130175 h 187325"/>
                <a:gd name="connsiteX4" fmla="*/ 438150 w 955675"/>
                <a:gd name="connsiteY4" fmla="*/ 101600 h 187325"/>
                <a:gd name="connsiteX5" fmla="*/ 625475 w 955675"/>
                <a:gd name="connsiteY5" fmla="*/ 76200 h 187325"/>
                <a:gd name="connsiteX6" fmla="*/ 717550 w 955675"/>
                <a:gd name="connsiteY6" fmla="*/ 47625 h 187325"/>
                <a:gd name="connsiteX7" fmla="*/ 771525 w 955675"/>
                <a:gd name="connsiteY7" fmla="*/ 47625 h 187325"/>
                <a:gd name="connsiteX8" fmla="*/ 860425 w 955675"/>
                <a:gd name="connsiteY8" fmla="*/ 31750 h 187325"/>
                <a:gd name="connsiteX9" fmla="*/ 946150 w 955675"/>
                <a:gd name="connsiteY9" fmla="*/ 0 h 187325"/>
                <a:gd name="connsiteX10" fmla="*/ 955675 w 955675"/>
                <a:gd name="connsiteY10" fmla="*/ 12700 h 187325"/>
                <a:gd name="connsiteX11" fmla="*/ 939800 w 955675"/>
                <a:gd name="connsiteY11" fmla="*/ 25400 h 187325"/>
                <a:gd name="connsiteX12" fmla="*/ 901700 w 955675"/>
                <a:gd name="connsiteY12" fmla="*/ 38100 h 187325"/>
                <a:gd name="connsiteX13" fmla="*/ 552450 w 955675"/>
                <a:gd name="connsiteY13" fmla="*/ 114300 h 187325"/>
                <a:gd name="connsiteX14" fmla="*/ 361950 w 955675"/>
                <a:gd name="connsiteY14" fmla="*/ 142875 h 187325"/>
                <a:gd name="connsiteX15" fmla="*/ 184150 w 955675"/>
                <a:gd name="connsiteY15" fmla="*/ 174625 h 187325"/>
                <a:gd name="connsiteX16" fmla="*/ 104775 w 955675"/>
                <a:gd name="connsiteY16" fmla="*/ 187325 h 187325"/>
                <a:gd name="connsiteX17" fmla="*/ 0 w 955675"/>
                <a:gd name="connsiteY17" fmla="*/ 1809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55675" h="187325">
                  <a:moveTo>
                    <a:pt x="0" y="180975"/>
                  </a:moveTo>
                  <a:lnTo>
                    <a:pt x="187325" y="136525"/>
                  </a:lnTo>
                  <a:lnTo>
                    <a:pt x="269875" y="133350"/>
                  </a:lnTo>
                  <a:lnTo>
                    <a:pt x="301625" y="130175"/>
                  </a:lnTo>
                  <a:lnTo>
                    <a:pt x="438150" y="101600"/>
                  </a:lnTo>
                  <a:lnTo>
                    <a:pt x="625475" y="76200"/>
                  </a:lnTo>
                  <a:lnTo>
                    <a:pt x="717550" y="47625"/>
                  </a:lnTo>
                  <a:lnTo>
                    <a:pt x="771525" y="47625"/>
                  </a:lnTo>
                  <a:lnTo>
                    <a:pt x="860425" y="31750"/>
                  </a:lnTo>
                  <a:lnTo>
                    <a:pt x="946150" y="0"/>
                  </a:lnTo>
                  <a:lnTo>
                    <a:pt x="955675" y="12700"/>
                  </a:lnTo>
                  <a:lnTo>
                    <a:pt x="939800" y="25400"/>
                  </a:lnTo>
                  <a:lnTo>
                    <a:pt x="901700" y="38100"/>
                  </a:lnTo>
                  <a:lnTo>
                    <a:pt x="552450" y="114300"/>
                  </a:lnTo>
                  <a:lnTo>
                    <a:pt x="361950" y="142875"/>
                  </a:lnTo>
                  <a:lnTo>
                    <a:pt x="184150" y="174625"/>
                  </a:lnTo>
                  <a:lnTo>
                    <a:pt x="104775" y="187325"/>
                  </a:lnTo>
                  <a:lnTo>
                    <a:pt x="0" y="18097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613C06A6-FE5F-4EC0-B7CB-222F30548599}"/>
                </a:ext>
              </a:extLst>
            </p:cNvPr>
            <p:cNvSpPr/>
            <p:nvPr/>
          </p:nvSpPr>
          <p:spPr>
            <a:xfrm>
              <a:off x="7381876" y="4870450"/>
              <a:ext cx="200025" cy="533400"/>
            </a:xfrm>
            <a:custGeom>
              <a:avLst/>
              <a:gdLst>
                <a:gd name="connsiteX0" fmla="*/ 0 w 282575"/>
                <a:gd name="connsiteY0" fmla="*/ 101600 h 495300"/>
                <a:gd name="connsiteX1" fmla="*/ 0 w 282575"/>
                <a:gd name="connsiteY1" fmla="*/ 485775 h 495300"/>
                <a:gd name="connsiteX2" fmla="*/ 282575 w 282575"/>
                <a:gd name="connsiteY2" fmla="*/ 495300 h 495300"/>
                <a:gd name="connsiteX3" fmla="*/ 282575 w 282575"/>
                <a:gd name="connsiteY3" fmla="*/ 0 h 495300"/>
                <a:gd name="connsiteX4" fmla="*/ 0 w 282575"/>
                <a:gd name="connsiteY4" fmla="*/ 101600 h 495300"/>
                <a:gd name="connsiteX0" fmla="*/ 0 w 282575"/>
                <a:gd name="connsiteY0" fmla="*/ 101600 h 520700"/>
                <a:gd name="connsiteX1" fmla="*/ 92075 w 282575"/>
                <a:gd name="connsiteY1" fmla="*/ 520700 h 520700"/>
                <a:gd name="connsiteX2" fmla="*/ 282575 w 282575"/>
                <a:gd name="connsiteY2" fmla="*/ 495300 h 520700"/>
                <a:gd name="connsiteX3" fmla="*/ 282575 w 282575"/>
                <a:gd name="connsiteY3" fmla="*/ 0 h 520700"/>
                <a:gd name="connsiteX4" fmla="*/ 0 w 282575"/>
                <a:gd name="connsiteY4" fmla="*/ 101600 h 520700"/>
                <a:gd name="connsiteX0" fmla="*/ 0 w 203200"/>
                <a:gd name="connsiteY0" fmla="*/ 85725 h 520700"/>
                <a:gd name="connsiteX1" fmla="*/ 12700 w 203200"/>
                <a:gd name="connsiteY1" fmla="*/ 520700 h 520700"/>
                <a:gd name="connsiteX2" fmla="*/ 203200 w 203200"/>
                <a:gd name="connsiteY2" fmla="*/ 495300 h 520700"/>
                <a:gd name="connsiteX3" fmla="*/ 203200 w 203200"/>
                <a:gd name="connsiteY3" fmla="*/ 0 h 520700"/>
                <a:gd name="connsiteX4" fmla="*/ 0 w 203200"/>
                <a:gd name="connsiteY4" fmla="*/ 85725 h 520700"/>
                <a:gd name="connsiteX0" fmla="*/ 0 w 193675"/>
                <a:gd name="connsiteY0" fmla="*/ 73025 h 520700"/>
                <a:gd name="connsiteX1" fmla="*/ 3175 w 193675"/>
                <a:gd name="connsiteY1" fmla="*/ 520700 h 520700"/>
                <a:gd name="connsiteX2" fmla="*/ 193675 w 193675"/>
                <a:gd name="connsiteY2" fmla="*/ 495300 h 520700"/>
                <a:gd name="connsiteX3" fmla="*/ 193675 w 193675"/>
                <a:gd name="connsiteY3" fmla="*/ 0 h 520700"/>
                <a:gd name="connsiteX4" fmla="*/ 0 w 193675"/>
                <a:gd name="connsiteY4" fmla="*/ 73025 h 520700"/>
                <a:gd name="connsiteX0" fmla="*/ 0 w 200025"/>
                <a:gd name="connsiteY0" fmla="*/ 44450 h 520700"/>
                <a:gd name="connsiteX1" fmla="*/ 9525 w 200025"/>
                <a:gd name="connsiteY1" fmla="*/ 520700 h 520700"/>
                <a:gd name="connsiteX2" fmla="*/ 200025 w 200025"/>
                <a:gd name="connsiteY2" fmla="*/ 495300 h 520700"/>
                <a:gd name="connsiteX3" fmla="*/ 200025 w 200025"/>
                <a:gd name="connsiteY3" fmla="*/ 0 h 520700"/>
                <a:gd name="connsiteX4" fmla="*/ 0 w 200025"/>
                <a:gd name="connsiteY4" fmla="*/ 44450 h 520700"/>
                <a:gd name="connsiteX0" fmla="*/ 0 w 200025"/>
                <a:gd name="connsiteY0" fmla="*/ 57150 h 533400"/>
                <a:gd name="connsiteX1" fmla="*/ 9525 w 200025"/>
                <a:gd name="connsiteY1" fmla="*/ 533400 h 533400"/>
                <a:gd name="connsiteX2" fmla="*/ 200025 w 200025"/>
                <a:gd name="connsiteY2" fmla="*/ 508000 h 533400"/>
                <a:gd name="connsiteX3" fmla="*/ 196850 w 200025"/>
                <a:gd name="connsiteY3" fmla="*/ 0 h 533400"/>
                <a:gd name="connsiteX4" fmla="*/ 0 w 200025"/>
                <a:gd name="connsiteY4" fmla="*/ 571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025" h="533400">
                  <a:moveTo>
                    <a:pt x="0" y="57150"/>
                  </a:moveTo>
                  <a:cubicBezTo>
                    <a:pt x="1058" y="206375"/>
                    <a:pt x="8467" y="384175"/>
                    <a:pt x="9525" y="533400"/>
                  </a:cubicBezTo>
                  <a:lnTo>
                    <a:pt x="200025" y="508000"/>
                  </a:lnTo>
                  <a:cubicBezTo>
                    <a:pt x="198967" y="338667"/>
                    <a:pt x="197908" y="169333"/>
                    <a:pt x="196850" y="0"/>
                  </a:cubicBez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104B49EB-F3DF-469E-8997-E571A75134E2}"/>
                </a:ext>
              </a:extLst>
            </p:cNvPr>
            <p:cNvSpPr/>
            <p:nvPr/>
          </p:nvSpPr>
          <p:spPr>
            <a:xfrm>
              <a:off x="7197725" y="4940300"/>
              <a:ext cx="282575" cy="495300"/>
            </a:xfrm>
            <a:custGeom>
              <a:avLst/>
              <a:gdLst>
                <a:gd name="connsiteX0" fmla="*/ 0 w 282575"/>
                <a:gd name="connsiteY0" fmla="*/ 101600 h 495300"/>
                <a:gd name="connsiteX1" fmla="*/ 0 w 282575"/>
                <a:gd name="connsiteY1" fmla="*/ 485775 h 495300"/>
                <a:gd name="connsiteX2" fmla="*/ 282575 w 282575"/>
                <a:gd name="connsiteY2" fmla="*/ 495300 h 495300"/>
                <a:gd name="connsiteX3" fmla="*/ 282575 w 282575"/>
                <a:gd name="connsiteY3" fmla="*/ 0 h 495300"/>
                <a:gd name="connsiteX4" fmla="*/ 0 w 282575"/>
                <a:gd name="connsiteY4" fmla="*/ 10160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2575" h="495300">
                  <a:moveTo>
                    <a:pt x="0" y="101600"/>
                  </a:moveTo>
                  <a:lnTo>
                    <a:pt x="0" y="485775"/>
                  </a:lnTo>
                  <a:lnTo>
                    <a:pt x="282575" y="495300"/>
                  </a:lnTo>
                  <a:lnTo>
                    <a:pt x="282575" y="0"/>
                  </a:lnTo>
                  <a:lnTo>
                    <a:pt x="0" y="101600"/>
                  </a:lnTo>
                  <a:close/>
                </a:path>
              </a:pathLst>
            </a:custGeom>
            <a:pattFill prst="narVert">
              <a:fgClr>
                <a:schemeClr val="accent4">
                  <a:lumMod val="75000"/>
                </a:schemeClr>
              </a:fgClr>
              <a:bgClr>
                <a:schemeClr val="accent2">
                  <a:lumMod val="50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四角形: 角を丸くする 280">
              <a:extLst>
                <a:ext uri="{FF2B5EF4-FFF2-40B4-BE49-F238E27FC236}">
                  <a16:creationId xmlns:a16="http://schemas.microsoft.com/office/drawing/2014/main" id="{16394BBC-184D-47A0-A999-181CF86E0679}"/>
                </a:ext>
              </a:extLst>
            </p:cNvPr>
            <p:cNvSpPr/>
            <p:nvPr/>
          </p:nvSpPr>
          <p:spPr>
            <a:xfrm>
              <a:off x="7437450" y="4889500"/>
              <a:ext cx="45719" cy="555625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9891AA12-E450-4CA6-B11C-0946D93A0FDC}"/>
                </a:ext>
              </a:extLst>
            </p:cNvPr>
            <p:cNvGrpSpPr/>
            <p:nvPr/>
          </p:nvGrpSpPr>
          <p:grpSpPr>
            <a:xfrm>
              <a:off x="7535875" y="4835525"/>
              <a:ext cx="144802" cy="555625"/>
              <a:chOff x="7535875" y="4835525"/>
              <a:chExt cx="144802" cy="55562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291" name="四角形: 角を丸くする 290">
                <a:extLst>
                  <a:ext uri="{FF2B5EF4-FFF2-40B4-BE49-F238E27FC236}">
                    <a16:creationId xmlns:a16="http://schemas.microsoft.com/office/drawing/2014/main" id="{EDF38AB7-7476-46AA-AFED-9FB0EC7BDEA3}"/>
                  </a:ext>
                </a:extLst>
              </p:cNvPr>
              <p:cNvSpPr/>
              <p:nvPr/>
            </p:nvSpPr>
            <p:spPr>
              <a:xfrm>
                <a:off x="7634958" y="4835525"/>
                <a:ext cx="45719" cy="555625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四角形: 角を丸くする 291">
                <a:extLst>
                  <a:ext uri="{FF2B5EF4-FFF2-40B4-BE49-F238E27FC236}">
                    <a16:creationId xmlns:a16="http://schemas.microsoft.com/office/drawing/2014/main" id="{329F5CC6-A9A3-40BC-AAE0-371184C0766B}"/>
                  </a:ext>
                </a:extLst>
              </p:cNvPr>
              <p:cNvSpPr/>
              <p:nvPr/>
            </p:nvSpPr>
            <p:spPr>
              <a:xfrm>
                <a:off x="7601931" y="4835525"/>
                <a:ext cx="45719" cy="555625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0808F248-EA5B-481F-9B7A-22606B44116B}"/>
                  </a:ext>
                </a:extLst>
              </p:cNvPr>
              <p:cNvSpPr/>
              <p:nvPr/>
            </p:nvSpPr>
            <p:spPr>
              <a:xfrm>
                <a:off x="7568903" y="4835525"/>
                <a:ext cx="45719" cy="555625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四角形: 角を丸くする 293">
                <a:extLst>
                  <a:ext uri="{FF2B5EF4-FFF2-40B4-BE49-F238E27FC236}">
                    <a16:creationId xmlns:a16="http://schemas.microsoft.com/office/drawing/2014/main" id="{ACAA332C-E5F6-4C0B-A761-A2D1FEA407E3}"/>
                  </a:ext>
                </a:extLst>
              </p:cNvPr>
              <p:cNvSpPr/>
              <p:nvPr/>
            </p:nvSpPr>
            <p:spPr>
              <a:xfrm>
                <a:off x="7535875" y="4835525"/>
                <a:ext cx="45719" cy="555625"/>
              </a:xfrm>
              <a:prstGeom prst="round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1B5AAE9B-EFD6-4F2B-88EC-41F1EEBC812B}"/>
                </a:ext>
              </a:extLst>
            </p:cNvPr>
            <p:cNvSpPr/>
            <p:nvPr/>
          </p:nvSpPr>
          <p:spPr>
            <a:xfrm>
              <a:off x="5432425" y="3714750"/>
              <a:ext cx="2543175" cy="631825"/>
            </a:xfrm>
            <a:custGeom>
              <a:avLst/>
              <a:gdLst>
                <a:gd name="connsiteX0" fmla="*/ 0 w 2543175"/>
                <a:gd name="connsiteY0" fmla="*/ 73025 h 631825"/>
                <a:gd name="connsiteX1" fmla="*/ 0 w 2543175"/>
                <a:gd name="connsiteY1" fmla="*/ 73025 h 631825"/>
                <a:gd name="connsiteX2" fmla="*/ 327025 w 2543175"/>
                <a:gd name="connsiteY2" fmla="*/ 177800 h 631825"/>
                <a:gd name="connsiteX3" fmla="*/ 819150 w 2543175"/>
                <a:gd name="connsiteY3" fmla="*/ 120650 h 631825"/>
                <a:gd name="connsiteX4" fmla="*/ 2543175 w 2543175"/>
                <a:gd name="connsiteY4" fmla="*/ 631825 h 631825"/>
                <a:gd name="connsiteX5" fmla="*/ 2514600 w 2543175"/>
                <a:gd name="connsiteY5" fmla="*/ 546100 h 631825"/>
                <a:gd name="connsiteX6" fmla="*/ 2308225 w 2543175"/>
                <a:gd name="connsiteY6" fmla="*/ 479425 h 631825"/>
                <a:gd name="connsiteX7" fmla="*/ 2124075 w 2543175"/>
                <a:gd name="connsiteY7" fmla="*/ 422275 h 631825"/>
                <a:gd name="connsiteX8" fmla="*/ 2006600 w 2543175"/>
                <a:gd name="connsiteY8" fmla="*/ 409575 h 631825"/>
                <a:gd name="connsiteX9" fmla="*/ 1727200 w 2543175"/>
                <a:gd name="connsiteY9" fmla="*/ 314325 h 631825"/>
                <a:gd name="connsiteX10" fmla="*/ 1533525 w 2543175"/>
                <a:gd name="connsiteY10" fmla="*/ 219075 h 631825"/>
                <a:gd name="connsiteX11" fmla="*/ 1387475 w 2543175"/>
                <a:gd name="connsiteY11" fmla="*/ 180975 h 631825"/>
                <a:gd name="connsiteX12" fmla="*/ 1317625 w 2543175"/>
                <a:gd name="connsiteY12" fmla="*/ 174625 h 631825"/>
                <a:gd name="connsiteX13" fmla="*/ 1279525 w 2543175"/>
                <a:gd name="connsiteY13" fmla="*/ 165100 h 631825"/>
                <a:gd name="connsiteX14" fmla="*/ 1092200 w 2543175"/>
                <a:gd name="connsiteY14" fmla="*/ 127000 h 631825"/>
                <a:gd name="connsiteX15" fmla="*/ 838200 w 2543175"/>
                <a:gd name="connsiteY15" fmla="*/ 9525 h 631825"/>
                <a:gd name="connsiteX16" fmla="*/ 727075 w 2543175"/>
                <a:gd name="connsiteY16" fmla="*/ 9525 h 631825"/>
                <a:gd name="connsiteX17" fmla="*/ 587375 w 2543175"/>
                <a:gd name="connsiteY17" fmla="*/ 0 h 631825"/>
                <a:gd name="connsiteX18" fmla="*/ 450850 w 2543175"/>
                <a:gd name="connsiteY18" fmla="*/ 0 h 631825"/>
                <a:gd name="connsiteX19" fmla="*/ 288925 w 2543175"/>
                <a:gd name="connsiteY19" fmla="*/ 15875 h 631825"/>
                <a:gd name="connsiteX20" fmla="*/ 127000 w 2543175"/>
                <a:gd name="connsiteY20" fmla="*/ 22225 h 631825"/>
                <a:gd name="connsiteX21" fmla="*/ 0 w 2543175"/>
                <a:gd name="connsiteY21" fmla="*/ 73025 h 631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543175" h="631825">
                  <a:moveTo>
                    <a:pt x="0" y="73025"/>
                  </a:moveTo>
                  <a:lnTo>
                    <a:pt x="0" y="73025"/>
                  </a:lnTo>
                  <a:lnTo>
                    <a:pt x="327025" y="177800"/>
                  </a:lnTo>
                  <a:lnTo>
                    <a:pt x="819150" y="120650"/>
                  </a:lnTo>
                  <a:lnTo>
                    <a:pt x="2543175" y="631825"/>
                  </a:lnTo>
                  <a:lnTo>
                    <a:pt x="2514600" y="546100"/>
                  </a:lnTo>
                  <a:lnTo>
                    <a:pt x="2308225" y="479425"/>
                  </a:lnTo>
                  <a:lnTo>
                    <a:pt x="2124075" y="422275"/>
                  </a:lnTo>
                  <a:lnTo>
                    <a:pt x="2006600" y="409575"/>
                  </a:lnTo>
                  <a:lnTo>
                    <a:pt x="1727200" y="314325"/>
                  </a:lnTo>
                  <a:lnTo>
                    <a:pt x="1533525" y="219075"/>
                  </a:lnTo>
                  <a:lnTo>
                    <a:pt x="1387475" y="180975"/>
                  </a:lnTo>
                  <a:lnTo>
                    <a:pt x="1317625" y="174625"/>
                  </a:lnTo>
                  <a:lnTo>
                    <a:pt x="1279525" y="165100"/>
                  </a:lnTo>
                  <a:lnTo>
                    <a:pt x="1092200" y="127000"/>
                  </a:lnTo>
                  <a:lnTo>
                    <a:pt x="838200" y="9525"/>
                  </a:lnTo>
                  <a:lnTo>
                    <a:pt x="727075" y="9525"/>
                  </a:lnTo>
                  <a:lnTo>
                    <a:pt x="587375" y="0"/>
                  </a:lnTo>
                  <a:lnTo>
                    <a:pt x="450850" y="0"/>
                  </a:lnTo>
                  <a:lnTo>
                    <a:pt x="288925" y="15875"/>
                  </a:lnTo>
                  <a:lnTo>
                    <a:pt x="127000" y="22225"/>
                  </a:lnTo>
                  <a:lnTo>
                    <a:pt x="0" y="7302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6E84EB94-0532-4B55-937C-0BFB3AA0A4E0}"/>
                </a:ext>
              </a:extLst>
            </p:cNvPr>
            <p:cNvSpPr/>
            <p:nvPr/>
          </p:nvSpPr>
          <p:spPr>
            <a:xfrm>
              <a:off x="4716780" y="3779520"/>
              <a:ext cx="3977640" cy="1371600"/>
            </a:xfrm>
            <a:custGeom>
              <a:avLst/>
              <a:gdLst>
                <a:gd name="connsiteX0" fmla="*/ 0 w 3977640"/>
                <a:gd name="connsiteY0" fmla="*/ 1249680 h 1371600"/>
                <a:gd name="connsiteX1" fmla="*/ 472440 w 3977640"/>
                <a:gd name="connsiteY1" fmla="*/ 1371600 h 1371600"/>
                <a:gd name="connsiteX2" fmla="*/ 2636520 w 3977640"/>
                <a:gd name="connsiteY2" fmla="*/ 1272540 h 1371600"/>
                <a:gd name="connsiteX3" fmla="*/ 2773680 w 3977640"/>
                <a:gd name="connsiteY3" fmla="*/ 1135380 h 1371600"/>
                <a:gd name="connsiteX4" fmla="*/ 3086100 w 3977640"/>
                <a:gd name="connsiteY4" fmla="*/ 1135380 h 1371600"/>
                <a:gd name="connsiteX5" fmla="*/ 3070860 w 3977640"/>
                <a:gd name="connsiteY5" fmla="*/ 1272540 h 1371600"/>
                <a:gd name="connsiteX6" fmla="*/ 3878580 w 3977640"/>
                <a:gd name="connsiteY6" fmla="*/ 1203960 h 1371600"/>
                <a:gd name="connsiteX7" fmla="*/ 3977640 w 3977640"/>
                <a:gd name="connsiteY7" fmla="*/ 1104900 h 1371600"/>
                <a:gd name="connsiteX8" fmla="*/ 3223260 w 3977640"/>
                <a:gd name="connsiteY8" fmla="*/ 541020 h 1371600"/>
                <a:gd name="connsiteX9" fmla="*/ 1463040 w 3977640"/>
                <a:gd name="connsiteY9" fmla="*/ 0 h 1371600"/>
                <a:gd name="connsiteX10" fmla="*/ 922020 w 3977640"/>
                <a:gd name="connsiteY10" fmla="*/ 15240 h 1371600"/>
                <a:gd name="connsiteX11" fmla="*/ 556260 w 3977640"/>
                <a:gd name="connsiteY11" fmla="*/ 53340 h 1371600"/>
                <a:gd name="connsiteX12" fmla="*/ 320040 w 3977640"/>
                <a:gd name="connsiteY12" fmla="*/ 982980 h 1371600"/>
                <a:gd name="connsiteX13" fmla="*/ 0 w 3977640"/>
                <a:gd name="connsiteY13" fmla="*/ 1249680 h 137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77640" h="1371600">
                  <a:moveTo>
                    <a:pt x="0" y="1249680"/>
                  </a:moveTo>
                  <a:lnTo>
                    <a:pt x="472440" y="1371600"/>
                  </a:lnTo>
                  <a:lnTo>
                    <a:pt x="2636520" y="1272540"/>
                  </a:lnTo>
                  <a:lnTo>
                    <a:pt x="2773680" y="1135380"/>
                  </a:lnTo>
                  <a:lnTo>
                    <a:pt x="3086100" y="1135380"/>
                  </a:lnTo>
                  <a:lnTo>
                    <a:pt x="3070860" y="1272540"/>
                  </a:lnTo>
                  <a:lnTo>
                    <a:pt x="3878580" y="1203960"/>
                  </a:lnTo>
                  <a:lnTo>
                    <a:pt x="3977640" y="1104900"/>
                  </a:lnTo>
                  <a:lnTo>
                    <a:pt x="3223260" y="541020"/>
                  </a:lnTo>
                  <a:lnTo>
                    <a:pt x="1463040" y="0"/>
                  </a:lnTo>
                  <a:lnTo>
                    <a:pt x="922020" y="15240"/>
                  </a:lnTo>
                  <a:lnTo>
                    <a:pt x="556260" y="53340"/>
                  </a:lnTo>
                  <a:lnTo>
                    <a:pt x="320040" y="982980"/>
                  </a:lnTo>
                  <a:lnTo>
                    <a:pt x="0" y="1249680"/>
                  </a:lnTo>
                  <a:close/>
                </a:path>
              </a:pathLst>
            </a:custGeom>
            <a:pattFill prst="ltDnDiag">
              <a:fgClr>
                <a:schemeClr val="accent4">
                  <a:lumMod val="40000"/>
                  <a:lumOff val="60000"/>
                </a:schemeClr>
              </a:fgClr>
              <a:bgClr>
                <a:schemeClr val="accent4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8089B20C-D43F-4AB2-BC21-BCB451417E42}"/>
                </a:ext>
              </a:extLst>
            </p:cNvPr>
            <p:cNvSpPr/>
            <p:nvPr/>
          </p:nvSpPr>
          <p:spPr>
            <a:xfrm>
              <a:off x="6997700" y="4425950"/>
              <a:ext cx="485775" cy="574675"/>
            </a:xfrm>
            <a:custGeom>
              <a:avLst/>
              <a:gdLst>
                <a:gd name="connsiteX0" fmla="*/ 0 w 485775"/>
                <a:gd name="connsiteY0" fmla="*/ 0 h 574675"/>
                <a:gd name="connsiteX1" fmla="*/ 0 w 485775"/>
                <a:gd name="connsiteY1" fmla="*/ 0 h 574675"/>
                <a:gd name="connsiteX2" fmla="*/ 358775 w 485775"/>
                <a:gd name="connsiteY2" fmla="*/ 574675 h 574675"/>
                <a:gd name="connsiteX3" fmla="*/ 485775 w 485775"/>
                <a:gd name="connsiteY3" fmla="*/ 498475 h 574675"/>
                <a:gd name="connsiteX4" fmla="*/ 0 w 485775"/>
                <a:gd name="connsiteY4" fmla="*/ 0 h 57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5775" h="574675">
                  <a:moveTo>
                    <a:pt x="0" y="0"/>
                  </a:moveTo>
                  <a:lnTo>
                    <a:pt x="0" y="0"/>
                  </a:lnTo>
                  <a:lnTo>
                    <a:pt x="358775" y="574675"/>
                  </a:lnTo>
                  <a:lnTo>
                    <a:pt x="485775" y="4984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9769B423-BDD6-453B-941F-612C79021A38}"/>
                </a:ext>
              </a:extLst>
            </p:cNvPr>
            <p:cNvSpPr/>
            <p:nvPr/>
          </p:nvSpPr>
          <p:spPr>
            <a:xfrm>
              <a:off x="5342665" y="4031855"/>
              <a:ext cx="642717" cy="558728"/>
            </a:xfrm>
            <a:custGeom>
              <a:avLst/>
              <a:gdLst>
                <a:gd name="connsiteX0" fmla="*/ 165699 w 642717"/>
                <a:gd name="connsiteY0" fmla="*/ 0 h 558728"/>
                <a:gd name="connsiteX1" fmla="*/ 249324 w 642717"/>
                <a:gd name="connsiteY1" fmla="*/ 97103 h 558728"/>
                <a:gd name="connsiteX2" fmla="*/ 642717 w 642717"/>
                <a:gd name="connsiteY2" fmla="*/ 558728 h 558728"/>
                <a:gd name="connsiteX3" fmla="*/ 0 w 642717"/>
                <a:gd name="connsiteY3" fmla="*/ 558728 h 558728"/>
                <a:gd name="connsiteX4" fmla="*/ 165699 w 642717"/>
                <a:gd name="connsiteY4" fmla="*/ 0 h 558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717" h="558728">
                  <a:moveTo>
                    <a:pt x="165699" y="0"/>
                  </a:moveTo>
                  <a:lnTo>
                    <a:pt x="249324" y="97103"/>
                  </a:lnTo>
                  <a:cubicBezTo>
                    <a:pt x="380455" y="250978"/>
                    <a:pt x="533811" y="435809"/>
                    <a:pt x="642717" y="558728"/>
                  </a:cubicBezTo>
                  <a:lnTo>
                    <a:pt x="0" y="558728"/>
                  </a:lnTo>
                  <a:lnTo>
                    <a:pt x="165699" y="0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50000"/>
                </a:schemeClr>
              </a:fgClr>
              <a:bgClr>
                <a:srgbClr val="99660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234888C-0B9F-4E87-9F11-83B63E8636E9}"/>
                </a:ext>
              </a:extLst>
            </p:cNvPr>
            <p:cNvSpPr/>
            <p:nvPr/>
          </p:nvSpPr>
          <p:spPr>
            <a:xfrm>
              <a:off x="5127015" y="3853066"/>
              <a:ext cx="381348" cy="737517"/>
            </a:xfrm>
            <a:custGeom>
              <a:avLst/>
              <a:gdLst>
                <a:gd name="connsiteX0" fmla="*/ 204930 w 381348"/>
                <a:gd name="connsiteY0" fmla="*/ 4 h 737517"/>
                <a:gd name="connsiteX1" fmla="*/ 371834 w 381348"/>
                <a:gd name="connsiteY1" fmla="*/ 167741 h 737517"/>
                <a:gd name="connsiteX2" fmla="*/ 381348 w 381348"/>
                <a:gd name="connsiteY2" fmla="*/ 178789 h 737517"/>
                <a:gd name="connsiteX3" fmla="*/ 215649 w 381348"/>
                <a:gd name="connsiteY3" fmla="*/ 737517 h 737517"/>
                <a:gd name="connsiteX4" fmla="*/ 0 w 381348"/>
                <a:gd name="connsiteY4" fmla="*/ 737517 h 737517"/>
                <a:gd name="connsiteX5" fmla="*/ 204930 w 381348"/>
                <a:gd name="connsiteY5" fmla="*/ 4 h 737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348" h="737517">
                  <a:moveTo>
                    <a:pt x="204930" y="4"/>
                  </a:moveTo>
                  <a:cubicBezTo>
                    <a:pt x="219935" y="-676"/>
                    <a:pt x="284945" y="68297"/>
                    <a:pt x="371834" y="167741"/>
                  </a:cubicBezTo>
                  <a:lnTo>
                    <a:pt x="381348" y="178789"/>
                  </a:lnTo>
                  <a:lnTo>
                    <a:pt x="215649" y="737517"/>
                  </a:lnTo>
                  <a:lnTo>
                    <a:pt x="0" y="737517"/>
                  </a:lnTo>
                  <a:cubicBezTo>
                    <a:pt x="68310" y="491679"/>
                    <a:pt x="164918" y="1816"/>
                    <a:pt x="204930" y="4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四角形: 上の 2 つの角を丸める 287">
              <a:extLst>
                <a:ext uri="{FF2B5EF4-FFF2-40B4-BE49-F238E27FC236}">
                  <a16:creationId xmlns:a16="http://schemas.microsoft.com/office/drawing/2014/main" id="{0C95ADF5-9CB2-4BA9-811E-D3947E9EF02D}"/>
                </a:ext>
              </a:extLst>
            </p:cNvPr>
            <p:cNvSpPr/>
            <p:nvPr/>
          </p:nvSpPr>
          <p:spPr>
            <a:xfrm>
              <a:off x="7667013" y="5080000"/>
              <a:ext cx="20389" cy="323850"/>
            </a:xfrm>
            <a:prstGeom prst="round2Same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四角形: 上の 2 つの角を丸める 288">
              <a:extLst>
                <a:ext uri="{FF2B5EF4-FFF2-40B4-BE49-F238E27FC236}">
                  <a16:creationId xmlns:a16="http://schemas.microsoft.com/office/drawing/2014/main" id="{3E0DEF20-2C3C-4615-8F41-4421C6187073}"/>
                </a:ext>
              </a:extLst>
            </p:cNvPr>
            <p:cNvSpPr/>
            <p:nvPr/>
          </p:nvSpPr>
          <p:spPr>
            <a:xfrm rot="20977392">
              <a:off x="7775387" y="5077459"/>
              <a:ext cx="20389" cy="323850"/>
            </a:xfrm>
            <a:prstGeom prst="round2Same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7B542BE-FB78-4170-AA86-AB8F5E71EAFB}"/>
                </a:ext>
              </a:extLst>
            </p:cNvPr>
            <p:cNvSpPr/>
            <p:nvPr/>
          </p:nvSpPr>
          <p:spPr>
            <a:xfrm>
              <a:off x="7581900" y="5013325"/>
              <a:ext cx="238125" cy="107950"/>
            </a:xfrm>
            <a:custGeom>
              <a:avLst/>
              <a:gdLst>
                <a:gd name="connsiteX0" fmla="*/ 95250 w 238125"/>
                <a:gd name="connsiteY0" fmla="*/ 0 h 107950"/>
                <a:gd name="connsiteX1" fmla="*/ 238125 w 238125"/>
                <a:gd name="connsiteY1" fmla="*/ 76200 h 107950"/>
                <a:gd name="connsiteX2" fmla="*/ 174625 w 238125"/>
                <a:gd name="connsiteY2" fmla="*/ 107950 h 107950"/>
                <a:gd name="connsiteX3" fmla="*/ 0 w 238125"/>
                <a:gd name="connsiteY3" fmla="*/ 25400 h 107950"/>
                <a:gd name="connsiteX4" fmla="*/ 95250 w 238125"/>
                <a:gd name="connsiteY4" fmla="*/ 0 h 10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8125" h="107950">
                  <a:moveTo>
                    <a:pt x="95250" y="0"/>
                  </a:moveTo>
                  <a:lnTo>
                    <a:pt x="238125" y="76200"/>
                  </a:lnTo>
                  <a:lnTo>
                    <a:pt x="174625" y="107950"/>
                  </a:lnTo>
                  <a:lnTo>
                    <a:pt x="0" y="2540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9EE2FDCF-8CE9-4DA0-A27C-BA381522C2E5}"/>
              </a:ext>
            </a:extLst>
          </p:cNvPr>
          <p:cNvGrpSpPr/>
          <p:nvPr/>
        </p:nvGrpSpPr>
        <p:grpSpPr>
          <a:xfrm>
            <a:off x="716515" y="4807130"/>
            <a:ext cx="2616305" cy="618738"/>
            <a:chOff x="716515" y="3673025"/>
            <a:chExt cx="4755915" cy="941806"/>
          </a:xfrm>
        </p:grpSpPr>
        <p:sp>
          <p:nvSpPr>
            <p:cNvPr id="309" name="楕円 308">
              <a:extLst>
                <a:ext uri="{FF2B5EF4-FFF2-40B4-BE49-F238E27FC236}">
                  <a16:creationId xmlns:a16="http://schemas.microsoft.com/office/drawing/2014/main" id="{A37703BA-02B6-4B48-9597-1B3B051FF22F}"/>
                </a:ext>
              </a:extLst>
            </p:cNvPr>
            <p:cNvSpPr/>
            <p:nvPr/>
          </p:nvSpPr>
          <p:spPr>
            <a:xfrm>
              <a:off x="716515" y="4158246"/>
              <a:ext cx="4698765" cy="45658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53DFE343-E2B2-4ED9-B86F-D4BA8441A826}"/>
                </a:ext>
              </a:extLst>
            </p:cNvPr>
            <p:cNvGrpSpPr/>
            <p:nvPr/>
          </p:nvGrpSpPr>
          <p:grpSpPr>
            <a:xfrm>
              <a:off x="716515" y="3673025"/>
              <a:ext cx="4755915" cy="644368"/>
              <a:chOff x="716515" y="3673025"/>
              <a:chExt cx="4755915" cy="644368"/>
            </a:xfrm>
          </p:grpSpPr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FFCAB84B-9B53-414D-9467-38562F0A6B45}"/>
                  </a:ext>
                </a:extLst>
              </p:cNvPr>
              <p:cNvGrpSpPr/>
              <p:nvPr/>
            </p:nvGrpSpPr>
            <p:grpSpPr>
              <a:xfrm>
                <a:off x="1422466" y="3673025"/>
                <a:ext cx="755583" cy="644364"/>
                <a:chOff x="2691926" y="2884660"/>
                <a:chExt cx="1029346" cy="537990"/>
              </a:xfrm>
              <a:solidFill>
                <a:schemeClr val="accent4">
                  <a:lumMod val="50000"/>
                </a:schemeClr>
              </a:solidFill>
            </p:grpSpPr>
            <p:grpSp>
              <p:nvGrpSpPr>
                <p:cNvPr id="377" name="グループ化 376">
                  <a:extLst>
                    <a:ext uri="{FF2B5EF4-FFF2-40B4-BE49-F238E27FC236}">
                      <a16:creationId xmlns:a16="http://schemas.microsoft.com/office/drawing/2014/main" id="{E9265186-D69E-4953-A324-B961A5369109}"/>
                    </a:ext>
                  </a:extLst>
                </p:cNvPr>
                <p:cNvGrpSpPr/>
                <p:nvPr/>
              </p:nvGrpSpPr>
              <p:grpSpPr>
                <a:xfrm>
                  <a:off x="2768413" y="3102498"/>
                  <a:ext cx="901887" cy="320152"/>
                  <a:chOff x="2896477" y="3020474"/>
                  <a:chExt cx="651437" cy="363469"/>
                </a:xfrm>
                <a:grpFill/>
              </p:grpSpPr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36D3B8C1-F33A-4D98-A1CA-D323767421F7}"/>
                      </a:ext>
                    </a:extLst>
                  </p:cNvPr>
                  <p:cNvSpPr/>
                  <p:nvPr/>
                </p:nvSpPr>
                <p:spPr>
                  <a:xfrm>
                    <a:off x="3075267" y="3020474"/>
                    <a:ext cx="25671" cy="363469"/>
                  </a:xfrm>
                  <a:custGeom>
                    <a:avLst/>
                    <a:gdLst>
                      <a:gd name="connsiteX0" fmla="*/ 30882 w 30882"/>
                      <a:gd name="connsiteY0" fmla="*/ 0 h 602585"/>
                      <a:gd name="connsiteX1" fmla="*/ 30881 w 30882"/>
                      <a:gd name="connsiteY1" fmla="*/ 602585 h 602585"/>
                      <a:gd name="connsiteX2" fmla="*/ 0 w 30882"/>
                      <a:gd name="connsiteY2" fmla="*/ 602585 h 602585"/>
                      <a:gd name="connsiteX3" fmla="*/ 0 w 30882"/>
                      <a:gd name="connsiteY3" fmla="*/ 806 h 602585"/>
                      <a:gd name="connsiteX4" fmla="*/ 30882 w 30882"/>
                      <a:gd name="connsiteY4" fmla="*/ 0 h 602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602585">
                        <a:moveTo>
                          <a:pt x="30882" y="0"/>
                        </a:moveTo>
                        <a:lnTo>
                          <a:pt x="30881" y="602585"/>
                        </a:lnTo>
                        <a:lnTo>
                          <a:pt x="0" y="602585"/>
                        </a:lnTo>
                        <a:lnTo>
                          <a:pt x="0" y="80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フリーフォーム: 図形 379">
                    <a:extLst>
                      <a:ext uri="{FF2B5EF4-FFF2-40B4-BE49-F238E27FC236}">
                        <a16:creationId xmlns:a16="http://schemas.microsoft.com/office/drawing/2014/main" id="{BAFAFF43-11A1-492A-907C-CF9EC52B037C}"/>
                      </a:ext>
                    </a:extLst>
                  </p:cNvPr>
                  <p:cNvSpPr/>
                  <p:nvPr/>
                </p:nvSpPr>
                <p:spPr>
                  <a:xfrm>
                    <a:off x="3254057" y="3022556"/>
                    <a:ext cx="25671" cy="361385"/>
                  </a:xfrm>
                  <a:custGeom>
                    <a:avLst/>
                    <a:gdLst>
                      <a:gd name="connsiteX0" fmla="*/ 0 w 30882"/>
                      <a:gd name="connsiteY0" fmla="*/ 0 h 599130"/>
                      <a:gd name="connsiteX1" fmla="*/ 30882 w 30882"/>
                      <a:gd name="connsiteY1" fmla="*/ 806 h 599130"/>
                      <a:gd name="connsiteX2" fmla="*/ 30881 w 30882"/>
                      <a:gd name="connsiteY2" fmla="*/ 599130 h 599130"/>
                      <a:gd name="connsiteX3" fmla="*/ 0 w 30882"/>
                      <a:gd name="connsiteY3" fmla="*/ 599130 h 599130"/>
                      <a:gd name="connsiteX4" fmla="*/ 0 w 30882"/>
                      <a:gd name="connsiteY4" fmla="*/ 0 h 599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9130">
                        <a:moveTo>
                          <a:pt x="0" y="0"/>
                        </a:moveTo>
                        <a:lnTo>
                          <a:pt x="30882" y="806"/>
                        </a:lnTo>
                        <a:lnTo>
                          <a:pt x="30881" y="599130"/>
                        </a:lnTo>
                        <a:lnTo>
                          <a:pt x="0" y="599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フリーフォーム: 図形 380">
                    <a:extLst>
                      <a:ext uri="{FF2B5EF4-FFF2-40B4-BE49-F238E27FC236}">
                        <a16:creationId xmlns:a16="http://schemas.microsoft.com/office/drawing/2014/main" id="{4C7A7EB5-3FB4-4227-B07F-65CD11B4DFA3}"/>
                      </a:ext>
                    </a:extLst>
                  </p:cNvPr>
                  <p:cNvSpPr/>
                  <p:nvPr/>
                </p:nvSpPr>
                <p:spPr>
                  <a:xfrm>
                    <a:off x="2896477" y="3024191"/>
                    <a:ext cx="25671" cy="359750"/>
                  </a:xfrm>
                  <a:custGeom>
                    <a:avLst/>
                    <a:gdLst>
                      <a:gd name="connsiteX0" fmla="*/ 30882 w 30882"/>
                      <a:gd name="connsiteY0" fmla="*/ 0 h 596421"/>
                      <a:gd name="connsiteX1" fmla="*/ 30881 w 30882"/>
                      <a:gd name="connsiteY1" fmla="*/ 596421 h 596421"/>
                      <a:gd name="connsiteX2" fmla="*/ 0 w 30882"/>
                      <a:gd name="connsiteY2" fmla="*/ 596421 h 596421"/>
                      <a:gd name="connsiteX3" fmla="*/ 0 w 30882"/>
                      <a:gd name="connsiteY3" fmla="*/ 2454 h 596421"/>
                      <a:gd name="connsiteX4" fmla="*/ 30882 w 30882"/>
                      <a:gd name="connsiteY4" fmla="*/ 0 h 596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6421">
                        <a:moveTo>
                          <a:pt x="30882" y="0"/>
                        </a:moveTo>
                        <a:lnTo>
                          <a:pt x="30881" y="596421"/>
                        </a:lnTo>
                        <a:lnTo>
                          <a:pt x="0" y="596421"/>
                        </a:lnTo>
                        <a:lnTo>
                          <a:pt x="0" y="2454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フリーフォーム: 図形 381">
                    <a:extLst>
                      <a:ext uri="{FF2B5EF4-FFF2-40B4-BE49-F238E27FC236}">
                        <a16:creationId xmlns:a16="http://schemas.microsoft.com/office/drawing/2014/main" id="{8F1E8A17-0808-48F5-8351-DCB4729F57B8}"/>
                      </a:ext>
                    </a:extLst>
                  </p:cNvPr>
                  <p:cNvSpPr/>
                  <p:nvPr/>
                </p:nvSpPr>
                <p:spPr>
                  <a:xfrm>
                    <a:off x="3343452" y="3025384"/>
                    <a:ext cx="25671" cy="358557"/>
                  </a:xfrm>
                  <a:custGeom>
                    <a:avLst/>
                    <a:gdLst>
                      <a:gd name="connsiteX0" fmla="*/ 0 w 30882"/>
                      <a:gd name="connsiteY0" fmla="*/ 0 h 594442"/>
                      <a:gd name="connsiteX1" fmla="*/ 30882 w 30882"/>
                      <a:gd name="connsiteY1" fmla="*/ 2454 h 594442"/>
                      <a:gd name="connsiteX2" fmla="*/ 30881 w 30882"/>
                      <a:gd name="connsiteY2" fmla="*/ 594442 h 594442"/>
                      <a:gd name="connsiteX3" fmla="*/ 0 w 30882"/>
                      <a:gd name="connsiteY3" fmla="*/ 594442 h 594442"/>
                      <a:gd name="connsiteX4" fmla="*/ 0 w 30882"/>
                      <a:gd name="connsiteY4" fmla="*/ 0 h 594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4442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94442"/>
                        </a:lnTo>
                        <a:lnTo>
                          <a:pt x="0" y="59444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フリーフォーム: 図形 382">
                    <a:extLst>
                      <a:ext uri="{FF2B5EF4-FFF2-40B4-BE49-F238E27FC236}">
                        <a16:creationId xmlns:a16="http://schemas.microsoft.com/office/drawing/2014/main" id="{31FE9A27-0EEB-4C75-BFEB-A4E776AAD1E6}"/>
                      </a:ext>
                    </a:extLst>
                  </p:cNvPr>
                  <p:cNvSpPr/>
                  <p:nvPr/>
                </p:nvSpPr>
                <p:spPr>
                  <a:xfrm>
                    <a:off x="3432848" y="3030539"/>
                    <a:ext cx="25671" cy="353401"/>
                  </a:xfrm>
                  <a:custGeom>
                    <a:avLst/>
                    <a:gdLst>
                      <a:gd name="connsiteX0" fmla="*/ 0 w 30882"/>
                      <a:gd name="connsiteY0" fmla="*/ 0 h 585895"/>
                      <a:gd name="connsiteX1" fmla="*/ 30882 w 30882"/>
                      <a:gd name="connsiteY1" fmla="*/ 2454 h 585895"/>
                      <a:gd name="connsiteX2" fmla="*/ 30881 w 30882"/>
                      <a:gd name="connsiteY2" fmla="*/ 585895 h 585895"/>
                      <a:gd name="connsiteX3" fmla="*/ 0 w 30882"/>
                      <a:gd name="connsiteY3" fmla="*/ 585895 h 585895"/>
                      <a:gd name="connsiteX4" fmla="*/ 0 w 30882"/>
                      <a:gd name="connsiteY4" fmla="*/ 0 h 585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85895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85895"/>
                        </a:lnTo>
                        <a:lnTo>
                          <a:pt x="0" y="5858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フリーフォーム: 図形 383">
                    <a:extLst>
                      <a:ext uri="{FF2B5EF4-FFF2-40B4-BE49-F238E27FC236}">
                        <a16:creationId xmlns:a16="http://schemas.microsoft.com/office/drawing/2014/main" id="{317A02F8-8A95-42DA-8ED4-F6CFC4596327}"/>
                      </a:ext>
                    </a:extLst>
                  </p:cNvPr>
                  <p:cNvSpPr/>
                  <p:nvPr/>
                </p:nvSpPr>
                <p:spPr>
                  <a:xfrm>
                    <a:off x="3522243" y="3036737"/>
                    <a:ext cx="25671" cy="347203"/>
                  </a:xfrm>
                  <a:custGeom>
                    <a:avLst/>
                    <a:gdLst>
                      <a:gd name="connsiteX0" fmla="*/ 0 w 30882"/>
                      <a:gd name="connsiteY0" fmla="*/ 0 h 575619"/>
                      <a:gd name="connsiteX1" fmla="*/ 30882 w 30882"/>
                      <a:gd name="connsiteY1" fmla="*/ 4195 h 575619"/>
                      <a:gd name="connsiteX2" fmla="*/ 30881 w 30882"/>
                      <a:gd name="connsiteY2" fmla="*/ 575619 h 575619"/>
                      <a:gd name="connsiteX3" fmla="*/ 0 w 30882"/>
                      <a:gd name="connsiteY3" fmla="*/ 575619 h 575619"/>
                      <a:gd name="connsiteX4" fmla="*/ 0 w 30882"/>
                      <a:gd name="connsiteY4" fmla="*/ 0 h 575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75619">
                        <a:moveTo>
                          <a:pt x="0" y="0"/>
                        </a:moveTo>
                        <a:lnTo>
                          <a:pt x="30882" y="4195"/>
                        </a:lnTo>
                        <a:lnTo>
                          <a:pt x="30881" y="575619"/>
                        </a:lnTo>
                        <a:lnTo>
                          <a:pt x="0" y="5756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5" name="フリーフォーム: 図形 384">
                    <a:extLst>
                      <a:ext uri="{FF2B5EF4-FFF2-40B4-BE49-F238E27FC236}">
                        <a16:creationId xmlns:a16="http://schemas.microsoft.com/office/drawing/2014/main" id="{2D2A1E10-366D-4376-B621-9EBC89703181}"/>
                      </a:ext>
                    </a:extLst>
                  </p:cNvPr>
                  <p:cNvSpPr/>
                  <p:nvPr/>
                </p:nvSpPr>
                <p:spPr>
                  <a:xfrm>
                    <a:off x="3159302" y="3025384"/>
                    <a:ext cx="25671" cy="358557"/>
                  </a:xfrm>
                  <a:custGeom>
                    <a:avLst/>
                    <a:gdLst>
                      <a:gd name="connsiteX0" fmla="*/ 0 w 30882"/>
                      <a:gd name="connsiteY0" fmla="*/ 0 h 594442"/>
                      <a:gd name="connsiteX1" fmla="*/ 30882 w 30882"/>
                      <a:gd name="connsiteY1" fmla="*/ 2454 h 594442"/>
                      <a:gd name="connsiteX2" fmla="*/ 30881 w 30882"/>
                      <a:gd name="connsiteY2" fmla="*/ 594442 h 594442"/>
                      <a:gd name="connsiteX3" fmla="*/ 0 w 30882"/>
                      <a:gd name="connsiteY3" fmla="*/ 594442 h 594442"/>
                      <a:gd name="connsiteX4" fmla="*/ 0 w 30882"/>
                      <a:gd name="connsiteY4" fmla="*/ 0 h 594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4442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94442"/>
                        </a:lnTo>
                        <a:lnTo>
                          <a:pt x="0" y="59444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6" name="フリーフォーム: 図形 385">
                    <a:extLst>
                      <a:ext uri="{FF2B5EF4-FFF2-40B4-BE49-F238E27FC236}">
                        <a16:creationId xmlns:a16="http://schemas.microsoft.com/office/drawing/2014/main" id="{835E2CCC-D999-45D0-A584-98EC7B2683D4}"/>
                      </a:ext>
                    </a:extLst>
                  </p:cNvPr>
                  <p:cNvSpPr/>
                  <p:nvPr/>
                </p:nvSpPr>
                <p:spPr>
                  <a:xfrm>
                    <a:off x="3000552" y="3025384"/>
                    <a:ext cx="25671" cy="358557"/>
                  </a:xfrm>
                  <a:custGeom>
                    <a:avLst/>
                    <a:gdLst>
                      <a:gd name="connsiteX0" fmla="*/ 0 w 30882"/>
                      <a:gd name="connsiteY0" fmla="*/ 0 h 594442"/>
                      <a:gd name="connsiteX1" fmla="*/ 30882 w 30882"/>
                      <a:gd name="connsiteY1" fmla="*/ 2454 h 594442"/>
                      <a:gd name="connsiteX2" fmla="*/ 30881 w 30882"/>
                      <a:gd name="connsiteY2" fmla="*/ 594442 h 594442"/>
                      <a:gd name="connsiteX3" fmla="*/ 0 w 30882"/>
                      <a:gd name="connsiteY3" fmla="*/ 594442 h 594442"/>
                      <a:gd name="connsiteX4" fmla="*/ 0 w 30882"/>
                      <a:gd name="connsiteY4" fmla="*/ 0 h 594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4442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94442"/>
                        </a:lnTo>
                        <a:lnTo>
                          <a:pt x="0" y="59444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2BCCBB8F-0828-4F7E-9BF9-A0666A40E984}"/>
                    </a:ext>
                  </a:extLst>
                </p:cNvPr>
                <p:cNvSpPr/>
                <p:nvPr/>
              </p:nvSpPr>
              <p:spPr>
                <a:xfrm>
                  <a:off x="2691926" y="2884660"/>
                  <a:ext cx="1029346" cy="232965"/>
                </a:xfrm>
                <a:custGeom>
                  <a:avLst/>
                  <a:gdLst>
                    <a:gd name="connsiteX0" fmla="*/ 229137 w 1029346"/>
                    <a:gd name="connsiteY0" fmla="*/ 0 h 232965"/>
                    <a:gd name="connsiteX1" fmla="*/ 800209 w 1029346"/>
                    <a:gd name="connsiteY1" fmla="*/ 0 h 232965"/>
                    <a:gd name="connsiteX2" fmla="*/ 866999 w 1029346"/>
                    <a:gd name="connsiteY2" fmla="*/ 131394 h 232965"/>
                    <a:gd name="connsiteX3" fmla="*/ 1029346 w 1029346"/>
                    <a:gd name="connsiteY3" fmla="*/ 232965 h 232965"/>
                    <a:gd name="connsiteX4" fmla="*/ 0 w 1029346"/>
                    <a:gd name="connsiteY4" fmla="*/ 232965 h 232965"/>
                    <a:gd name="connsiteX5" fmla="*/ 162347 w 1029346"/>
                    <a:gd name="connsiteY5" fmla="*/ 131394 h 232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9346" h="232965">
                      <a:moveTo>
                        <a:pt x="229137" y="0"/>
                      </a:moveTo>
                      <a:lnTo>
                        <a:pt x="800209" y="0"/>
                      </a:lnTo>
                      <a:lnTo>
                        <a:pt x="866999" y="131394"/>
                      </a:lnTo>
                      <a:lnTo>
                        <a:pt x="1029346" y="232965"/>
                      </a:lnTo>
                      <a:lnTo>
                        <a:pt x="0" y="232965"/>
                      </a:lnTo>
                      <a:lnTo>
                        <a:pt x="162347" y="131394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CA2F3720-0066-4252-A512-1F7E5CF5852E}"/>
                  </a:ext>
                </a:extLst>
              </p:cNvPr>
              <p:cNvGrpSpPr/>
              <p:nvPr/>
            </p:nvGrpSpPr>
            <p:grpSpPr>
              <a:xfrm>
                <a:off x="716515" y="3953924"/>
                <a:ext cx="4755915" cy="363469"/>
                <a:chOff x="197085" y="3545115"/>
                <a:chExt cx="5721239" cy="602585"/>
              </a:xfrm>
            </p:grpSpPr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EE5AD728-7096-49A6-B5CA-3CA7D29BF1E2}"/>
                    </a:ext>
                  </a:extLst>
                </p:cNvPr>
                <p:cNvSpPr/>
                <p:nvPr/>
              </p:nvSpPr>
              <p:spPr>
                <a:xfrm>
                  <a:off x="197085" y="3549901"/>
                  <a:ext cx="1455310" cy="391041"/>
                </a:xfrm>
                <a:custGeom>
                  <a:avLst/>
                  <a:gdLst>
                    <a:gd name="connsiteX0" fmla="*/ 13811 w 1455310"/>
                    <a:gd name="connsiteY0" fmla="*/ 0 h 391041"/>
                    <a:gd name="connsiteX1" fmla="*/ 1321766 w 1455310"/>
                    <a:gd name="connsiteY1" fmla="*/ 252634 h 391041"/>
                    <a:gd name="connsiteX2" fmla="*/ 1455310 w 1455310"/>
                    <a:gd name="connsiteY2" fmla="*/ 342013 h 391041"/>
                    <a:gd name="connsiteX3" fmla="*/ 1416637 w 1455310"/>
                    <a:gd name="connsiteY3" fmla="*/ 391041 h 391041"/>
                    <a:gd name="connsiteX4" fmla="*/ 1408972 w 1455310"/>
                    <a:gd name="connsiteY4" fmla="*/ 382527 h 391041"/>
                    <a:gd name="connsiteX5" fmla="*/ 13811 w 1455310"/>
                    <a:gd name="connsiteY5" fmla="*/ 63668 h 391041"/>
                    <a:gd name="connsiteX6" fmla="*/ 0 w 1455310"/>
                    <a:gd name="connsiteY6" fmla="*/ 64028 h 391041"/>
                    <a:gd name="connsiteX7" fmla="*/ 0 w 1455310"/>
                    <a:gd name="connsiteY7" fmla="*/ 317 h 391041"/>
                    <a:gd name="connsiteX8" fmla="*/ 13811 w 1455310"/>
                    <a:gd name="connsiteY8" fmla="*/ 0 h 391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5310" h="391041">
                      <a:moveTo>
                        <a:pt x="13811" y="0"/>
                      </a:moveTo>
                      <a:cubicBezTo>
                        <a:pt x="558274" y="0"/>
                        <a:pt x="1038307" y="100213"/>
                        <a:pt x="1321766" y="252634"/>
                      </a:cubicBezTo>
                      <a:lnTo>
                        <a:pt x="1455310" y="342013"/>
                      </a:lnTo>
                      <a:lnTo>
                        <a:pt x="1416637" y="391041"/>
                      </a:lnTo>
                      <a:lnTo>
                        <a:pt x="1408972" y="382527"/>
                      </a:lnTo>
                      <a:cubicBezTo>
                        <a:pt x="1179111" y="195147"/>
                        <a:pt x="640993" y="63668"/>
                        <a:pt x="13811" y="63668"/>
                      </a:cubicBezTo>
                      <a:lnTo>
                        <a:pt x="0" y="64028"/>
                      </a:lnTo>
                      <a:lnTo>
                        <a:pt x="0" y="317"/>
                      </a:lnTo>
                      <a:lnTo>
                        <a:pt x="1381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2A283008-163B-4C24-BB08-A7A5AED88D87}"/>
                    </a:ext>
                  </a:extLst>
                </p:cNvPr>
                <p:cNvSpPr/>
                <p:nvPr/>
              </p:nvSpPr>
              <p:spPr>
                <a:xfrm>
                  <a:off x="4490635" y="3550217"/>
                  <a:ext cx="1427689" cy="390724"/>
                </a:xfrm>
                <a:custGeom>
                  <a:avLst/>
                  <a:gdLst>
                    <a:gd name="connsiteX0" fmla="*/ 1427689 w 1427689"/>
                    <a:gd name="connsiteY0" fmla="*/ 0 h 390725"/>
                    <a:gd name="connsiteX1" fmla="*/ 1427689 w 1427689"/>
                    <a:gd name="connsiteY1" fmla="*/ 63711 h 390725"/>
                    <a:gd name="connsiteX2" fmla="*/ 1210910 w 1427689"/>
                    <a:gd name="connsiteY2" fmla="*/ 69366 h 390725"/>
                    <a:gd name="connsiteX3" fmla="*/ 46340 w 1427689"/>
                    <a:gd name="connsiteY3" fmla="*/ 382210 h 390725"/>
                    <a:gd name="connsiteX4" fmla="*/ 38674 w 1427689"/>
                    <a:gd name="connsiteY4" fmla="*/ 390725 h 390725"/>
                    <a:gd name="connsiteX5" fmla="*/ 0 w 1427689"/>
                    <a:gd name="connsiteY5" fmla="*/ 341697 h 390725"/>
                    <a:gd name="connsiteX6" fmla="*/ 133545 w 1427689"/>
                    <a:gd name="connsiteY6" fmla="*/ 252317 h 390725"/>
                    <a:gd name="connsiteX7" fmla="*/ 1240605 w 1427689"/>
                    <a:gd name="connsiteY7" fmla="*/ 4287 h 390725"/>
                    <a:gd name="connsiteX8" fmla="*/ 1427689 w 1427689"/>
                    <a:gd name="connsiteY8" fmla="*/ 0 h 39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7689" h="390725">
                      <a:moveTo>
                        <a:pt x="1427689" y="0"/>
                      </a:moveTo>
                      <a:lnTo>
                        <a:pt x="1427689" y="63711"/>
                      </a:lnTo>
                      <a:lnTo>
                        <a:pt x="1210910" y="69366"/>
                      </a:lnTo>
                      <a:cubicBezTo>
                        <a:pt x="684606" y="97094"/>
                        <a:pt x="247467" y="218253"/>
                        <a:pt x="46340" y="382210"/>
                      </a:cubicBezTo>
                      <a:lnTo>
                        <a:pt x="38674" y="390725"/>
                      </a:lnTo>
                      <a:lnTo>
                        <a:pt x="0" y="341697"/>
                      </a:lnTo>
                      <a:lnTo>
                        <a:pt x="133545" y="252317"/>
                      </a:lnTo>
                      <a:cubicBezTo>
                        <a:pt x="381571" y="118949"/>
                        <a:pt x="780100" y="25552"/>
                        <a:pt x="1240605" y="4287"/>
                      </a:cubicBezTo>
                      <a:lnTo>
                        <a:pt x="1427689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フリーフォーム: 図形 328">
                  <a:extLst>
                    <a:ext uri="{FF2B5EF4-FFF2-40B4-BE49-F238E27FC236}">
                      <a16:creationId xmlns:a16="http://schemas.microsoft.com/office/drawing/2014/main" id="{FBEC223A-EA6F-4422-A4D3-B6829F6A3BB3}"/>
                    </a:ext>
                  </a:extLst>
                </p:cNvPr>
                <p:cNvSpPr/>
                <p:nvPr/>
              </p:nvSpPr>
              <p:spPr>
                <a:xfrm>
                  <a:off x="1622100" y="3549901"/>
                  <a:ext cx="2882999" cy="391043"/>
                </a:xfrm>
                <a:custGeom>
                  <a:avLst/>
                  <a:gdLst>
                    <a:gd name="connsiteX0" fmla="*/ 1441500 w 2882999"/>
                    <a:gd name="connsiteY0" fmla="*/ 0 h 391042"/>
                    <a:gd name="connsiteX1" fmla="*/ 2749455 w 2882999"/>
                    <a:gd name="connsiteY1" fmla="*/ 252634 h 391042"/>
                    <a:gd name="connsiteX2" fmla="*/ 2882999 w 2882999"/>
                    <a:gd name="connsiteY2" fmla="*/ 342013 h 391042"/>
                    <a:gd name="connsiteX3" fmla="*/ 2844326 w 2882999"/>
                    <a:gd name="connsiteY3" fmla="*/ 391041 h 391042"/>
                    <a:gd name="connsiteX4" fmla="*/ 2836661 w 2882999"/>
                    <a:gd name="connsiteY4" fmla="*/ 382527 h 391042"/>
                    <a:gd name="connsiteX5" fmla="*/ 1441500 w 2882999"/>
                    <a:gd name="connsiteY5" fmla="*/ 63668 h 391042"/>
                    <a:gd name="connsiteX6" fmla="*/ 46340 w 2882999"/>
                    <a:gd name="connsiteY6" fmla="*/ 382527 h 391042"/>
                    <a:gd name="connsiteX7" fmla="*/ 38674 w 2882999"/>
                    <a:gd name="connsiteY7" fmla="*/ 391042 h 391042"/>
                    <a:gd name="connsiteX8" fmla="*/ 0 w 2882999"/>
                    <a:gd name="connsiteY8" fmla="*/ 342014 h 391042"/>
                    <a:gd name="connsiteX9" fmla="*/ 133545 w 2882999"/>
                    <a:gd name="connsiteY9" fmla="*/ 252634 h 391042"/>
                    <a:gd name="connsiteX10" fmla="*/ 1441500 w 2882999"/>
                    <a:gd name="connsiteY10" fmla="*/ 0 h 391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82999" h="391042">
                      <a:moveTo>
                        <a:pt x="1441500" y="0"/>
                      </a:moveTo>
                      <a:cubicBezTo>
                        <a:pt x="1985963" y="0"/>
                        <a:pt x="2465996" y="100213"/>
                        <a:pt x="2749455" y="252634"/>
                      </a:cubicBezTo>
                      <a:lnTo>
                        <a:pt x="2882999" y="342013"/>
                      </a:lnTo>
                      <a:lnTo>
                        <a:pt x="2844326" y="391041"/>
                      </a:lnTo>
                      <a:lnTo>
                        <a:pt x="2836661" y="382527"/>
                      </a:lnTo>
                      <a:cubicBezTo>
                        <a:pt x="2606800" y="195147"/>
                        <a:pt x="2068682" y="63668"/>
                        <a:pt x="1441500" y="63668"/>
                      </a:cubicBezTo>
                      <a:cubicBezTo>
                        <a:pt x="814319" y="63668"/>
                        <a:pt x="276200" y="195147"/>
                        <a:pt x="46340" y="382527"/>
                      </a:cubicBezTo>
                      <a:lnTo>
                        <a:pt x="38674" y="391042"/>
                      </a:lnTo>
                      <a:lnTo>
                        <a:pt x="0" y="342014"/>
                      </a:lnTo>
                      <a:lnTo>
                        <a:pt x="133545" y="252634"/>
                      </a:lnTo>
                      <a:cubicBezTo>
                        <a:pt x="417004" y="100213"/>
                        <a:pt x="897037" y="0"/>
                        <a:pt x="14415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30" name="グループ化 329">
                  <a:extLst>
                    <a:ext uri="{FF2B5EF4-FFF2-40B4-BE49-F238E27FC236}">
                      <a16:creationId xmlns:a16="http://schemas.microsoft.com/office/drawing/2014/main" id="{12C4D537-C0F0-45C9-82FE-4147F12C41BB}"/>
                    </a:ext>
                  </a:extLst>
                </p:cNvPr>
                <p:cNvGrpSpPr/>
                <p:nvPr/>
              </p:nvGrpSpPr>
              <p:grpSpPr>
                <a:xfrm>
                  <a:off x="562810" y="3545115"/>
                  <a:ext cx="5138742" cy="602585"/>
                  <a:chOff x="562810" y="3545115"/>
                  <a:chExt cx="5138742" cy="602585"/>
                </a:xfrm>
                <a:solidFill>
                  <a:schemeClr val="accent4">
                    <a:lumMod val="75000"/>
                  </a:schemeClr>
                </a:solidFill>
              </p:grpSpPr>
              <p:sp>
                <p:nvSpPr>
                  <p:cNvPr id="334" name="フリーフォーム: 図形 333">
                    <a:extLst>
                      <a:ext uri="{FF2B5EF4-FFF2-40B4-BE49-F238E27FC236}">
                        <a16:creationId xmlns:a16="http://schemas.microsoft.com/office/drawing/2014/main" id="{A6E2410A-5590-42BC-A7E2-752EE35E675E}"/>
                      </a:ext>
                    </a:extLst>
                  </p:cNvPr>
                  <p:cNvSpPr/>
                  <p:nvPr/>
                </p:nvSpPr>
                <p:spPr>
                  <a:xfrm>
                    <a:off x="3034600" y="3545115"/>
                    <a:ext cx="30882" cy="602585"/>
                  </a:xfrm>
                  <a:custGeom>
                    <a:avLst/>
                    <a:gdLst>
                      <a:gd name="connsiteX0" fmla="*/ 30882 w 30882"/>
                      <a:gd name="connsiteY0" fmla="*/ 0 h 602585"/>
                      <a:gd name="connsiteX1" fmla="*/ 30881 w 30882"/>
                      <a:gd name="connsiteY1" fmla="*/ 602585 h 602585"/>
                      <a:gd name="connsiteX2" fmla="*/ 0 w 30882"/>
                      <a:gd name="connsiteY2" fmla="*/ 602585 h 602585"/>
                      <a:gd name="connsiteX3" fmla="*/ 0 w 30882"/>
                      <a:gd name="connsiteY3" fmla="*/ 806 h 602585"/>
                      <a:gd name="connsiteX4" fmla="*/ 30882 w 30882"/>
                      <a:gd name="connsiteY4" fmla="*/ 0 h 6025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602585">
                        <a:moveTo>
                          <a:pt x="30882" y="0"/>
                        </a:moveTo>
                        <a:lnTo>
                          <a:pt x="30881" y="602585"/>
                        </a:lnTo>
                        <a:lnTo>
                          <a:pt x="0" y="602585"/>
                        </a:lnTo>
                        <a:lnTo>
                          <a:pt x="0" y="80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5" name="フリーフォーム: 図形 334">
                    <a:extLst>
                      <a:ext uri="{FF2B5EF4-FFF2-40B4-BE49-F238E27FC236}">
                        <a16:creationId xmlns:a16="http://schemas.microsoft.com/office/drawing/2014/main" id="{BAC9519C-3456-4447-8930-42260A6ECA20}"/>
                      </a:ext>
                    </a:extLst>
                  </p:cNvPr>
                  <p:cNvSpPr/>
                  <p:nvPr/>
                </p:nvSpPr>
                <p:spPr>
                  <a:xfrm>
                    <a:off x="3142140" y="3545765"/>
                    <a:ext cx="30882" cy="601935"/>
                  </a:xfrm>
                  <a:custGeom>
                    <a:avLst/>
                    <a:gdLst>
                      <a:gd name="connsiteX0" fmla="*/ 0 w 30882"/>
                      <a:gd name="connsiteY0" fmla="*/ 0 h 601935"/>
                      <a:gd name="connsiteX1" fmla="*/ 30882 w 30882"/>
                      <a:gd name="connsiteY1" fmla="*/ 805 h 601935"/>
                      <a:gd name="connsiteX2" fmla="*/ 30881 w 30882"/>
                      <a:gd name="connsiteY2" fmla="*/ 601935 h 601935"/>
                      <a:gd name="connsiteX3" fmla="*/ 0 w 30882"/>
                      <a:gd name="connsiteY3" fmla="*/ 601935 h 601935"/>
                      <a:gd name="connsiteX4" fmla="*/ 0 w 30882"/>
                      <a:gd name="connsiteY4" fmla="*/ 0 h 6019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601935">
                        <a:moveTo>
                          <a:pt x="0" y="0"/>
                        </a:moveTo>
                        <a:lnTo>
                          <a:pt x="30882" y="805"/>
                        </a:lnTo>
                        <a:lnTo>
                          <a:pt x="30881" y="601935"/>
                        </a:lnTo>
                        <a:lnTo>
                          <a:pt x="0" y="60193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6" name="フリーフォーム: 図形 335">
                    <a:extLst>
                      <a:ext uri="{FF2B5EF4-FFF2-40B4-BE49-F238E27FC236}">
                        <a16:creationId xmlns:a16="http://schemas.microsoft.com/office/drawing/2014/main" id="{9AF052B5-C91A-40A7-AC82-ED5317BCD49B}"/>
                      </a:ext>
                    </a:extLst>
                  </p:cNvPr>
                  <p:cNvSpPr/>
                  <p:nvPr/>
                </p:nvSpPr>
                <p:spPr>
                  <a:xfrm>
                    <a:off x="2927060" y="3547920"/>
                    <a:ext cx="30882" cy="599780"/>
                  </a:xfrm>
                  <a:custGeom>
                    <a:avLst/>
                    <a:gdLst>
                      <a:gd name="connsiteX0" fmla="*/ 30882 w 30882"/>
                      <a:gd name="connsiteY0" fmla="*/ 0 h 599780"/>
                      <a:gd name="connsiteX1" fmla="*/ 30881 w 30882"/>
                      <a:gd name="connsiteY1" fmla="*/ 599780 h 599780"/>
                      <a:gd name="connsiteX2" fmla="*/ 0 w 30882"/>
                      <a:gd name="connsiteY2" fmla="*/ 599780 h 599780"/>
                      <a:gd name="connsiteX3" fmla="*/ 0 w 30882"/>
                      <a:gd name="connsiteY3" fmla="*/ 806 h 599780"/>
                      <a:gd name="connsiteX4" fmla="*/ 30882 w 30882"/>
                      <a:gd name="connsiteY4" fmla="*/ 0 h 599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9780">
                        <a:moveTo>
                          <a:pt x="30882" y="0"/>
                        </a:moveTo>
                        <a:lnTo>
                          <a:pt x="30881" y="599780"/>
                        </a:lnTo>
                        <a:lnTo>
                          <a:pt x="0" y="599780"/>
                        </a:lnTo>
                        <a:lnTo>
                          <a:pt x="0" y="80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7" name="フリーフォーム: 図形 336">
                    <a:extLst>
                      <a:ext uri="{FF2B5EF4-FFF2-40B4-BE49-F238E27FC236}">
                        <a16:creationId xmlns:a16="http://schemas.microsoft.com/office/drawing/2014/main" id="{A0F534DB-0751-4F48-9374-634AC9601347}"/>
                      </a:ext>
                    </a:extLst>
                  </p:cNvPr>
                  <p:cNvSpPr/>
                  <p:nvPr/>
                </p:nvSpPr>
                <p:spPr>
                  <a:xfrm>
                    <a:off x="3249680" y="3548570"/>
                    <a:ext cx="30882" cy="599130"/>
                  </a:xfrm>
                  <a:custGeom>
                    <a:avLst/>
                    <a:gdLst>
                      <a:gd name="connsiteX0" fmla="*/ 0 w 30882"/>
                      <a:gd name="connsiteY0" fmla="*/ 0 h 599130"/>
                      <a:gd name="connsiteX1" fmla="*/ 30882 w 30882"/>
                      <a:gd name="connsiteY1" fmla="*/ 806 h 599130"/>
                      <a:gd name="connsiteX2" fmla="*/ 30881 w 30882"/>
                      <a:gd name="connsiteY2" fmla="*/ 599130 h 599130"/>
                      <a:gd name="connsiteX3" fmla="*/ 0 w 30882"/>
                      <a:gd name="connsiteY3" fmla="*/ 599130 h 599130"/>
                      <a:gd name="connsiteX4" fmla="*/ 0 w 30882"/>
                      <a:gd name="connsiteY4" fmla="*/ 0 h 5991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9130">
                        <a:moveTo>
                          <a:pt x="0" y="0"/>
                        </a:moveTo>
                        <a:lnTo>
                          <a:pt x="30882" y="806"/>
                        </a:lnTo>
                        <a:lnTo>
                          <a:pt x="30881" y="599130"/>
                        </a:lnTo>
                        <a:lnTo>
                          <a:pt x="0" y="59913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8" name="フリーフォーム: 図形 337">
                    <a:extLst>
                      <a:ext uri="{FF2B5EF4-FFF2-40B4-BE49-F238E27FC236}">
                        <a16:creationId xmlns:a16="http://schemas.microsoft.com/office/drawing/2014/main" id="{38FC31B0-3676-4A89-8FF9-5E7D668B677C}"/>
                      </a:ext>
                    </a:extLst>
                  </p:cNvPr>
                  <p:cNvSpPr/>
                  <p:nvPr/>
                </p:nvSpPr>
                <p:spPr>
                  <a:xfrm>
                    <a:off x="2819520" y="3551279"/>
                    <a:ext cx="30882" cy="596421"/>
                  </a:xfrm>
                  <a:custGeom>
                    <a:avLst/>
                    <a:gdLst>
                      <a:gd name="connsiteX0" fmla="*/ 30882 w 30882"/>
                      <a:gd name="connsiteY0" fmla="*/ 0 h 596421"/>
                      <a:gd name="connsiteX1" fmla="*/ 30881 w 30882"/>
                      <a:gd name="connsiteY1" fmla="*/ 596421 h 596421"/>
                      <a:gd name="connsiteX2" fmla="*/ 0 w 30882"/>
                      <a:gd name="connsiteY2" fmla="*/ 596421 h 596421"/>
                      <a:gd name="connsiteX3" fmla="*/ 0 w 30882"/>
                      <a:gd name="connsiteY3" fmla="*/ 2454 h 596421"/>
                      <a:gd name="connsiteX4" fmla="*/ 30882 w 30882"/>
                      <a:gd name="connsiteY4" fmla="*/ 0 h 596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6421">
                        <a:moveTo>
                          <a:pt x="30882" y="0"/>
                        </a:moveTo>
                        <a:lnTo>
                          <a:pt x="30881" y="596421"/>
                        </a:lnTo>
                        <a:lnTo>
                          <a:pt x="0" y="596421"/>
                        </a:lnTo>
                        <a:lnTo>
                          <a:pt x="0" y="2454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9" name="フリーフォーム: 図形 338">
                    <a:extLst>
                      <a:ext uri="{FF2B5EF4-FFF2-40B4-BE49-F238E27FC236}">
                        <a16:creationId xmlns:a16="http://schemas.microsoft.com/office/drawing/2014/main" id="{D2A05C4B-A0C7-4DA1-B872-9A6F1F0BF323}"/>
                      </a:ext>
                    </a:extLst>
                  </p:cNvPr>
                  <p:cNvSpPr/>
                  <p:nvPr/>
                </p:nvSpPr>
                <p:spPr>
                  <a:xfrm>
                    <a:off x="3357220" y="3553258"/>
                    <a:ext cx="30882" cy="594442"/>
                  </a:xfrm>
                  <a:custGeom>
                    <a:avLst/>
                    <a:gdLst>
                      <a:gd name="connsiteX0" fmla="*/ 0 w 30882"/>
                      <a:gd name="connsiteY0" fmla="*/ 0 h 594442"/>
                      <a:gd name="connsiteX1" fmla="*/ 30882 w 30882"/>
                      <a:gd name="connsiteY1" fmla="*/ 2454 h 594442"/>
                      <a:gd name="connsiteX2" fmla="*/ 30881 w 30882"/>
                      <a:gd name="connsiteY2" fmla="*/ 594442 h 594442"/>
                      <a:gd name="connsiteX3" fmla="*/ 0 w 30882"/>
                      <a:gd name="connsiteY3" fmla="*/ 594442 h 594442"/>
                      <a:gd name="connsiteX4" fmla="*/ 0 w 30882"/>
                      <a:gd name="connsiteY4" fmla="*/ 0 h 5944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4442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94442"/>
                        </a:lnTo>
                        <a:lnTo>
                          <a:pt x="0" y="59444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0" name="フリーフォーム: 図形 339">
                    <a:extLst>
                      <a:ext uri="{FF2B5EF4-FFF2-40B4-BE49-F238E27FC236}">
                        <a16:creationId xmlns:a16="http://schemas.microsoft.com/office/drawing/2014/main" id="{D526D8D6-E729-4D14-89BE-A10813AD0EB1}"/>
                      </a:ext>
                    </a:extLst>
                  </p:cNvPr>
                  <p:cNvSpPr/>
                  <p:nvPr/>
                </p:nvSpPr>
                <p:spPr>
                  <a:xfrm>
                    <a:off x="2711980" y="3559824"/>
                    <a:ext cx="30882" cy="587876"/>
                  </a:xfrm>
                  <a:custGeom>
                    <a:avLst/>
                    <a:gdLst>
                      <a:gd name="connsiteX0" fmla="*/ 30882 w 30882"/>
                      <a:gd name="connsiteY0" fmla="*/ 0 h 587876"/>
                      <a:gd name="connsiteX1" fmla="*/ 30881 w 30882"/>
                      <a:gd name="connsiteY1" fmla="*/ 587876 h 587876"/>
                      <a:gd name="connsiteX2" fmla="*/ 0 w 30882"/>
                      <a:gd name="connsiteY2" fmla="*/ 587876 h 587876"/>
                      <a:gd name="connsiteX3" fmla="*/ 0 w 30882"/>
                      <a:gd name="connsiteY3" fmla="*/ 2454 h 587876"/>
                      <a:gd name="connsiteX4" fmla="*/ 30882 w 30882"/>
                      <a:gd name="connsiteY4" fmla="*/ 0 h 587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87876">
                        <a:moveTo>
                          <a:pt x="30882" y="0"/>
                        </a:moveTo>
                        <a:lnTo>
                          <a:pt x="30881" y="587876"/>
                        </a:lnTo>
                        <a:lnTo>
                          <a:pt x="0" y="587876"/>
                        </a:lnTo>
                        <a:lnTo>
                          <a:pt x="0" y="2454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1" name="フリーフォーム: 図形 340">
                    <a:extLst>
                      <a:ext uri="{FF2B5EF4-FFF2-40B4-BE49-F238E27FC236}">
                        <a16:creationId xmlns:a16="http://schemas.microsoft.com/office/drawing/2014/main" id="{ECB66ADA-E758-4EDC-B54F-05CE62C4A30D}"/>
                      </a:ext>
                    </a:extLst>
                  </p:cNvPr>
                  <p:cNvSpPr/>
                  <p:nvPr/>
                </p:nvSpPr>
                <p:spPr>
                  <a:xfrm>
                    <a:off x="3464760" y="3561804"/>
                    <a:ext cx="30882" cy="585895"/>
                  </a:xfrm>
                  <a:custGeom>
                    <a:avLst/>
                    <a:gdLst>
                      <a:gd name="connsiteX0" fmla="*/ 0 w 30882"/>
                      <a:gd name="connsiteY0" fmla="*/ 0 h 585895"/>
                      <a:gd name="connsiteX1" fmla="*/ 30882 w 30882"/>
                      <a:gd name="connsiteY1" fmla="*/ 2454 h 585895"/>
                      <a:gd name="connsiteX2" fmla="*/ 30881 w 30882"/>
                      <a:gd name="connsiteY2" fmla="*/ 585895 h 585895"/>
                      <a:gd name="connsiteX3" fmla="*/ 0 w 30882"/>
                      <a:gd name="connsiteY3" fmla="*/ 585895 h 585895"/>
                      <a:gd name="connsiteX4" fmla="*/ 0 w 30882"/>
                      <a:gd name="connsiteY4" fmla="*/ 0 h 585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85895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85895"/>
                        </a:lnTo>
                        <a:lnTo>
                          <a:pt x="0" y="5858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2" name="フリーフォーム: 図形 341">
                    <a:extLst>
                      <a:ext uri="{FF2B5EF4-FFF2-40B4-BE49-F238E27FC236}">
                        <a16:creationId xmlns:a16="http://schemas.microsoft.com/office/drawing/2014/main" id="{43BBD869-83D9-4C21-8C1E-4960957320EE}"/>
                      </a:ext>
                    </a:extLst>
                  </p:cNvPr>
                  <p:cNvSpPr/>
                  <p:nvPr/>
                </p:nvSpPr>
                <p:spPr>
                  <a:xfrm>
                    <a:off x="2604440" y="3568695"/>
                    <a:ext cx="30882" cy="579005"/>
                  </a:xfrm>
                  <a:custGeom>
                    <a:avLst/>
                    <a:gdLst>
                      <a:gd name="connsiteX0" fmla="*/ 30882 w 30882"/>
                      <a:gd name="connsiteY0" fmla="*/ 0 h 579005"/>
                      <a:gd name="connsiteX1" fmla="*/ 30881 w 30882"/>
                      <a:gd name="connsiteY1" fmla="*/ 579005 h 579005"/>
                      <a:gd name="connsiteX2" fmla="*/ 0 w 30882"/>
                      <a:gd name="connsiteY2" fmla="*/ 579005 h 579005"/>
                      <a:gd name="connsiteX3" fmla="*/ 0 w 30882"/>
                      <a:gd name="connsiteY3" fmla="*/ 4196 h 579005"/>
                      <a:gd name="connsiteX4" fmla="*/ 30882 w 30882"/>
                      <a:gd name="connsiteY4" fmla="*/ 0 h 579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79005">
                        <a:moveTo>
                          <a:pt x="30882" y="0"/>
                        </a:moveTo>
                        <a:lnTo>
                          <a:pt x="30881" y="579005"/>
                        </a:lnTo>
                        <a:lnTo>
                          <a:pt x="0" y="579005"/>
                        </a:lnTo>
                        <a:lnTo>
                          <a:pt x="0" y="419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3" name="フリーフォーム: 図形 342">
                    <a:extLst>
                      <a:ext uri="{FF2B5EF4-FFF2-40B4-BE49-F238E27FC236}">
                        <a16:creationId xmlns:a16="http://schemas.microsoft.com/office/drawing/2014/main" id="{930DFD3F-CD5C-4295-9C19-5060BB307FEB}"/>
                      </a:ext>
                    </a:extLst>
                  </p:cNvPr>
                  <p:cNvSpPr/>
                  <p:nvPr/>
                </p:nvSpPr>
                <p:spPr>
                  <a:xfrm>
                    <a:off x="3572300" y="3572080"/>
                    <a:ext cx="30882" cy="575619"/>
                  </a:xfrm>
                  <a:custGeom>
                    <a:avLst/>
                    <a:gdLst>
                      <a:gd name="connsiteX0" fmla="*/ 0 w 30882"/>
                      <a:gd name="connsiteY0" fmla="*/ 0 h 575619"/>
                      <a:gd name="connsiteX1" fmla="*/ 30882 w 30882"/>
                      <a:gd name="connsiteY1" fmla="*/ 4195 h 575619"/>
                      <a:gd name="connsiteX2" fmla="*/ 30881 w 30882"/>
                      <a:gd name="connsiteY2" fmla="*/ 575619 h 575619"/>
                      <a:gd name="connsiteX3" fmla="*/ 0 w 30882"/>
                      <a:gd name="connsiteY3" fmla="*/ 575619 h 575619"/>
                      <a:gd name="connsiteX4" fmla="*/ 0 w 30882"/>
                      <a:gd name="connsiteY4" fmla="*/ 0 h 575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75619">
                        <a:moveTo>
                          <a:pt x="0" y="0"/>
                        </a:moveTo>
                        <a:lnTo>
                          <a:pt x="30882" y="4195"/>
                        </a:lnTo>
                        <a:lnTo>
                          <a:pt x="30881" y="575619"/>
                        </a:lnTo>
                        <a:lnTo>
                          <a:pt x="0" y="5756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4" name="フリーフォーム: 図形 343">
                    <a:extLst>
                      <a:ext uri="{FF2B5EF4-FFF2-40B4-BE49-F238E27FC236}">
                        <a16:creationId xmlns:a16="http://schemas.microsoft.com/office/drawing/2014/main" id="{AC9A6ADB-C010-4299-A853-71FB8D9D80DF}"/>
                      </a:ext>
                    </a:extLst>
                  </p:cNvPr>
                  <p:cNvSpPr/>
                  <p:nvPr/>
                </p:nvSpPr>
                <p:spPr>
                  <a:xfrm>
                    <a:off x="2496900" y="3583305"/>
                    <a:ext cx="30882" cy="564394"/>
                  </a:xfrm>
                  <a:custGeom>
                    <a:avLst/>
                    <a:gdLst>
                      <a:gd name="connsiteX0" fmla="*/ 30882 w 30882"/>
                      <a:gd name="connsiteY0" fmla="*/ 0 h 564394"/>
                      <a:gd name="connsiteX1" fmla="*/ 30881 w 30882"/>
                      <a:gd name="connsiteY1" fmla="*/ 564394 h 564394"/>
                      <a:gd name="connsiteX2" fmla="*/ 0 w 30882"/>
                      <a:gd name="connsiteY2" fmla="*/ 564394 h 564394"/>
                      <a:gd name="connsiteX3" fmla="*/ 0 w 30882"/>
                      <a:gd name="connsiteY3" fmla="*/ 4195 h 564394"/>
                      <a:gd name="connsiteX4" fmla="*/ 30882 w 30882"/>
                      <a:gd name="connsiteY4" fmla="*/ 0 h 564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64394">
                        <a:moveTo>
                          <a:pt x="30882" y="0"/>
                        </a:moveTo>
                        <a:lnTo>
                          <a:pt x="30881" y="564394"/>
                        </a:lnTo>
                        <a:lnTo>
                          <a:pt x="0" y="564394"/>
                        </a:lnTo>
                        <a:lnTo>
                          <a:pt x="0" y="4195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フリーフォーム: 図形 344">
                    <a:extLst>
                      <a:ext uri="{FF2B5EF4-FFF2-40B4-BE49-F238E27FC236}">
                        <a16:creationId xmlns:a16="http://schemas.microsoft.com/office/drawing/2014/main" id="{8591FE2D-F85E-4D2B-B48C-613A098649FB}"/>
                      </a:ext>
                    </a:extLst>
                  </p:cNvPr>
                  <p:cNvSpPr/>
                  <p:nvPr/>
                </p:nvSpPr>
                <p:spPr>
                  <a:xfrm>
                    <a:off x="3679840" y="3586689"/>
                    <a:ext cx="30882" cy="561010"/>
                  </a:xfrm>
                  <a:custGeom>
                    <a:avLst/>
                    <a:gdLst>
                      <a:gd name="connsiteX0" fmla="*/ 0 w 30882"/>
                      <a:gd name="connsiteY0" fmla="*/ 0 h 561010"/>
                      <a:gd name="connsiteX1" fmla="*/ 30882 w 30882"/>
                      <a:gd name="connsiteY1" fmla="*/ 4196 h 561010"/>
                      <a:gd name="connsiteX2" fmla="*/ 30881 w 30882"/>
                      <a:gd name="connsiteY2" fmla="*/ 561010 h 561010"/>
                      <a:gd name="connsiteX3" fmla="*/ 0 w 30882"/>
                      <a:gd name="connsiteY3" fmla="*/ 561010 h 561010"/>
                      <a:gd name="connsiteX4" fmla="*/ 0 w 30882"/>
                      <a:gd name="connsiteY4" fmla="*/ 0 h 561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61010">
                        <a:moveTo>
                          <a:pt x="0" y="0"/>
                        </a:moveTo>
                        <a:lnTo>
                          <a:pt x="30882" y="4196"/>
                        </a:lnTo>
                        <a:lnTo>
                          <a:pt x="30881" y="561010"/>
                        </a:lnTo>
                        <a:lnTo>
                          <a:pt x="0" y="5610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フリーフォーム: 図形 345">
                    <a:extLst>
                      <a:ext uri="{FF2B5EF4-FFF2-40B4-BE49-F238E27FC236}">
                        <a16:creationId xmlns:a16="http://schemas.microsoft.com/office/drawing/2014/main" id="{2FAF8C62-C907-479F-90A3-94CCA097F935}"/>
                      </a:ext>
                    </a:extLst>
                  </p:cNvPr>
                  <p:cNvSpPr/>
                  <p:nvPr/>
                </p:nvSpPr>
                <p:spPr>
                  <a:xfrm>
                    <a:off x="2389360" y="3598829"/>
                    <a:ext cx="30882" cy="548870"/>
                  </a:xfrm>
                  <a:custGeom>
                    <a:avLst/>
                    <a:gdLst>
                      <a:gd name="connsiteX0" fmla="*/ 30882 w 30882"/>
                      <a:gd name="connsiteY0" fmla="*/ 0 h 548870"/>
                      <a:gd name="connsiteX1" fmla="*/ 30881 w 30882"/>
                      <a:gd name="connsiteY1" fmla="*/ 548870 h 548870"/>
                      <a:gd name="connsiteX2" fmla="*/ 0 w 30882"/>
                      <a:gd name="connsiteY2" fmla="*/ 548870 h 548870"/>
                      <a:gd name="connsiteX3" fmla="*/ 0 w 30882"/>
                      <a:gd name="connsiteY3" fmla="*/ 6120 h 548870"/>
                      <a:gd name="connsiteX4" fmla="*/ 30882 w 30882"/>
                      <a:gd name="connsiteY4" fmla="*/ 0 h 54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48870">
                        <a:moveTo>
                          <a:pt x="30882" y="0"/>
                        </a:moveTo>
                        <a:lnTo>
                          <a:pt x="30881" y="548870"/>
                        </a:lnTo>
                        <a:lnTo>
                          <a:pt x="0" y="548870"/>
                        </a:lnTo>
                        <a:lnTo>
                          <a:pt x="0" y="6120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フリーフォーム: 図形 346">
                    <a:extLst>
                      <a:ext uri="{FF2B5EF4-FFF2-40B4-BE49-F238E27FC236}">
                        <a16:creationId xmlns:a16="http://schemas.microsoft.com/office/drawing/2014/main" id="{78CA0C9D-ED06-40E5-B086-E91AD687B8F0}"/>
                      </a:ext>
                    </a:extLst>
                  </p:cNvPr>
                  <p:cNvSpPr/>
                  <p:nvPr/>
                </p:nvSpPr>
                <p:spPr>
                  <a:xfrm>
                    <a:off x="3787380" y="3603766"/>
                    <a:ext cx="32642" cy="543933"/>
                  </a:xfrm>
                  <a:custGeom>
                    <a:avLst/>
                    <a:gdLst>
                      <a:gd name="connsiteX0" fmla="*/ 0 w 32642"/>
                      <a:gd name="connsiteY0" fmla="*/ 0 h 543933"/>
                      <a:gd name="connsiteX1" fmla="*/ 32642 w 32642"/>
                      <a:gd name="connsiteY1" fmla="*/ 6469 h 543933"/>
                      <a:gd name="connsiteX2" fmla="*/ 32641 w 32642"/>
                      <a:gd name="connsiteY2" fmla="*/ 543933 h 543933"/>
                      <a:gd name="connsiteX3" fmla="*/ 0 w 32642"/>
                      <a:gd name="connsiteY3" fmla="*/ 543933 h 543933"/>
                      <a:gd name="connsiteX4" fmla="*/ 0 w 32642"/>
                      <a:gd name="connsiteY4" fmla="*/ 0 h 543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642" h="543933">
                        <a:moveTo>
                          <a:pt x="0" y="0"/>
                        </a:moveTo>
                        <a:lnTo>
                          <a:pt x="32642" y="6469"/>
                        </a:lnTo>
                        <a:lnTo>
                          <a:pt x="32641" y="543933"/>
                        </a:lnTo>
                        <a:lnTo>
                          <a:pt x="0" y="5439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フリーフォーム: 図形 347">
                    <a:extLst>
                      <a:ext uri="{FF2B5EF4-FFF2-40B4-BE49-F238E27FC236}">
                        <a16:creationId xmlns:a16="http://schemas.microsoft.com/office/drawing/2014/main" id="{FF8337DA-F9AD-4F25-A1BE-837739A33047}"/>
                      </a:ext>
                    </a:extLst>
                  </p:cNvPr>
                  <p:cNvSpPr/>
                  <p:nvPr/>
                </p:nvSpPr>
                <p:spPr>
                  <a:xfrm>
                    <a:off x="2281820" y="3620141"/>
                    <a:ext cx="30882" cy="527558"/>
                  </a:xfrm>
                  <a:custGeom>
                    <a:avLst/>
                    <a:gdLst>
                      <a:gd name="connsiteX0" fmla="*/ 30882 w 30882"/>
                      <a:gd name="connsiteY0" fmla="*/ 0 h 527558"/>
                      <a:gd name="connsiteX1" fmla="*/ 30881 w 30882"/>
                      <a:gd name="connsiteY1" fmla="*/ 527558 h 527558"/>
                      <a:gd name="connsiteX2" fmla="*/ 0 w 30882"/>
                      <a:gd name="connsiteY2" fmla="*/ 527558 h 527558"/>
                      <a:gd name="connsiteX3" fmla="*/ 0 w 30882"/>
                      <a:gd name="connsiteY3" fmla="*/ 6120 h 527558"/>
                      <a:gd name="connsiteX4" fmla="*/ 30882 w 30882"/>
                      <a:gd name="connsiteY4" fmla="*/ 0 h 527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27558">
                        <a:moveTo>
                          <a:pt x="30882" y="0"/>
                        </a:moveTo>
                        <a:lnTo>
                          <a:pt x="30881" y="527558"/>
                        </a:lnTo>
                        <a:lnTo>
                          <a:pt x="0" y="527558"/>
                        </a:lnTo>
                        <a:lnTo>
                          <a:pt x="0" y="6120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9" name="フリーフォーム: 図形 348">
                    <a:extLst>
                      <a:ext uri="{FF2B5EF4-FFF2-40B4-BE49-F238E27FC236}">
                        <a16:creationId xmlns:a16="http://schemas.microsoft.com/office/drawing/2014/main" id="{01C9BCB8-F28B-411C-9D62-3D8D9F7F2DB7}"/>
                      </a:ext>
                    </a:extLst>
                  </p:cNvPr>
                  <p:cNvSpPr/>
                  <p:nvPr/>
                </p:nvSpPr>
                <p:spPr>
                  <a:xfrm>
                    <a:off x="3896680" y="3625427"/>
                    <a:ext cx="30882" cy="522273"/>
                  </a:xfrm>
                  <a:custGeom>
                    <a:avLst/>
                    <a:gdLst>
                      <a:gd name="connsiteX0" fmla="*/ 0 w 30882"/>
                      <a:gd name="connsiteY0" fmla="*/ 0 h 522273"/>
                      <a:gd name="connsiteX1" fmla="*/ 30882 w 30882"/>
                      <a:gd name="connsiteY1" fmla="*/ 6120 h 522273"/>
                      <a:gd name="connsiteX2" fmla="*/ 30881 w 30882"/>
                      <a:gd name="connsiteY2" fmla="*/ 522273 h 522273"/>
                      <a:gd name="connsiteX3" fmla="*/ 0 w 30882"/>
                      <a:gd name="connsiteY3" fmla="*/ 522273 h 522273"/>
                      <a:gd name="connsiteX4" fmla="*/ 0 w 30882"/>
                      <a:gd name="connsiteY4" fmla="*/ 0 h 522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22273">
                        <a:moveTo>
                          <a:pt x="0" y="0"/>
                        </a:moveTo>
                        <a:lnTo>
                          <a:pt x="30882" y="6120"/>
                        </a:lnTo>
                        <a:lnTo>
                          <a:pt x="30881" y="522273"/>
                        </a:lnTo>
                        <a:lnTo>
                          <a:pt x="0" y="522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0" name="フリーフォーム: 図形 349">
                    <a:extLst>
                      <a:ext uri="{FF2B5EF4-FFF2-40B4-BE49-F238E27FC236}">
                        <a16:creationId xmlns:a16="http://schemas.microsoft.com/office/drawing/2014/main" id="{7804868B-C084-410C-9DF9-46C2C46F5872}"/>
                      </a:ext>
                    </a:extLst>
                  </p:cNvPr>
                  <p:cNvSpPr/>
                  <p:nvPr/>
                </p:nvSpPr>
                <p:spPr>
                  <a:xfrm>
                    <a:off x="2174280" y="3644335"/>
                    <a:ext cx="30882" cy="503364"/>
                  </a:xfrm>
                  <a:custGeom>
                    <a:avLst/>
                    <a:gdLst>
                      <a:gd name="connsiteX0" fmla="*/ 30882 w 30882"/>
                      <a:gd name="connsiteY0" fmla="*/ 0 h 503364"/>
                      <a:gd name="connsiteX1" fmla="*/ 30881 w 30882"/>
                      <a:gd name="connsiteY1" fmla="*/ 503364 h 503364"/>
                      <a:gd name="connsiteX2" fmla="*/ 0 w 30882"/>
                      <a:gd name="connsiteY2" fmla="*/ 503364 h 503364"/>
                      <a:gd name="connsiteX3" fmla="*/ 0 w 30882"/>
                      <a:gd name="connsiteY3" fmla="*/ 8367 h 503364"/>
                      <a:gd name="connsiteX4" fmla="*/ 30882 w 30882"/>
                      <a:gd name="connsiteY4" fmla="*/ 0 h 503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03364">
                        <a:moveTo>
                          <a:pt x="30882" y="0"/>
                        </a:moveTo>
                        <a:lnTo>
                          <a:pt x="30881" y="503364"/>
                        </a:lnTo>
                        <a:lnTo>
                          <a:pt x="0" y="503364"/>
                        </a:lnTo>
                        <a:lnTo>
                          <a:pt x="0" y="8367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1" name="フリーフォーム: 図形 350">
                    <a:extLst>
                      <a:ext uri="{FF2B5EF4-FFF2-40B4-BE49-F238E27FC236}">
                        <a16:creationId xmlns:a16="http://schemas.microsoft.com/office/drawing/2014/main" id="{63D6F9CE-8B15-4E19-A968-CFE66978B507}"/>
                      </a:ext>
                    </a:extLst>
                  </p:cNvPr>
                  <p:cNvSpPr/>
                  <p:nvPr/>
                </p:nvSpPr>
                <p:spPr>
                  <a:xfrm>
                    <a:off x="4004220" y="3651561"/>
                    <a:ext cx="30882" cy="496138"/>
                  </a:xfrm>
                  <a:custGeom>
                    <a:avLst/>
                    <a:gdLst>
                      <a:gd name="connsiteX0" fmla="*/ 0 w 30882"/>
                      <a:gd name="connsiteY0" fmla="*/ 0 h 496138"/>
                      <a:gd name="connsiteX1" fmla="*/ 30882 w 30882"/>
                      <a:gd name="connsiteY1" fmla="*/ 8366 h 496138"/>
                      <a:gd name="connsiteX2" fmla="*/ 30881 w 30882"/>
                      <a:gd name="connsiteY2" fmla="*/ 496138 h 496138"/>
                      <a:gd name="connsiteX3" fmla="*/ 0 w 30882"/>
                      <a:gd name="connsiteY3" fmla="*/ 496138 h 496138"/>
                      <a:gd name="connsiteX4" fmla="*/ 0 w 30882"/>
                      <a:gd name="connsiteY4" fmla="*/ 0 h 496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96138">
                        <a:moveTo>
                          <a:pt x="0" y="0"/>
                        </a:moveTo>
                        <a:lnTo>
                          <a:pt x="30882" y="8366"/>
                        </a:lnTo>
                        <a:lnTo>
                          <a:pt x="30881" y="496138"/>
                        </a:lnTo>
                        <a:lnTo>
                          <a:pt x="0" y="4961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2" name="フリーフォーム: 図形 351">
                    <a:extLst>
                      <a:ext uri="{FF2B5EF4-FFF2-40B4-BE49-F238E27FC236}">
                        <a16:creationId xmlns:a16="http://schemas.microsoft.com/office/drawing/2014/main" id="{81BE8CC0-8FA6-4B52-B36F-2B8C67F08DFA}"/>
                      </a:ext>
                    </a:extLst>
                  </p:cNvPr>
                  <p:cNvSpPr/>
                  <p:nvPr/>
                </p:nvSpPr>
                <p:spPr>
                  <a:xfrm>
                    <a:off x="2066740" y="3673469"/>
                    <a:ext cx="30882" cy="474230"/>
                  </a:xfrm>
                  <a:custGeom>
                    <a:avLst/>
                    <a:gdLst>
                      <a:gd name="connsiteX0" fmla="*/ 30882 w 30882"/>
                      <a:gd name="connsiteY0" fmla="*/ 0 h 474230"/>
                      <a:gd name="connsiteX1" fmla="*/ 30881 w 30882"/>
                      <a:gd name="connsiteY1" fmla="*/ 474230 h 474230"/>
                      <a:gd name="connsiteX2" fmla="*/ 0 w 30882"/>
                      <a:gd name="connsiteY2" fmla="*/ 474230 h 474230"/>
                      <a:gd name="connsiteX3" fmla="*/ 0 w 30882"/>
                      <a:gd name="connsiteY3" fmla="*/ 8960 h 474230"/>
                      <a:gd name="connsiteX4" fmla="*/ 6535 w 30882"/>
                      <a:gd name="connsiteY4" fmla="*/ 6596 h 474230"/>
                      <a:gd name="connsiteX5" fmla="*/ 30882 w 30882"/>
                      <a:gd name="connsiteY5" fmla="*/ 0 h 474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882" h="474230">
                        <a:moveTo>
                          <a:pt x="30882" y="0"/>
                        </a:moveTo>
                        <a:lnTo>
                          <a:pt x="30881" y="474230"/>
                        </a:lnTo>
                        <a:lnTo>
                          <a:pt x="0" y="474230"/>
                        </a:lnTo>
                        <a:lnTo>
                          <a:pt x="0" y="8960"/>
                        </a:lnTo>
                        <a:lnTo>
                          <a:pt x="6535" y="659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60B78082-AEE8-45D5-BB0C-EA21BAB7E181}"/>
                      </a:ext>
                    </a:extLst>
                  </p:cNvPr>
                  <p:cNvSpPr/>
                  <p:nvPr/>
                </p:nvSpPr>
                <p:spPr>
                  <a:xfrm>
                    <a:off x="4111760" y="3680906"/>
                    <a:ext cx="30882" cy="466793"/>
                  </a:xfrm>
                  <a:custGeom>
                    <a:avLst/>
                    <a:gdLst>
                      <a:gd name="connsiteX0" fmla="*/ 0 w 30882"/>
                      <a:gd name="connsiteY0" fmla="*/ 0 h 466793"/>
                      <a:gd name="connsiteX1" fmla="*/ 30882 w 30882"/>
                      <a:gd name="connsiteY1" fmla="*/ 11169 h 466793"/>
                      <a:gd name="connsiteX2" fmla="*/ 30881 w 30882"/>
                      <a:gd name="connsiteY2" fmla="*/ 466793 h 466793"/>
                      <a:gd name="connsiteX3" fmla="*/ 0 w 30882"/>
                      <a:gd name="connsiteY3" fmla="*/ 466793 h 466793"/>
                      <a:gd name="connsiteX4" fmla="*/ 0 w 30882"/>
                      <a:gd name="connsiteY4" fmla="*/ 0 h 46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66793">
                        <a:moveTo>
                          <a:pt x="0" y="0"/>
                        </a:moveTo>
                        <a:lnTo>
                          <a:pt x="30882" y="11169"/>
                        </a:lnTo>
                        <a:lnTo>
                          <a:pt x="30881" y="466793"/>
                        </a:lnTo>
                        <a:lnTo>
                          <a:pt x="0" y="46679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4" name="フリーフォーム: 図形 353">
                    <a:extLst>
                      <a:ext uri="{FF2B5EF4-FFF2-40B4-BE49-F238E27FC236}">
                        <a16:creationId xmlns:a16="http://schemas.microsoft.com/office/drawing/2014/main" id="{D53101DB-F739-46D8-9463-0FCFA396F4A0}"/>
                      </a:ext>
                    </a:extLst>
                  </p:cNvPr>
                  <p:cNvSpPr/>
                  <p:nvPr/>
                </p:nvSpPr>
                <p:spPr>
                  <a:xfrm>
                    <a:off x="1959200" y="3710153"/>
                    <a:ext cx="30882" cy="437546"/>
                  </a:xfrm>
                  <a:custGeom>
                    <a:avLst/>
                    <a:gdLst>
                      <a:gd name="connsiteX0" fmla="*/ 30882 w 30882"/>
                      <a:gd name="connsiteY0" fmla="*/ 0 h 437546"/>
                      <a:gd name="connsiteX1" fmla="*/ 30881 w 30882"/>
                      <a:gd name="connsiteY1" fmla="*/ 437546 h 437546"/>
                      <a:gd name="connsiteX2" fmla="*/ 0 w 30882"/>
                      <a:gd name="connsiteY2" fmla="*/ 437546 h 437546"/>
                      <a:gd name="connsiteX3" fmla="*/ 0 w 30882"/>
                      <a:gd name="connsiteY3" fmla="*/ 11168 h 437546"/>
                      <a:gd name="connsiteX4" fmla="*/ 30882 w 30882"/>
                      <a:gd name="connsiteY4" fmla="*/ 0 h 437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37546">
                        <a:moveTo>
                          <a:pt x="30882" y="0"/>
                        </a:moveTo>
                        <a:lnTo>
                          <a:pt x="30881" y="437546"/>
                        </a:lnTo>
                        <a:lnTo>
                          <a:pt x="0" y="437546"/>
                        </a:lnTo>
                        <a:lnTo>
                          <a:pt x="0" y="11168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521E2C1E-B58F-47A4-AE4A-6CC57E653C40}"/>
                      </a:ext>
                    </a:extLst>
                  </p:cNvPr>
                  <p:cNvSpPr/>
                  <p:nvPr/>
                </p:nvSpPr>
                <p:spPr>
                  <a:xfrm>
                    <a:off x="4219300" y="3719798"/>
                    <a:ext cx="30882" cy="427901"/>
                  </a:xfrm>
                  <a:custGeom>
                    <a:avLst/>
                    <a:gdLst>
                      <a:gd name="connsiteX0" fmla="*/ 0 w 30882"/>
                      <a:gd name="connsiteY0" fmla="*/ 0 h 427901"/>
                      <a:gd name="connsiteX1" fmla="*/ 30882 w 30882"/>
                      <a:gd name="connsiteY1" fmla="*/ 11169 h 427901"/>
                      <a:gd name="connsiteX2" fmla="*/ 30881 w 30882"/>
                      <a:gd name="connsiteY2" fmla="*/ 427901 h 427901"/>
                      <a:gd name="connsiteX3" fmla="*/ 0 w 30882"/>
                      <a:gd name="connsiteY3" fmla="*/ 427901 h 427901"/>
                      <a:gd name="connsiteX4" fmla="*/ 0 w 30882"/>
                      <a:gd name="connsiteY4" fmla="*/ 0 h 4279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27901">
                        <a:moveTo>
                          <a:pt x="0" y="0"/>
                        </a:moveTo>
                        <a:lnTo>
                          <a:pt x="30882" y="11169"/>
                        </a:lnTo>
                        <a:lnTo>
                          <a:pt x="30881" y="427901"/>
                        </a:lnTo>
                        <a:lnTo>
                          <a:pt x="0" y="42790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6" name="フリーフォーム: 図形 355">
                    <a:extLst>
                      <a:ext uri="{FF2B5EF4-FFF2-40B4-BE49-F238E27FC236}">
                        <a16:creationId xmlns:a16="http://schemas.microsoft.com/office/drawing/2014/main" id="{830FF2F8-0B1D-4E11-869D-2B948A51ED23}"/>
                      </a:ext>
                    </a:extLst>
                  </p:cNvPr>
                  <p:cNvSpPr/>
                  <p:nvPr/>
                </p:nvSpPr>
                <p:spPr>
                  <a:xfrm>
                    <a:off x="1851660" y="3754030"/>
                    <a:ext cx="30882" cy="393669"/>
                  </a:xfrm>
                  <a:custGeom>
                    <a:avLst/>
                    <a:gdLst>
                      <a:gd name="connsiteX0" fmla="*/ 30882 w 30882"/>
                      <a:gd name="connsiteY0" fmla="*/ 0 h 393669"/>
                      <a:gd name="connsiteX1" fmla="*/ 30881 w 30882"/>
                      <a:gd name="connsiteY1" fmla="*/ 393669 h 393669"/>
                      <a:gd name="connsiteX2" fmla="*/ 0 w 30882"/>
                      <a:gd name="connsiteY2" fmla="*/ 393669 h 393669"/>
                      <a:gd name="connsiteX3" fmla="*/ 0 w 30882"/>
                      <a:gd name="connsiteY3" fmla="*/ 14976 h 393669"/>
                      <a:gd name="connsiteX4" fmla="*/ 30882 w 30882"/>
                      <a:gd name="connsiteY4" fmla="*/ 0 h 393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393669">
                        <a:moveTo>
                          <a:pt x="30882" y="0"/>
                        </a:moveTo>
                        <a:lnTo>
                          <a:pt x="30881" y="393669"/>
                        </a:lnTo>
                        <a:lnTo>
                          <a:pt x="0" y="393669"/>
                        </a:lnTo>
                        <a:lnTo>
                          <a:pt x="0" y="1497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7" name="フリーフォーム: 図形 356">
                    <a:extLst>
                      <a:ext uri="{FF2B5EF4-FFF2-40B4-BE49-F238E27FC236}">
                        <a16:creationId xmlns:a16="http://schemas.microsoft.com/office/drawing/2014/main" id="{D5B3789B-77E8-401E-8C97-49A80A476C83}"/>
                      </a:ext>
                    </a:extLst>
                  </p:cNvPr>
                  <p:cNvSpPr/>
                  <p:nvPr/>
                </p:nvSpPr>
                <p:spPr>
                  <a:xfrm>
                    <a:off x="4326834" y="3767821"/>
                    <a:ext cx="30882" cy="379878"/>
                  </a:xfrm>
                  <a:custGeom>
                    <a:avLst/>
                    <a:gdLst>
                      <a:gd name="connsiteX0" fmla="*/ 1772 w 30882"/>
                      <a:gd name="connsiteY0" fmla="*/ 0 h 379878"/>
                      <a:gd name="connsiteX1" fmla="*/ 30882 w 30882"/>
                      <a:gd name="connsiteY1" fmla="*/ 14117 h 379878"/>
                      <a:gd name="connsiteX2" fmla="*/ 30881 w 30882"/>
                      <a:gd name="connsiteY2" fmla="*/ 379878 h 379878"/>
                      <a:gd name="connsiteX3" fmla="*/ 0 w 30882"/>
                      <a:gd name="connsiteY3" fmla="*/ 379878 h 379878"/>
                      <a:gd name="connsiteX4" fmla="*/ 0 w 30882"/>
                      <a:gd name="connsiteY4" fmla="*/ 4277 h 379878"/>
                      <a:gd name="connsiteX5" fmla="*/ 1772 w 30882"/>
                      <a:gd name="connsiteY5" fmla="*/ 0 h 379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882" h="379878">
                        <a:moveTo>
                          <a:pt x="1772" y="0"/>
                        </a:moveTo>
                        <a:lnTo>
                          <a:pt x="30882" y="14117"/>
                        </a:lnTo>
                        <a:lnTo>
                          <a:pt x="30881" y="379878"/>
                        </a:lnTo>
                        <a:lnTo>
                          <a:pt x="0" y="379878"/>
                        </a:lnTo>
                        <a:lnTo>
                          <a:pt x="0" y="4277"/>
                        </a:lnTo>
                        <a:lnTo>
                          <a:pt x="177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DCB374E4-FBF1-4A5F-8BEB-B632884FBFD6}"/>
                      </a:ext>
                    </a:extLst>
                  </p:cNvPr>
                  <p:cNvSpPr/>
                  <p:nvPr/>
                </p:nvSpPr>
                <p:spPr>
                  <a:xfrm>
                    <a:off x="562810" y="3561804"/>
                    <a:ext cx="30882" cy="585895"/>
                  </a:xfrm>
                  <a:custGeom>
                    <a:avLst/>
                    <a:gdLst>
                      <a:gd name="connsiteX0" fmla="*/ 0 w 30882"/>
                      <a:gd name="connsiteY0" fmla="*/ 0 h 585895"/>
                      <a:gd name="connsiteX1" fmla="*/ 30882 w 30882"/>
                      <a:gd name="connsiteY1" fmla="*/ 2454 h 585895"/>
                      <a:gd name="connsiteX2" fmla="*/ 30881 w 30882"/>
                      <a:gd name="connsiteY2" fmla="*/ 585895 h 585895"/>
                      <a:gd name="connsiteX3" fmla="*/ 0 w 30882"/>
                      <a:gd name="connsiteY3" fmla="*/ 585895 h 585895"/>
                      <a:gd name="connsiteX4" fmla="*/ 0 w 30882"/>
                      <a:gd name="connsiteY4" fmla="*/ 0 h 5858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85895">
                        <a:moveTo>
                          <a:pt x="0" y="0"/>
                        </a:moveTo>
                        <a:lnTo>
                          <a:pt x="30882" y="2454"/>
                        </a:lnTo>
                        <a:lnTo>
                          <a:pt x="30881" y="585895"/>
                        </a:lnTo>
                        <a:lnTo>
                          <a:pt x="0" y="58589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FD3EF0CA-5788-49A3-9F0B-64C8013B2192}"/>
                      </a:ext>
                    </a:extLst>
                  </p:cNvPr>
                  <p:cNvSpPr/>
                  <p:nvPr/>
                </p:nvSpPr>
                <p:spPr>
                  <a:xfrm>
                    <a:off x="670350" y="3572080"/>
                    <a:ext cx="30882" cy="575619"/>
                  </a:xfrm>
                  <a:custGeom>
                    <a:avLst/>
                    <a:gdLst>
                      <a:gd name="connsiteX0" fmla="*/ 0 w 30882"/>
                      <a:gd name="connsiteY0" fmla="*/ 0 h 575619"/>
                      <a:gd name="connsiteX1" fmla="*/ 30882 w 30882"/>
                      <a:gd name="connsiteY1" fmla="*/ 4195 h 575619"/>
                      <a:gd name="connsiteX2" fmla="*/ 30881 w 30882"/>
                      <a:gd name="connsiteY2" fmla="*/ 575619 h 575619"/>
                      <a:gd name="connsiteX3" fmla="*/ 0 w 30882"/>
                      <a:gd name="connsiteY3" fmla="*/ 575619 h 575619"/>
                      <a:gd name="connsiteX4" fmla="*/ 0 w 30882"/>
                      <a:gd name="connsiteY4" fmla="*/ 0 h 5756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75619">
                        <a:moveTo>
                          <a:pt x="0" y="0"/>
                        </a:moveTo>
                        <a:lnTo>
                          <a:pt x="30882" y="4195"/>
                        </a:lnTo>
                        <a:lnTo>
                          <a:pt x="30881" y="575619"/>
                        </a:lnTo>
                        <a:lnTo>
                          <a:pt x="0" y="5756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7EA260BC-5FB7-432B-9443-FD734A3AB116}"/>
                      </a:ext>
                    </a:extLst>
                  </p:cNvPr>
                  <p:cNvSpPr/>
                  <p:nvPr/>
                </p:nvSpPr>
                <p:spPr>
                  <a:xfrm>
                    <a:off x="777890" y="3586689"/>
                    <a:ext cx="30882" cy="561010"/>
                  </a:xfrm>
                  <a:custGeom>
                    <a:avLst/>
                    <a:gdLst>
                      <a:gd name="connsiteX0" fmla="*/ 0 w 30882"/>
                      <a:gd name="connsiteY0" fmla="*/ 0 h 561010"/>
                      <a:gd name="connsiteX1" fmla="*/ 30882 w 30882"/>
                      <a:gd name="connsiteY1" fmla="*/ 4196 h 561010"/>
                      <a:gd name="connsiteX2" fmla="*/ 30881 w 30882"/>
                      <a:gd name="connsiteY2" fmla="*/ 561010 h 561010"/>
                      <a:gd name="connsiteX3" fmla="*/ 0 w 30882"/>
                      <a:gd name="connsiteY3" fmla="*/ 561010 h 561010"/>
                      <a:gd name="connsiteX4" fmla="*/ 0 w 30882"/>
                      <a:gd name="connsiteY4" fmla="*/ 0 h 5610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61010">
                        <a:moveTo>
                          <a:pt x="0" y="0"/>
                        </a:moveTo>
                        <a:lnTo>
                          <a:pt x="30882" y="4196"/>
                        </a:lnTo>
                        <a:lnTo>
                          <a:pt x="30881" y="561010"/>
                        </a:lnTo>
                        <a:lnTo>
                          <a:pt x="0" y="56101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1" name="フリーフォーム: 図形 360">
                    <a:extLst>
                      <a:ext uri="{FF2B5EF4-FFF2-40B4-BE49-F238E27FC236}">
                        <a16:creationId xmlns:a16="http://schemas.microsoft.com/office/drawing/2014/main" id="{39570DD7-976F-4026-8673-3967B92D688F}"/>
                      </a:ext>
                    </a:extLst>
                  </p:cNvPr>
                  <p:cNvSpPr/>
                  <p:nvPr/>
                </p:nvSpPr>
                <p:spPr>
                  <a:xfrm>
                    <a:off x="885430" y="3603766"/>
                    <a:ext cx="32642" cy="543933"/>
                  </a:xfrm>
                  <a:custGeom>
                    <a:avLst/>
                    <a:gdLst>
                      <a:gd name="connsiteX0" fmla="*/ 0 w 32642"/>
                      <a:gd name="connsiteY0" fmla="*/ 0 h 543933"/>
                      <a:gd name="connsiteX1" fmla="*/ 32642 w 32642"/>
                      <a:gd name="connsiteY1" fmla="*/ 6469 h 543933"/>
                      <a:gd name="connsiteX2" fmla="*/ 32641 w 32642"/>
                      <a:gd name="connsiteY2" fmla="*/ 543933 h 543933"/>
                      <a:gd name="connsiteX3" fmla="*/ 0 w 32642"/>
                      <a:gd name="connsiteY3" fmla="*/ 543933 h 543933"/>
                      <a:gd name="connsiteX4" fmla="*/ 0 w 32642"/>
                      <a:gd name="connsiteY4" fmla="*/ 0 h 543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642" h="543933">
                        <a:moveTo>
                          <a:pt x="0" y="0"/>
                        </a:moveTo>
                        <a:lnTo>
                          <a:pt x="32642" y="6469"/>
                        </a:lnTo>
                        <a:lnTo>
                          <a:pt x="32641" y="543933"/>
                        </a:lnTo>
                        <a:lnTo>
                          <a:pt x="0" y="54393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フリーフォーム: 図形 361">
                    <a:extLst>
                      <a:ext uri="{FF2B5EF4-FFF2-40B4-BE49-F238E27FC236}">
                        <a16:creationId xmlns:a16="http://schemas.microsoft.com/office/drawing/2014/main" id="{0A9FA489-ED28-4344-9FD7-0790C33B105B}"/>
                      </a:ext>
                    </a:extLst>
                  </p:cNvPr>
                  <p:cNvSpPr/>
                  <p:nvPr/>
                </p:nvSpPr>
                <p:spPr>
                  <a:xfrm>
                    <a:off x="994730" y="3625427"/>
                    <a:ext cx="30882" cy="522273"/>
                  </a:xfrm>
                  <a:custGeom>
                    <a:avLst/>
                    <a:gdLst>
                      <a:gd name="connsiteX0" fmla="*/ 0 w 30882"/>
                      <a:gd name="connsiteY0" fmla="*/ 0 h 522273"/>
                      <a:gd name="connsiteX1" fmla="*/ 30882 w 30882"/>
                      <a:gd name="connsiteY1" fmla="*/ 6120 h 522273"/>
                      <a:gd name="connsiteX2" fmla="*/ 30881 w 30882"/>
                      <a:gd name="connsiteY2" fmla="*/ 522273 h 522273"/>
                      <a:gd name="connsiteX3" fmla="*/ 0 w 30882"/>
                      <a:gd name="connsiteY3" fmla="*/ 522273 h 522273"/>
                      <a:gd name="connsiteX4" fmla="*/ 0 w 30882"/>
                      <a:gd name="connsiteY4" fmla="*/ 0 h 5222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22273">
                        <a:moveTo>
                          <a:pt x="0" y="0"/>
                        </a:moveTo>
                        <a:lnTo>
                          <a:pt x="30882" y="6120"/>
                        </a:lnTo>
                        <a:lnTo>
                          <a:pt x="30881" y="522273"/>
                        </a:lnTo>
                        <a:lnTo>
                          <a:pt x="0" y="52227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フリーフォーム: 図形 362">
                    <a:extLst>
                      <a:ext uri="{FF2B5EF4-FFF2-40B4-BE49-F238E27FC236}">
                        <a16:creationId xmlns:a16="http://schemas.microsoft.com/office/drawing/2014/main" id="{682A5951-201C-4E4E-89B2-CFEC9AFA0327}"/>
                      </a:ext>
                    </a:extLst>
                  </p:cNvPr>
                  <p:cNvSpPr/>
                  <p:nvPr/>
                </p:nvSpPr>
                <p:spPr>
                  <a:xfrm>
                    <a:off x="1102270" y="3651561"/>
                    <a:ext cx="30882" cy="496138"/>
                  </a:xfrm>
                  <a:custGeom>
                    <a:avLst/>
                    <a:gdLst>
                      <a:gd name="connsiteX0" fmla="*/ 0 w 30882"/>
                      <a:gd name="connsiteY0" fmla="*/ 0 h 496138"/>
                      <a:gd name="connsiteX1" fmla="*/ 30882 w 30882"/>
                      <a:gd name="connsiteY1" fmla="*/ 8366 h 496138"/>
                      <a:gd name="connsiteX2" fmla="*/ 30881 w 30882"/>
                      <a:gd name="connsiteY2" fmla="*/ 496138 h 496138"/>
                      <a:gd name="connsiteX3" fmla="*/ 0 w 30882"/>
                      <a:gd name="connsiteY3" fmla="*/ 496138 h 496138"/>
                      <a:gd name="connsiteX4" fmla="*/ 0 w 30882"/>
                      <a:gd name="connsiteY4" fmla="*/ 0 h 496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96138">
                        <a:moveTo>
                          <a:pt x="0" y="0"/>
                        </a:moveTo>
                        <a:lnTo>
                          <a:pt x="30882" y="8366"/>
                        </a:lnTo>
                        <a:lnTo>
                          <a:pt x="30881" y="496138"/>
                        </a:lnTo>
                        <a:lnTo>
                          <a:pt x="0" y="4961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83928CD0-DE65-44EC-ACF5-9AF5F5A26888}"/>
                      </a:ext>
                    </a:extLst>
                  </p:cNvPr>
                  <p:cNvSpPr/>
                  <p:nvPr/>
                </p:nvSpPr>
                <p:spPr>
                  <a:xfrm>
                    <a:off x="1209810" y="3680906"/>
                    <a:ext cx="30882" cy="466793"/>
                  </a:xfrm>
                  <a:custGeom>
                    <a:avLst/>
                    <a:gdLst>
                      <a:gd name="connsiteX0" fmla="*/ 0 w 30882"/>
                      <a:gd name="connsiteY0" fmla="*/ 0 h 466793"/>
                      <a:gd name="connsiteX1" fmla="*/ 30882 w 30882"/>
                      <a:gd name="connsiteY1" fmla="*/ 11169 h 466793"/>
                      <a:gd name="connsiteX2" fmla="*/ 30881 w 30882"/>
                      <a:gd name="connsiteY2" fmla="*/ 466793 h 466793"/>
                      <a:gd name="connsiteX3" fmla="*/ 0 w 30882"/>
                      <a:gd name="connsiteY3" fmla="*/ 466793 h 466793"/>
                      <a:gd name="connsiteX4" fmla="*/ 0 w 30882"/>
                      <a:gd name="connsiteY4" fmla="*/ 0 h 46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66793">
                        <a:moveTo>
                          <a:pt x="0" y="0"/>
                        </a:moveTo>
                        <a:lnTo>
                          <a:pt x="30882" y="11169"/>
                        </a:lnTo>
                        <a:lnTo>
                          <a:pt x="30881" y="466793"/>
                        </a:lnTo>
                        <a:lnTo>
                          <a:pt x="0" y="46679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BFC90679-5D97-4731-87D1-CD4C192A07D7}"/>
                      </a:ext>
                    </a:extLst>
                  </p:cNvPr>
                  <p:cNvSpPr/>
                  <p:nvPr/>
                </p:nvSpPr>
                <p:spPr>
                  <a:xfrm>
                    <a:off x="1317350" y="3719798"/>
                    <a:ext cx="30882" cy="427901"/>
                  </a:xfrm>
                  <a:custGeom>
                    <a:avLst/>
                    <a:gdLst>
                      <a:gd name="connsiteX0" fmla="*/ 0 w 30882"/>
                      <a:gd name="connsiteY0" fmla="*/ 0 h 427901"/>
                      <a:gd name="connsiteX1" fmla="*/ 30882 w 30882"/>
                      <a:gd name="connsiteY1" fmla="*/ 11169 h 427901"/>
                      <a:gd name="connsiteX2" fmla="*/ 30881 w 30882"/>
                      <a:gd name="connsiteY2" fmla="*/ 427901 h 427901"/>
                      <a:gd name="connsiteX3" fmla="*/ 0 w 30882"/>
                      <a:gd name="connsiteY3" fmla="*/ 427901 h 427901"/>
                      <a:gd name="connsiteX4" fmla="*/ 0 w 30882"/>
                      <a:gd name="connsiteY4" fmla="*/ 0 h 4279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27901">
                        <a:moveTo>
                          <a:pt x="0" y="0"/>
                        </a:moveTo>
                        <a:lnTo>
                          <a:pt x="30882" y="11169"/>
                        </a:lnTo>
                        <a:lnTo>
                          <a:pt x="30881" y="427901"/>
                        </a:lnTo>
                        <a:lnTo>
                          <a:pt x="0" y="427901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A1D99AEE-CDC9-4D32-940E-8F454FB6E739}"/>
                      </a:ext>
                    </a:extLst>
                  </p:cNvPr>
                  <p:cNvSpPr/>
                  <p:nvPr/>
                </p:nvSpPr>
                <p:spPr>
                  <a:xfrm>
                    <a:off x="1424884" y="3767821"/>
                    <a:ext cx="30882" cy="379878"/>
                  </a:xfrm>
                  <a:custGeom>
                    <a:avLst/>
                    <a:gdLst>
                      <a:gd name="connsiteX0" fmla="*/ 1772 w 30882"/>
                      <a:gd name="connsiteY0" fmla="*/ 0 h 379878"/>
                      <a:gd name="connsiteX1" fmla="*/ 30882 w 30882"/>
                      <a:gd name="connsiteY1" fmla="*/ 14117 h 379878"/>
                      <a:gd name="connsiteX2" fmla="*/ 30881 w 30882"/>
                      <a:gd name="connsiteY2" fmla="*/ 379878 h 379878"/>
                      <a:gd name="connsiteX3" fmla="*/ 0 w 30882"/>
                      <a:gd name="connsiteY3" fmla="*/ 379878 h 379878"/>
                      <a:gd name="connsiteX4" fmla="*/ 0 w 30882"/>
                      <a:gd name="connsiteY4" fmla="*/ 4277 h 379878"/>
                      <a:gd name="connsiteX5" fmla="*/ 1772 w 30882"/>
                      <a:gd name="connsiteY5" fmla="*/ 0 h 3798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882" h="379878">
                        <a:moveTo>
                          <a:pt x="1772" y="0"/>
                        </a:moveTo>
                        <a:lnTo>
                          <a:pt x="30882" y="14117"/>
                        </a:lnTo>
                        <a:lnTo>
                          <a:pt x="30881" y="379878"/>
                        </a:lnTo>
                        <a:lnTo>
                          <a:pt x="0" y="379878"/>
                        </a:lnTo>
                        <a:lnTo>
                          <a:pt x="0" y="4277"/>
                        </a:lnTo>
                        <a:lnTo>
                          <a:pt x="177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フリーフォーム: 図形 366">
                    <a:extLst>
                      <a:ext uri="{FF2B5EF4-FFF2-40B4-BE49-F238E27FC236}">
                        <a16:creationId xmlns:a16="http://schemas.microsoft.com/office/drawing/2014/main" id="{44134594-C068-478C-87B2-4889C6E15260}"/>
                      </a:ext>
                    </a:extLst>
                  </p:cNvPr>
                  <p:cNvSpPr/>
                  <p:nvPr/>
                </p:nvSpPr>
                <p:spPr>
                  <a:xfrm>
                    <a:off x="5670670" y="3551279"/>
                    <a:ext cx="30882" cy="596421"/>
                  </a:xfrm>
                  <a:custGeom>
                    <a:avLst/>
                    <a:gdLst>
                      <a:gd name="connsiteX0" fmla="*/ 30882 w 30882"/>
                      <a:gd name="connsiteY0" fmla="*/ 0 h 596421"/>
                      <a:gd name="connsiteX1" fmla="*/ 30881 w 30882"/>
                      <a:gd name="connsiteY1" fmla="*/ 596421 h 596421"/>
                      <a:gd name="connsiteX2" fmla="*/ 0 w 30882"/>
                      <a:gd name="connsiteY2" fmla="*/ 596421 h 596421"/>
                      <a:gd name="connsiteX3" fmla="*/ 0 w 30882"/>
                      <a:gd name="connsiteY3" fmla="*/ 2454 h 596421"/>
                      <a:gd name="connsiteX4" fmla="*/ 30882 w 30882"/>
                      <a:gd name="connsiteY4" fmla="*/ 0 h 5964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96421">
                        <a:moveTo>
                          <a:pt x="30882" y="0"/>
                        </a:moveTo>
                        <a:lnTo>
                          <a:pt x="30881" y="596421"/>
                        </a:lnTo>
                        <a:lnTo>
                          <a:pt x="0" y="596421"/>
                        </a:lnTo>
                        <a:lnTo>
                          <a:pt x="0" y="2454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8" name="フリーフォーム: 図形 367">
                    <a:extLst>
                      <a:ext uri="{FF2B5EF4-FFF2-40B4-BE49-F238E27FC236}">
                        <a16:creationId xmlns:a16="http://schemas.microsoft.com/office/drawing/2014/main" id="{3C35F01D-96C7-41FF-9B2E-AD4D2C874ABA}"/>
                      </a:ext>
                    </a:extLst>
                  </p:cNvPr>
                  <p:cNvSpPr/>
                  <p:nvPr/>
                </p:nvSpPr>
                <p:spPr>
                  <a:xfrm>
                    <a:off x="5563131" y="3559822"/>
                    <a:ext cx="30882" cy="587876"/>
                  </a:xfrm>
                  <a:custGeom>
                    <a:avLst/>
                    <a:gdLst>
                      <a:gd name="connsiteX0" fmla="*/ 30882 w 30882"/>
                      <a:gd name="connsiteY0" fmla="*/ 0 h 587876"/>
                      <a:gd name="connsiteX1" fmla="*/ 30881 w 30882"/>
                      <a:gd name="connsiteY1" fmla="*/ 587876 h 587876"/>
                      <a:gd name="connsiteX2" fmla="*/ 0 w 30882"/>
                      <a:gd name="connsiteY2" fmla="*/ 587876 h 587876"/>
                      <a:gd name="connsiteX3" fmla="*/ 0 w 30882"/>
                      <a:gd name="connsiteY3" fmla="*/ 2454 h 587876"/>
                      <a:gd name="connsiteX4" fmla="*/ 30882 w 30882"/>
                      <a:gd name="connsiteY4" fmla="*/ 0 h 5878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87876">
                        <a:moveTo>
                          <a:pt x="30882" y="0"/>
                        </a:moveTo>
                        <a:lnTo>
                          <a:pt x="30881" y="587876"/>
                        </a:lnTo>
                        <a:lnTo>
                          <a:pt x="0" y="587876"/>
                        </a:lnTo>
                        <a:lnTo>
                          <a:pt x="0" y="2454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9" name="フリーフォーム: 図形 368">
                    <a:extLst>
                      <a:ext uri="{FF2B5EF4-FFF2-40B4-BE49-F238E27FC236}">
                        <a16:creationId xmlns:a16="http://schemas.microsoft.com/office/drawing/2014/main" id="{D58CE9CA-73D5-43B1-9F50-961E6828E6EF}"/>
                      </a:ext>
                    </a:extLst>
                  </p:cNvPr>
                  <p:cNvSpPr/>
                  <p:nvPr/>
                </p:nvSpPr>
                <p:spPr>
                  <a:xfrm>
                    <a:off x="5455590" y="3568695"/>
                    <a:ext cx="30882" cy="579005"/>
                  </a:xfrm>
                  <a:custGeom>
                    <a:avLst/>
                    <a:gdLst>
                      <a:gd name="connsiteX0" fmla="*/ 30882 w 30882"/>
                      <a:gd name="connsiteY0" fmla="*/ 0 h 579005"/>
                      <a:gd name="connsiteX1" fmla="*/ 30881 w 30882"/>
                      <a:gd name="connsiteY1" fmla="*/ 579005 h 579005"/>
                      <a:gd name="connsiteX2" fmla="*/ 0 w 30882"/>
                      <a:gd name="connsiteY2" fmla="*/ 579005 h 579005"/>
                      <a:gd name="connsiteX3" fmla="*/ 0 w 30882"/>
                      <a:gd name="connsiteY3" fmla="*/ 4196 h 579005"/>
                      <a:gd name="connsiteX4" fmla="*/ 30882 w 30882"/>
                      <a:gd name="connsiteY4" fmla="*/ 0 h 5790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79005">
                        <a:moveTo>
                          <a:pt x="30882" y="0"/>
                        </a:moveTo>
                        <a:lnTo>
                          <a:pt x="30881" y="579005"/>
                        </a:lnTo>
                        <a:lnTo>
                          <a:pt x="0" y="579005"/>
                        </a:lnTo>
                        <a:lnTo>
                          <a:pt x="0" y="419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F012F8AD-A9F4-4809-AC0A-1DE1E8B44AA6}"/>
                      </a:ext>
                    </a:extLst>
                  </p:cNvPr>
                  <p:cNvSpPr/>
                  <p:nvPr/>
                </p:nvSpPr>
                <p:spPr>
                  <a:xfrm>
                    <a:off x="5348050" y="3583305"/>
                    <a:ext cx="30882" cy="564394"/>
                  </a:xfrm>
                  <a:custGeom>
                    <a:avLst/>
                    <a:gdLst>
                      <a:gd name="connsiteX0" fmla="*/ 30882 w 30882"/>
                      <a:gd name="connsiteY0" fmla="*/ 0 h 564394"/>
                      <a:gd name="connsiteX1" fmla="*/ 30881 w 30882"/>
                      <a:gd name="connsiteY1" fmla="*/ 564394 h 564394"/>
                      <a:gd name="connsiteX2" fmla="*/ 0 w 30882"/>
                      <a:gd name="connsiteY2" fmla="*/ 564394 h 564394"/>
                      <a:gd name="connsiteX3" fmla="*/ 0 w 30882"/>
                      <a:gd name="connsiteY3" fmla="*/ 4195 h 564394"/>
                      <a:gd name="connsiteX4" fmla="*/ 30882 w 30882"/>
                      <a:gd name="connsiteY4" fmla="*/ 0 h 5643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64394">
                        <a:moveTo>
                          <a:pt x="30882" y="0"/>
                        </a:moveTo>
                        <a:lnTo>
                          <a:pt x="30881" y="564394"/>
                        </a:lnTo>
                        <a:lnTo>
                          <a:pt x="0" y="564394"/>
                        </a:lnTo>
                        <a:lnTo>
                          <a:pt x="0" y="4195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0FD6BCED-9FB7-4029-853F-094DD4D8791D}"/>
                      </a:ext>
                    </a:extLst>
                  </p:cNvPr>
                  <p:cNvSpPr/>
                  <p:nvPr/>
                </p:nvSpPr>
                <p:spPr>
                  <a:xfrm>
                    <a:off x="5240510" y="3598829"/>
                    <a:ext cx="30882" cy="548870"/>
                  </a:xfrm>
                  <a:custGeom>
                    <a:avLst/>
                    <a:gdLst>
                      <a:gd name="connsiteX0" fmla="*/ 30882 w 30882"/>
                      <a:gd name="connsiteY0" fmla="*/ 0 h 548870"/>
                      <a:gd name="connsiteX1" fmla="*/ 30881 w 30882"/>
                      <a:gd name="connsiteY1" fmla="*/ 548870 h 548870"/>
                      <a:gd name="connsiteX2" fmla="*/ 0 w 30882"/>
                      <a:gd name="connsiteY2" fmla="*/ 548870 h 548870"/>
                      <a:gd name="connsiteX3" fmla="*/ 0 w 30882"/>
                      <a:gd name="connsiteY3" fmla="*/ 6120 h 548870"/>
                      <a:gd name="connsiteX4" fmla="*/ 30882 w 30882"/>
                      <a:gd name="connsiteY4" fmla="*/ 0 h 5488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48870">
                        <a:moveTo>
                          <a:pt x="30882" y="0"/>
                        </a:moveTo>
                        <a:lnTo>
                          <a:pt x="30881" y="548870"/>
                        </a:lnTo>
                        <a:lnTo>
                          <a:pt x="0" y="548870"/>
                        </a:lnTo>
                        <a:lnTo>
                          <a:pt x="0" y="6120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95AE2C9A-253E-4773-B5D0-F9CD6EEB5FCF}"/>
                      </a:ext>
                    </a:extLst>
                  </p:cNvPr>
                  <p:cNvSpPr/>
                  <p:nvPr/>
                </p:nvSpPr>
                <p:spPr>
                  <a:xfrm>
                    <a:off x="5132970" y="3620141"/>
                    <a:ext cx="30882" cy="527558"/>
                  </a:xfrm>
                  <a:custGeom>
                    <a:avLst/>
                    <a:gdLst>
                      <a:gd name="connsiteX0" fmla="*/ 30882 w 30882"/>
                      <a:gd name="connsiteY0" fmla="*/ 0 h 527558"/>
                      <a:gd name="connsiteX1" fmla="*/ 30881 w 30882"/>
                      <a:gd name="connsiteY1" fmla="*/ 527558 h 527558"/>
                      <a:gd name="connsiteX2" fmla="*/ 0 w 30882"/>
                      <a:gd name="connsiteY2" fmla="*/ 527558 h 527558"/>
                      <a:gd name="connsiteX3" fmla="*/ 0 w 30882"/>
                      <a:gd name="connsiteY3" fmla="*/ 6120 h 527558"/>
                      <a:gd name="connsiteX4" fmla="*/ 30882 w 30882"/>
                      <a:gd name="connsiteY4" fmla="*/ 0 h 5275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27558">
                        <a:moveTo>
                          <a:pt x="30882" y="0"/>
                        </a:moveTo>
                        <a:lnTo>
                          <a:pt x="30881" y="527558"/>
                        </a:lnTo>
                        <a:lnTo>
                          <a:pt x="0" y="527558"/>
                        </a:lnTo>
                        <a:lnTo>
                          <a:pt x="0" y="6120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64903B6A-4414-4C64-8D7B-AD649579734C}"/>
                      </a:ext>
                    </a:extLst>
                  </p:cNvPr>
                  <p:cNvSpPr/>
                  <p:nvPr/>
                </p:nvSpPr>
                <p:spPr>
                  <a:xfrm>
                    <a:off x="5025430" y="3644335"/>
                    <a:ext cx="30882" cy="503364"/>
                  </a:xfrm>
                  <a:custGeom>
                    <a:avLst/>
                    <a:gdLst>
                      <a:gd name="connsiteX0" fmla="*/ 30882 w 30882"/>
                      <a:gd name="connsiteY0" fmla="*/ 0 h 503364"/>
                      <a:gd name="connsiteX1" fmla="*/ 30881 w 30882"/>
                      <a:gd name="connsiteY1" fmla="*/ 503364 h 503364"/>
                      <a:gd name="connsiteX2" fmla="*/ 0 w 30882"/>
                      <a:gd name="connsiteY2" fmla="*/ 503364 h 503364"/>
                      <a:gd name="connsiteX3" fmla="*/ 0 w 30882"/>
                      <a:gd name="connsiteY3" fmla="*/ 8367 h 503364"/>
                      <a:gd name="connsiteX4" fmla="*/ 30882 w 30882"/>
                      <a:gd name="connsiteY4" fmla="*/ 0 h 5033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503364">
                        <a:moveTo>
                          <a:pt x="30882" y="0"/>
                        </a:moveTo>
                        <a:lnTo>
                          <a:pt x="30881" y="503364"/>
                        </a:lnTo>
                        <a:lnTo>
                          <a:pt x="0" y="503364"/>
                        </a:lnTo>
                        <a:lnTo>
                          <a:pt x="0" y="8367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B1F378D7-B9ED-4AF4-BC83-A72A08754241}"/>
                      </a:ext>
                    </a:extLst>
                  </p:cNvPr>
                  <p:cNvSpPr/>
                  <p:nvPr/>
                </p:nvSpPr>
                <p:spPr>
                  <a:xfrm>
                    <a:off x="4917890" y="3673469"/>
                    <a:ext cx="30882" cy="474230"/>
                  </a:xfrm>
                  <a:custGeom>
                    <a:avLst/>
                    <a:gdLst>
                      <a:gd name="connsiteX0" fmla="*/ 30882 w 30882"/>
                      <a:gd name="connsiteY0" fmla="*/ 0 h 474230"/>
                      <a:gd name="connsiteX1" fmla="*/ 30881 w 30882"/>
                      <a:gd name="connsiteY1" fmla="*/ 474230 h 474230"/>
                      <a:gd name="connsiteX2" fmla="*/ 0 w 30882"/>
                      <a:gd name="connsiteY2" fmla="*/ 474230 h 474230"/>
                      <a:gd name="connsiteX3" fmla="*/ 0 w 30882"/>
                      <a:gd name="connsiteY3" fmla="*/ 8960 h 474230"/>
                      <a:gd name="connsiteX4" fmla="*/ 6535 w 30882"/>
                      <a:gd name="connsiteY4" fmla="*/ 6596 h 474230"/>
                      <a:gd name="connsiteX5" fmla="*/ 30882 w 30882"/>
                      <a:gd name="connsiteY5" fmla="*/ 0 h 4742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0882" h="474230">
                        <a:moveTo>
                          <a:pt x="30882" y="0"/>
                        </a:moveTo>
                        <a:lnTo>
                          <a:pt x="30881" y="474230"/>
                        </a:lnTo>
                        <a:lnTo>
                          <a:pt x="0" y="474230"/>
                        </a:lnTo>
                        <a:lnTo>
                          <a:pt x="0" y="8960"/>
                        </a:lnTo>
                        <a:lnTo>
                          <a:pt x="6535" y="659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5" name="フリーフォーム: 図形 374">
                    <a:extLst>
                      <a:ext uri="{FF2B5EF4-FFF2-40B4-BE49-F238E27FC236}">
                        <a16:creationId xmlns:a16="http://schemas.microsoft.com/office/drawing/2014/main" id="{D54C1F21-2617-4323-9CDC-12926522CC91}"/>
                      </a:ext>
                    </a:extLst>
                  </p:cNvPr>
                  <p:cNvSpPr/>
                  <p:nvPr/>
                </p:nvSpPr>
                <p:spPr>
                  <a:xfrm>
                    <a:off x="4810350" y="3710153"/>
                    <a:ext cx="30882" cy="437546"/>
                  </a:xfrm>
                  <a:custGeom>
                    <a:avLst/>
                    <a:gdLst>
                      <a:gd name="connsiteX0" fmla="*/ 30882 w 30882"/>
                      <a:gd name="connsiteY0" fmla="*/ 0 h 437546"/>
                      <a:gd name="connsiteX1" fmla="*/ 30881 w 30882"/>
                      <a:gd name="connsiteY1" fmla="*/ 437546 h 437546"/>
                      <a:gd name="connsiteX2" fmla="*/ 0 w 30882"/>
                      <a:gd name="connsiteY2" fmla="*/ 437546 h 437546"/>
                      <a:gd name="connsiteX3" fmla="*/ 0 w 30882"/>
                      <a:gd name="connsiteY3" fmla="*/ 11168 h 437546"/>
                      <a:gd name="connsiteX4" fmla="*/ 30882 w 30882"/>
                      <a:gd name="connsiteY4" fmla="*/ 0 h 4375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437546">
                        <a:moveTo>
                          <a:pt x="30882" y="0"/>
                        </a:moveTo>
                        <a:lnTo>
                          <a:pt x="30881" y="437546"/>
                        </a:lnTo>
                        <a:lnTo>
                          <a:pt x="0" y="437546"/>
                        </a:lnTo>
                        <a:lnTo>
                          <a:pt x="0" y="11168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フリーフォーム: 図形 375">
                    <a:extLst>
                      <a:ext uri="{FF2B5EF4-FFF2-40B4-BE49-F238E27FC236}">
                        <a16:creationId xmlns:a16="http://schemas.microsoft.com/office/drawing/2014/main" id="{561FBE53-98CF-483F-9A6B-5FE72BAE6D35}"/>
                      </a:ext>
                    </a:extLst>
                  </p:cNvPr>
                  <p:cNvSpPr/>
                  <p:nvPr/>
                </p:nvSpPr>
                <p:spPr>
                  <a:xfrm>
                    <a:off x="4702810" y="3754030"/>
                    <a:ext cx="30882" cy="393669"/>
                  </a:xfrm>
                  <a:custGeom>
                    <a:avLst/>
                    <a:gdLst>
                      <a:gd name="connsiteX0" fmla="*/ 30882 w 30882"/>
                      <a:gd name="connsiteY0" fmla="*/ 0 h 393669"/>
                      <a:gd name="connsiteX1" fmla="*/ 30881 w 30882"/>
                      <a:gd name="connsiteY1" fmla="*/ 393669 h 393669"/>
                      <a:gd name="connsiteX2" fmla="*/ 0 w 30882"/>
                      <a:gd name="connsiteY2" fmla="*/ 393669 h 393669"/>
                      <a:gd name="connsiteX3" fmla="*/ 0 w 30882"/>
                      <a:gd name="connsiteY3" fmla="*/ 14976 h 393669"/>
                      <a:gd name="connsiteX4" fmla="*/ 30882 w 30882"/>
                      <a:gd name="connsiteY4" fmla="*/ 0 h 3936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0882" h="393669">
                        <a:moveTo>
                          <a:pt x="30882" y="0"/>
                        </a:moveTo>
                        <a:lnTo>
                          <a:pt x="30881" y="393669"/>
                        </a:lnTo>
                        <a:lnTo>
                          <a:pt x="0" y="393669"/>
                        </a:lnTo>
                        <a:lnTo>
                          <a:pt x="0" y="14976"/>
                        </a:lnTo>
                        <a:lnTo>
                          <a:pt x="308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869E9B29-3D59-4F5D-B2AE-2B6BD15E0D41}"/>
                    </a:ext>
                  </a:extLst>
                </p:cNvPr>
                <p:cNvSpPr/>
                <p:nvPr/>
              </p:nvSpPr>
              <p:spPr>
                <a:xfrm>
                  <a:off x="197085" y="3594350"/>
                  <a:ext cx="1455310" cy="391041"/>
                </a:xfrm>
                <a:custGeom>
                  <a:avLst/>
                  <a:gdLst>
                    <a:gd name="connsiteX0" fmla="*/ 13811 w 1455310"/>
                    <a:gd name="connsiteY0" fmla="*/ 0 h 391041"/>
                    <a:gd name="connsiteX1" fmla="*/ 1321766 w 1455310"/>
                    <a:gd name="connsiteY1" fmla="*/ 252634 h 391041"/>
                    <a:gd name="connsiteX2" fmla="*/ 1455310 w 1455310"/>
                    <a:gd name="connsiteY2" fmla="*/ 342013 h 391041"/>
                    <a:gd name="connsiteX3" fmla="*/ 1416637 w 1455310"/>
                    <a:gd name="connsiteY3" fmla="*/ 391041 h 391041"/>
                    <a:gd name="connsiteX4" fmla="*/ 1408972 w 1455310"/>
                    <a:gd name="connsiteY4" fmla="*/ 382527 h 391041"/>
                    <a:gd name="connsiteX5" fmla="*/ 13811 w 1455310"/>
                    <a:gd name="connsiteY5" fmla="*/ 63668 h 391041"/>
                    <a:gd name="connsiteX6" fmla="*/ 0 w 1455310"/>
                    <a:gd name="connsiteY6" fmla="*/ 64028 h 391041"/>
                    <a:gd name="connsiteX7" fmla="*/ 0 w 1455310"/>
                    <a:gd name="connsiteY7" fmla="*/ 317 h 391041"/>
                    <a:gd name="connsiteX8" fmla="*/ 13811 w 1455310"/>
                    <a:gd name="connsiteY8" fmla="*/ 0 h 3910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55310" h="391041">
                      <a:moveTo>
                        <a:pt x="13811" y="0"/>
                      </a:moveTo>
                      <a:cubicBezTo>
                        <a:pt x="558274" y="0"/>
                        <a:pt x="1038307" y="100213"/>
                        <a:pt x="1321766" y="252634"/>
                      </a:cubicBezTo>
                      <a:lnTo>
                        <a:pt x="1455310" y="342013"/>
                      </a:lnTo>
                      <a:lnTo>
                        <a:pt x="1416637" y="391041"/>
                      </a:lnTo>
                      <a:lnTo>
                        <a:pt x="1408972" y="382527"/>
                      </a:lnTo>
                      <a:cubicBezTo>
                        <a:pt x="1179111" y="195147"/>
                        <a:pt x="640993" y="63668"/>
                        <a:pt x="13811" y="63668"/>
                      </a:cubicBezTo>
                      <a:lnTo>
                        <a:pt x="0" y="64028"/>
                      </a:lnTo>
                      <a:lnTo>
                        <a:pt x="0" y="317"/>
                      </a:lnTo>
                      <a:lnTo>
                        <a:pt x="13811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D46372A8-D6B6-4A24-BCBC-CD490C3F39E8}"/>
                    </a:ext>
                  </a:extLst>
                </p:cNvPr>
                <p:cNvSpPr/>
                <p:nvPr/>
              </p:nvSpPr>
              <p:spPr>
                <a:xfrm>
                  <a:off x="4490635" y="3594668"/>
                  <a:ext cx="1427689" cy="390724"/>
                </a:xfrm>
                <a:custGeom>
                  <a:avLst/>
                  <a:gdLst>
                    <a:gd name="connsiteX0" fmla="*/ 1427689 w 1427689"/>
                    <a:gd name="connsiteY0" fmla="*/ 0 h 390725"/>
                    <a:gd name="connsiteX1" fmla="*/ 1427689 w 1427689"/>
                    <a:gd name="connsiteY1" fmla="*/ 63711 h 390725"/>
                    <a:gd name="connsiteX2" fmla="*/ 1210910 w 1427689"/>
                    <a:gd name="connsiteY2" fmla="*/ 69366 h 390725"/>
                    <a:gd name="connsiteX3" fmla="*/ 46340 w 1427689"/>
                    <a:gd name="connsiteY3" fmla="*/ 382210 h 390725"/>
                    <a:gd name="connsiteX4" fmla="*/ 38674 w 1427689"/>
                    <a:gd name="connsiteY4" fmla="*/ 390725 h 390725"/>
                    <a:gd name="connsiteX5" fmla="*/ 0 w 1427689"/>
                    <a:gd name="connsiteY5" fmla="*/ 341697 h 390725"/>
                    <a:gd name="connsiteX6" fmla="*/ 133545 w 1427689"/>
                    <a:gd name="connsiteY6" fmla="*/ 252317 h 390725"/>
                    <a:gd name="connsiteX7" fmla="*/ 1240605 w 1427689"/>
                    <a:gd name="connsiteY7" fmla="*/ 4287 h 390725"/>
                    <a:gd name="connsiteX8" fmla="*/ 1427689 w 1427689"/>
                    <a:gd name="connsiteY8" fmla="*/ 0 h 390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27689" h="390725">
                      <a:moveTo>
                        <a:pt x="1427689" y="0"/>
                      </a:moveTo>
                      <a:lnTo>
                        <a:pt x="1427689" y="63711"/>
                      </a:lnTo>
                      <a:lnTo>
                        <a:pt x="1210910" y="69366"/>
                      </a:lnTo>
                      <a:cubicBezTo>
                        <a:pt x="684606" y="97094"/>
                        <a:pt x="247467" y="218253"/>
                        <a:pt x="46340" y="382210"/>
                      </a:cubicBezTo>
                      <a:lnTo>
                        <a:pt x="38674" y="390725"/>
                      </a:lnTo>
                      <a:lnTo>
                        <a:pt x="0" y="341697"/>
                      </a:lnTo>
                      <a:lnTo>
                        <a:pt x="133545" y="252317"/>
                      </a:lnTo>
                      <a:cubicBezTo>
                        <a:pt x="381571" y="118949"/>
                        <a:pt x="780100" y="25552"/>
                        <a:pt x="1240605" y="4287"/>
                      </a:cubicBezTo>
                      <a:lnTo>
                        <a:pt x="1427689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58E96E3F-AE96-417A-9D67-DF0CA0F90A7D}"/>
                    </a:ext>
                  </a:extLst>
                </p:cNvPr>
                <p:cNvSpPr/>
                <p:nvPr/>
              </p:nvSpPr>
              <p:spPr>
                <a:xfrm>
                  <a:off x="1622100" y="3594350"/>
                  <a:ext cx="2882999" cy="391043"/>
                </a:xfrm>
                <a:custGeom>
                  <a:avLst/>
                  <a:gdLst>
                    <a:gd name="connsiteX0" fmla="*/ 1441500 w 2882999"/>
                    <a:gd name="connsiteY0" fmla="*/ 0 h 391042"/>
                    <a:gd name="connsiteX1" fmla="*/ 2749455 w 2882999"/>
                    <a:gd name="connsiteY1" fmla="*/ 252634 h 391042"/>
                    <a:gd name="connsiteX2" fmla="*/ 2882999 w 2882999"/>
                    <a:gd name="connsiteY2" fmla="*/ 342013 h 391042"/>
                    <a:gd name="connsiteX3" fmla="*/ 2844326 w 2882999"/>
                    <a:gd name="connsiteY3" fmla="*/ 391041 h 391042"/>
                    <a:gd name="connsiteX4" fmla="*/ 2836661 w 2882999"/>
                    <a:gd name="connsiteY4" fmla="*/ 382527 h 391042"/>
                    <a:gd name="connsiteX5" fmla="*/ 1441500 w 2882999"/>
                    <a:gd name="connsiteY5" fmla="*/ 63668 h 391042"/>
                    <a:gd name="connsiteX6" fmla="*/ 46340 w 2882999"/>
                    <a:gd name="connsiteY6" fmla="*/ 382527 h 391042"/>
                    <a:gd name="connsiteX7" fmla="*/ 38674 w 2882999"/>
                    <a:gd name="connsiteY7" fmla="*/ 391042 h 391042"/>
                    <a:gd name="connsiteX8" fmla="*/ 0 w 2882999"/>
                    <a:gd name="connsiteY8" fmla="*/ 342014 h 391042"/>
                    <a:gd name="connsiteX9" fmla="*/ 133545 w 2882999"/>
                    <a:gd name="connsiteY9" fmla="*/ 252634 h 391042"/>
                    <a:gd name="connsiteX10" fmla="*/ 1441500 w 2882999"/>
                    <a:gd name="connsiteY10" fmla="*/ 0 h 391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82999" h="391042">
                      <a:moveTo>
                        <a:pt x="1441500" y="0"/>
                      </a:moveTo>
                      <a:cubicBezTo>
                        <a:pt x="1985963" y="0"/>
                        <a:pt x="2465996" y="100213"/>
                        <a:pt x="2749455" y="252634"/>
                      </a:cubicBezTo>
                      <a:lnTo>
                        <a:pt x="2882999" y="342013"/>
                      </a:lnTo>
                      <a:lnTo>
                        <a:pt x="2844326" y="391041"/>
                      </a:lnTo>
                      <a:lnTo>
                        <a:pt x="2836661" y="382527"/>
                      </a:lnTo>
                      <a:cubicBezTo>
                        <a:pt x="2606800" y="195147"/>
                        <a:pt x="2068682" y="63668"/>
                        <a:pt x="1441500" y="63668"/>
                      </a:cubicBezTo>
                      <a:cubicBezTo>
                        <a:pt x="814319" y="63668"/>
                        <a:pt x="276200" y="195147"/>
                        <a:pt x="46340" y="382527"/>
                      </a:cubicBezTo>
                      <a:lnTo>
                        <a:pt x="38674" y="391042"/>
                      </a:lnTo>
                      <a:lnTo>
                        <a:pt x="0" y="342014"/>
                      </a:lnTo>
                      <a:lnTo>
                        <a:pt x="133545" y="252634"/>
                      </a:lnTo>
                      <a:cubicBezTo>
                        <a:pt x="417004" y="100213"/>
                        <a:pt x="897037" y="0"/>
                        <a:pt x="1441500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4" name="グループ化 313">
                <a:extLst>
                  <a:ext uri="{FF2B5EF4-FFF2-40B4-BE49-F238E27FC236}">
                    <a16:creationId xmlns:a16="http://schemas.microsoft.com/office/drawing/2014/main" id="{467C38E3-640B-4CBB-815D-B7D4A2408D0A}"/>
                  </a:ext>
                </a:extLst>
              </p:cNvPr>
              <p:cNvGrpSpPr/>
              <p:nvPr/>
            </p:nvGrpSpPr>
            <p:grpSpPr>
              <a:xfrm>
                <a:off x="4059960" y="3933935"/>
                <a:ext cx="483466" cy="383454"/>
                <a:chOff x="2896477" y="3020474"/>
                <a:chExt cx="651437" cy="363469"/>
              </a:xfrm>
              <a:solidFill>
                <a:schemeClr val="accent4">
                  <a:lumMod val="50000"/>
                </a:schemeClr>
              </a:solidFill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562BC75A-E065-4E87-B55A-9FCED9875E61}"/>
                    </a:ext>
                  </a:extLst>
                </p:cNvPr>
                <p:cNvSpPr/>
                <p:nvPr/>
              </p:nvSpPr>
              <p:spPr>
                <a:xfrm>
                  <a:off x="3075267" y="3020474"/>
                  <a:ext cx="25671" cy="363469"/>
                </a:xfrm>
                <a:custGeom>
                  <a:avLst/>
                  <a:gdLst>
                    <a:gd name="connsiteX0" fmla="*/ 30882 w 30882"/>
                    <a:gd name="connsiteY0" fmla="*/ 0 h 602585"/>
                    <a:gd name="connsiteX1" fmla="*/ 30881 w 30882"/>
                    <a:gd name="connsiteY1" fmla="*/ 602585 h 602585"/>
                    <a:gd name="connsiteX2" fmla="*/ 0 w 30882"/>
                    <a:gd name="connsiteY2" fmla="*/ 602585 h 602585"/>
                    <a:gd name="connsiteX3" fmla="*/ 0 w 30882"/>
                    <a:gd name="connsiteY3" fmla="*/ 806 h 602585"/>
                    <a:gd name="connsiteX4" fmla="*/ 30882 w 30882"/>
                    <a:gd name="connsiteY4" fmla="*/ 0 h 602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602585">
                      <a:moveTo>
                        <a:pt x="30882" y="0"/>
                      </a:moveTo>
                      <a:lnTo>
                        <a:pt x="30881" y="602585"/>
                      </a:lnTo>
                      <a:lnTo>
                        <a:pt x="0" y="602585"/>
                      </a:lnTo>
                      <a:lnTo>
                        <a:pt x="0" y="806"/>
                      </a:lnTo>
                      <a:lnTo>
                        <a:pt x="308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034EF192-810A-49D0-AC79-FC2CAFBD126C}"/>
                    </a:ext>
                  </a:extLst>
                </p:cNvPr>
                <p:cNvSpPr/>
                <p:nvPr/>
              </p:nvSpPr>
              <p:spPr>
                <a:xfrm>
                  <a:off x="3254057" y="3022556"/>
                  <a:ext cx="25671" cy="361385"/>
                </a:xfrm>
                <a:custGeom>
                  <a:avLst/>
                  <a:gdLst>
                    <a:gd name="connsiteX0" fmla="*/ 0 w 30882"/>
                    <a:gd name="connsiteY0" fmla="*/ 0 h 599130"/>
                    <a:gd name="connsiteX1" fmla="*/ 30882 w 30882"/>
                    <a:gd name="connsiteY1" fmla="*/ 806 h 599130"/>
                    <a:gd name="connsiteX2" fmla="*/ 30881 w 30882"/>
                    <a:gd name="connsiteY2" fmla="*/ 599130 h 599130"/>
                    <a:gd name="connsiteX3" fmla="*/ 0 w 30882"/>
                    <a:gd name="connsiteY3" fmla="*/ 599130 h 599130"/>
                    <a:gd name="connsiteX4" fmla="*/ 0 w 30882"/>
                    <a:gd name="connsiteY4" fmla="*/ 0 h 5991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99130">
                      <a:moveTo>
                        <a:pt x="0" y="0"/>
                      </a:moveTo>
                      <a:lnTo>
                        <a:pt x="30882" y="806"/>
                      </a:lnTo>
                      <a:lnTo>
                        <a:pt x="30881" y="599130"/>
                      </a:lnTo>
                      <a:lnTo>
                        <a:pt x="0" y="5991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121DBC55-9CFA-4137-AAF9-009B070FCB58}"/>
                    </a:ext>
                  </a:extLst>
                </p:cNvPr>
                <p:cNvSpPr/>
                <p:nvPr/>
              </p:nvSpPr>
              <p:spPr>
                <a:xfrm>
                  <a:off x="2896477" y="3024191"/>
                  <a:ext cx="25671" cy="359750"/>
                </a:xfrm>
                <a:custGeom>
                  <a:avLst/>
                  <a:gdLst>
                    <a:gd name="connsiteX0" fmla="*/ 30882 w 30882"/>
                    <a:gd name="connsiteY0" fmla="*/ 0 h 596421"/>
                    <a:gd name="connsiteX1" fmla="*/ 30881 w 30882"/>
                    <a:gd name="connsiteY1" fmla="*/ 596421 h 596421"/>
                    <a:gd name="connsiteX2" fmla="*/ 0 w 30882"/>
                    <a:gd name="connsiteY2" fmla="*/ 596421 h 596421"/>
                    <a:gd name="connsiteX3" fmla="*/ 0 w 30882"/>
                    <a:gd name="connsiteY3" fmla="*/ 2454 h 596421"/>
                    <a:gd name="connsiteX4" fmla="*/ 30882 w 30882"/>
                    <a:gd name="connsiteY4" fmla="*/ 0 h 596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96421">
                      <a:moveTo>
                        <a:pt x="30882" y="0"/>
                      </a:moveTo>
                      <a:lnTo>
                        <a:pt x="30881" y="596421"/>
                      </a:lnTo>
                      <a:lnTo>
                        <a:pt x="0" y="596421"/>
                      </a:lnTo>
                      <a:lnTo>
                        <a:pt x="0" y="2454"/>
                      </a:lnTo>
                      <a:lnTo>
                        <a:pt x="308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16C88384-2DCF-4FAE-AA71-AA623F5E5B92}"/>
                    </a:ext>
                  </a:extLst>
                </p:cNvPr>
                <p:cNvSpPr/>
                <p:nvPr/>
              </p:nvSpPr>
              <p:spPr>
                <a:xfrm>
                  <a:off x="3343452" y="3025384"/>
                  <a:ext cx="25671" cy="358557"/>
                </a:xfrm>
                <a:custGeom>
                  <a:avLst/>
                  <a:gdLst>
                    <a:gd name="connsiteX0" fmla="*/ 0 w 30882"/>
                    <a:gd name="connsiteY0" fmla="*/ 0 h 594442"/>
                    <a:gd name="connsiteX1" fmla="*/ 30882 w 30882"/>
                    <a:gd name="connsiteY1" fmla="*/ 2454 h 594442"/>
                    <a:gd name="connsiteX2" fmla="*/ 30881 w 30882"/>
                    <a:gd name="connsiteY2" fmla="*/ 594442 h 594442"/>
                    <a:gd name="connsiteX3" fmla="*/ 0 w 30882"/>
                    <a:gd name="connsiteY3" fmla="*/ 594442 h 594442"/>
                    <a:gd name="connsiteX4" fmla="*/ 0 w 30882"/>
                    <a:gd name="connsiteY4" fmla="*/ 0 h 594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94442">
                      <a:moveTo>
                        <a:pt x="0" y="0"/>
                      </a:moveTo>
                      <a:lnTo>
                        <a:pt x="30882" y="2454"/>
                      </a:lnTo>
                      <a:lnTo>
                        <a:pt x="30881" y="594442"/>
                      </a:lnTo>
                      <a:lnTo>
                        <a:pt x="0" y="5944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87428095-7570-4B07-8189-88A8E8ADE93F}"/>
                    </a:ext>
                  </a:extLst>
                </p:cNvPr>
                <p:cNvSpPr/>
                <p:nvPr/>
              </p:nvSpPr>
              <p:spPr>
                <a:xfrm>
                  <a:off x="3432848" y="3030539"/>
                  <a:ext cx="25671" cy="353401"/>
                </a:xfrm>
                <a:custGeom>
                  <a:avLst/>
                  <a:gdLst>
                    <a:gd name="connsiteX0" fmla="*/ 0 w 30882"/>
                    <a:gd name="connsiteY0" fmla="*/ 0 h 585895"/>
                    <a:gd name="connsiteX1" fmla="*/ 30882 w 30882"/>
                    <a:gd name="connsiteY1" fmla="*/ 2454 h 585895"/>
                    <a:gd name="connsiteX2" fmla="*/ 30881 w 30882"/>
                    <a:gd name="connsiteY2" fmla="*/ 585895 h 585895"/>
                    <a:gd name="connsiteX3" fmla="*/ 0 w 30882"/>
                    <a:gd name="connsiteY3" fmla="*/ 585895 h 585895"/>
                    <a:gd name="connsiteX4" fmla="*/ 0 w 30882"/>
                    <a:gd name="connsiteY4" fmla="*/ 0 h 5858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85895">
                      <a:moveTo>
                        <a:pt x="0" y="0"/>
                      </a:moveTo>
                      <a:lnTo>
                        <a:pt x="30882" y="2454"/>
                      </a:lnTo>
                      <a:lnTo>
                        <a:pt x="30881" y="585895"/>
                      </a:lnTo>
                      <a:lnTo>
                        <a:pt x="0" y="585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D1F3D879-6D0D-4356-B15B-B83E5AF1CA2A}"/>
                    </a:ext>
                  </a:extLst>
                </p:cNvPr>
                <p:cNvSpPr/>
                <p:nvPr/>
              </p:nvSpPr>
              <p:spPr>
                <a:xfrm>
                  <a:off x="3522243" y="3036737"/>
                  <a:ext cx="25671" cy="347203"/>
                </a:xfrm>
                <a:custGeom>
                  <a:avLst/>
                  <a:gdLst>
                    <a:gd name="connsiteX0" fmla="*/ 0 w 30882"/>
                    <a:gd name="connsiteY0" fmla="*/ 0 h 575619"/>
                    <a:gd name="connsiteX1" fmla="*/ 30882 w 30882"/>
                    <a:gd name="connsiteY1" fmla="*/ 4195 h 575619"/>
                    <a:gd name="connsiteX2" fmla="*/ 30881 w 30882"/>
                    <a:gd name="connsiteY2" fmla="*/ 575619 h 575619"/>
                    <a:gd name="connsiteX3" fmla="*/ 0 w 30882"/>
                    <a:gd name="connsiteY3" fmla="*/ 575619 h 575619"/>
                    <a:gd name="connsiteX4" fmla="*/ 0 w 30882"/>
                    <a:gd name="connsiteY4" fmla="*/ 0 h 5756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75619">
                      <a:moveTo>
                        <a:pt x="0" y="0"/>
                      </a:moveTo>
                      <a:lnTo>
                        <a:pt x="30882" y="4195"/>
                      </a:lnTo>
                      <a:lnTo>
                        <a:pt x="30881" y="575619"/>
                      </a:lnTo>
                      <a:lnTo>
                        <a:pt x="0" y="5756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1A31D949-D5E2-4E45-B61A-2E484D85CE48}"/>
                    </a:ext>
                  </a:extLst>
                </p:cNvPr>
                <p:cNvSpPr/>
                <p:nvPr/>
              </p:nvSpPr>
              <p:spPr>
                <a:xfrm>
                  <a:off x="3159302" y="3025384"/>
                  <a:ext cx="25671" cy="358557"/>
                </a:xfrm>
                <a:custGeom>
                  <a:avLst/>
                  <a:gdLst>
                    <a:gd name="connsiteX0" fmla="*/ 0 w 30882"/>
                    <a:gd name="connsiteY0" fmla="*/ 0 h 594442"/>
                    <a:gd name="connsiteX1" fmla="*/ 30882 w 30882"/>
                    <a:gd name="connsiteY1" fmla="*/ 2454 h 594442"/>
                    <a:gd name="connsiteX2" fmla="*/ 30881 w 30882"/>
                    <a:gd name="connsiteY2" fmla="*/ 594442 h 594442"/>
                    <a:gd name="connsiteX3" fmla="*/ 0 w 30882"/>
                    <a:gd name="connsiteY3" fmla="*/ 594442 h 594442"/>
                    <a:gd name="connsiteX4" fmla="*/ 0 w 30882"/>
                    <a:gd name="connsiteY4" fmla="*/ 0 h 594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94442">
                      <a:moveTo>
                        <a:pt x="0" y="0"/>
                      </a:moveTo>
                      <a:lnTo>
                        <a:pt x="30882" y="2454"/>
                      </a:lnTo>
                      <a:lnTo>
                        <a:pt x="30881" y="594442"/>
                      </a:lnTo>
                      <a:lnTo>
                        <a:pt x="0" y="5944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BD19E12B-C9B3-4CF8-9FB7-FECC03ECD79F}"/>
                    </a:ext>
                  </a:extLst>
                </p:cNvPr>
                <p:cNvSpPr/>
                <p:nvPr/>
              </p:nvSpPr>
              <p:spPr>
                <a:xfrm>
                  <a:off x="3000552" y="3025384"/>
                  <a:ext cx="25671" cy="358557"/>
                </a:xfrm>
                <a:custGeom>
                  <a:avLst/>
                  <a:gdLst>
                    <a:gd name="connsiteX0" fmla="*/ 0 w 30882"/>
                    <a:gd name="connsiteY0" fmla="*/ 0 h 594442"/>
                    <a:gd name="connsiteX1" fmla="*/ 30882 w 30882"/>
                    <a:gd name="connsiteY1" fmla="*/ 2454 h 594442"/>
                    <a:gd name="connsiteX2" fmla="*/ 30881 w 30882"/>
                    <a:gd name="connsiteY2" fmla="*/ 594442 h 594442"/>
                    <a:gd name="connsiteX3" fmla="*/ 0 w 30882"/>
                    <a:gd name="connsiteY3" fmla="*/ 594442 h 594442"/>
                    <a:gd name="connsiteX4" fmla="*/ 0 w 30882"/>
                    <a:gd name="connsiteY4" fmla="*/ 0 h 594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882" h="594442">
                      <a:moveTo>
                        <a:pt x="0" y="0"/>
                      </a:moveTo>
                      <a:lnTo>
                        <a:pt x="30882" y="2454"/>
                      </a:lnTo>
                      <a:lnTo>
                        <a:pt x="30881" y="594442"/>
                      </a:lnTo>
                      <a:lnTo>
                        <a:pt x="0" y="59444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5" name="グループ化 314">
                <a:extLst>
                  <a:ext uri="{FF2B5EF4-FFF2-40B4-BE49-F238E27FC236}">
                    <a16:creationId xmlns:a16="http://schemas.microsoft.com/office/drawing/2014/main" id="{B81A2A63-9471-4C36-BF2C-2423AE3A1F22}"/>
                  </a:ext>
                </a:extLst>
              </p:cNvPr>
              <p:cNvGrpSpPr/>
              <p:nvPr/>
            </p:nvGrpSpPr>
            <p:grpSpPr>
              <a:xfrm>
                <a:off x="3988211" y="3744122"/>
                <a:ext cx="602840" cy="200029"/>
                <a:chOff x="3988210" y="3744122"/>
                <a:chExt cx="678257" cy="200029"/>
              </a:xfrm>
              <a:solidFill>
                <a:schemeClr val="accent4">
                  <a:lumMod val="50000"/>
                </a:schemeClr>
              </a:solidFill>
            </p:grpSpPr>
            <p:sp>
              <p:nvSpPr>
                <p:cNvPr id="317" name="二等辺三角形 316">
                  <a:extLst>
                    <a:ext uri="{FF2B5EF4-FFF2-40B4-BE49-F238E27FC236}">
                      <a16:creationId xmlns:a16="http://schemas.microsoft.com/office/drawing/2014/main" id="{03C5CD9B-2E9C-493E-B1A5-33650A780414}"/>
                    </a:ext>
                  </a:extLst>
                </p:cNvPr>
                <p:cNvSpPr/>
                <p:nvPr/>
              </p:nvSpPr>
              <p:spPr>
                <a:xfrm>
                  <a:off x="4031073" y="3744122"/>
                  <a:ext cx="635394" cy="200029"/>
                </a:xfrm>
                <a:prstGeom prst="triangle">
                  <a:avLst>
                    <a:gd name="adj" fmla="val 39621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二等辺三角形 317">
                  <a:extLst>
                    <a:ext uri="{FF2B5EF4-FFF2-40B4-BE49-F238E27FC236}">
                      <a16:creationId xmlns:a16="http://schemas.microsoft.com/office/drawing/2014/main" id="{CA1C4B81-008E-46F3-9455-DBEF17286F92}"/>
                    </a:ext>
                  </a:extLst>
                </p:cNvPr>
                <p:cNvSpPr/>
                <p:nvPr/>
              </p:nvSpPr>
              <p:spPr>
                <a:xfrm>
                  <a:off x="3988210" y="3744122"/>
                  <a:ext cx="580719" cy="200029"/>
                </a:xfrm>
                <a:prstGeom prst="triangl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6" name="正方形/長方形 315">
                <a:extLst>
                  <a:ext uri="{FF2B5EF4-FFF2-40B4-BE49-F238E27FC236}">
                    <a16:creationId xmlns:a16="http://schemas.microsoft.com/office/drawing/2014/main" id="{44CE66EF-A4D8-4C63-8F60-EC33D7C75970}"/>
                  </a:ext>
                </a:extLst>
              </p:cNvPr>
              <p:cNvSpPr/>
              <p:nvPr/>
            </p:nvSpPr>
            <p:spPr>
              <a:xfrm>
                <a:off x="4040910" y="4082047"/>
                <a:ext cx="490036" cy="80492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418111E6-75F2-4C21-84B1-347D37AE9690}"/>
                </a:ext>
              </a:extLst>
            </p:cNvPr>
            <p:cNvSpPr/>
            <p:nvPr/>
          </p:nvSpPr>
          <p:spPr>
            <a:xfrm flipV="1">
              <a:off x="716516" y="4328530"/>
              <a:ext cx="4755914" cy="235676"/>
            </a:xfrm>
            <a:custGeom>
              <a:avLst/>
              <a:gdLst>
                <a:gd name="connsiteX0" fmla="*/ 1197173 w 4755914"/>
                <a:gd name="connsiteY0" fmla="*/ 501666 h 644368"/>
                <a:gd name="connsiteX1" fmla="*/ 1190689 w 4755914"/>
                <a:gd name="connsiteY1" fmla="*/ 507631 h 644368"/>
                <a:gd name="connsiteX2" fmla="*/ 1197170 w 4755914"/>
                <a:gd name="connsiteY2" fmla="*/ 510779 h 644368"/>
                <a:gd name="connsiteX3" fmla="*/ 1203655 w 4755914"/>
                <a:gd name="connsiteY3" fmla="*/ 507629 h 644368"/>
                <a:gd name="connsiteX4" fmla="*/ 3575127 w 4755914"/>
                <a:gd name="connsiteY4" fmla="*/ 495612 h 644368"/>
                <a:gd name="connsiteX5" fmla="*/ 3562062 w 4755914"/>
                <a:gd name="connsiteY5" fmla="*/ 507630 h 644368"/>
                <a:gd name="connsiteX6" fmla="*/ 3575126 w 4755914"/>
                <a:gd name="connsiteY6" fmla="*/ 513975 h 644368"/>
                <a:gd name="connsiteX7" fmla="*/ 3588191 w 4755914"/>
                <a:gd name="connsiteY7" fmla="*/ 507630 h 644368"/>
                <a:gd name="connsiteX8" fmla="*/ 1333276 w 4755914"/>
                <a:gd name="connsiteY8" fmla="*/ 279028 h 644368"/>
                <a:gd name="connsiteX9" fmla="*/ 1333276 w 4755914"/>
                <a:gd name="connsiteY9" fmla="*/ 424701 h 644368"/>
                <a:gd name="connsiteX10" fmla="*/ 1398030 w 4755914"/>
                <a:gd name="connsiteY10" fmla="*/ 404988 h 644368"/>
                <a:gd name="connsiteX11" fmla="*/ 1398030 w 4755914"/>
                <a:gd name="connsiteY11" fmla="*/ 279028 h 644368"/>
                <a:gd name="connsiteX12" fmla="*/ 1242427 w 4755914"/>
                <a:gd name="connsiteY12" fmla="*/ 279028 h 644368"/>
                <a:gd name="connsiteX13" fmla="*/ 1242427 w 4755914"/>
                <a:gd name="connsiteY13" fmla="*/ 461991 h 644368"/>
                <a:gd name="connsiteX14" fmla="*/ 1295594 w 4755914"/>
                <a:gd name="connsiteY14" fmla="*/ 436171 h 644368"/>
                <a:gd name="connsiteX15" fmla="*/ 1307188 w 4755914"/>
                <a:gd name="connsiteY15" fmla="*/ 432642 h 644368"/>
                <a:gd name="connsiteX16" fmla="*/ 1307188 w 4755914"/>
                <a:gd name="connsiteY16" fmla="*/ 279028 h 644368"/>
                <a:gd name="connsiteX17" fmla="*/ 1151580 w 4755914"/>
                <a:gd name="connsiteY17" fmla="*/ 279028 h 644368"/>
                <a:gd name="connsiteX18" fmla="*/ 1151580 w 4755914"/>
                <a:gd name="connsiteY18" fmla="*/ 461825 h 644368"/>
                <a:gd name="connsiteX19" fmla="*/ 1197175 w 4755914"/>
                <a:gd name="connsiteY19" fmla="*/ 483968 h 644368"/>
                <a:gd name="connsiteX20" fmla="*/ 1216338 w 4755914"/>
                <a:gd name="connsiteY20" fmla="*/ 474661 h 644368"/>
                <a:gd name="connsiteX21" fmla="*/ 1216338 w 4755914"/>
                <a:gd name="connsiteY21" fmla="*/ 279028 h 644368"/>
                <a:gd name="connsiteX22" fmla="*/ 1055285 w 4755914"/>
                <a:gd name="connsiteY22" fmla="*/ 279028 h 644368"/>
                <a:gd name="connsiteX23" fmla="*/ 1055284 w 4755914"/>
                <a:gd name="connsiteY23" fmla="*/ 422939 h 644368"/>
                <a:gd name="connsiteX24" fmla="*/ 1098754 w 4755914"/>
                <a:gd name="connsiteY24" fmla="*/ 436171 h 644368"/>
                <a:gd name="connsiteX25" fmla="*/ 1125491 w 4755914"/>
                <a:gd name="connsiteY25" fmla="*/ 449156 h 644368"/>
                <a:gd name="connsiteX26" fmla="*/ 1125491 w 4755914"/>
                <a:gd name="connsiteY26" fmla="*/ 279028 h 644368"/>
                <a:gd name="connsiteX27" fmla="*/ 969883 w 4755914"/>
                <a:gd name="connsiteY27" fmla="*/ 279028 h 644368"/>
                <a:gd name="connsiteX28" fmla="*/ 969883 w 4755914"/>
                <a:gd name="connsiteY28" fmla="*/ 396944 h 644368"/>
                <a:gd name="connsiteX29" fmla="*/ 1029196 w 4755914"/>
                <a:gd name="connsiteY29" fmla="*/ 414998 h 644368"/>
                <a:gd name="connsiteX30" fmla="*/ 1029196 w 4755914"/>
                <a:gd name="connsiteY30" fmla="*/ 279028 h 644368"/>
                <a:gd name="connsiteX31" fmla="*/ 893954 w 4755914"/>
                <a:gd name="connsiteY31" fmla="*/ 279028 h 644368"/>
                <a:gd name="connsiteX32" fmla="*/ 893954 w 4755914"/>
                <a:gd name="connsiteY32" fmla="*/ 373832 h 644368"/>
                <a:gd name="connsiteX33" fmla="*/ 943795 w 4755914"/>
                <a:gd name="connsiteY33" fmla="*/ 389003 h 644368"/>
                <a:gd name="connsiteX34" fmla="*/ 943795 w 4755914"/>
                <a:gd name="connsiteY34" fmla="*/ 279028 h 644368"/>
                <a:gd name="connsiteX35" fmla="*/ 788189 w 4755914"/>
                <a:gd name="connsiteY35" fmla="*/ 279028 h 644368"/>
                <a:gd name="connsiteX36" fmla="*/ 788188 w 4755914"/>
                <a:gd name="connsiteY36" fmla="*/ 353920 h 644368"/>
                <a:gd name="connsiteX37" fmla="*/ 841853 w 4755914"/>
                <a:gd name="connsiteY37" fmla="*/ 363973 h 644368"/>
                <a:gd name="connsiteX38" fmla="*/ 841853 w 4755914"/>
                <a:gd name="connsiteY38" fmla="*/ 362806 h 644368"/>
                <a:gd name="connsiteX39" fmla="*/ 857390 w 4755914"/>
                <a:gd name="connsiteY39" fmla="*/ 366883 h 644368"/>
                <a:gd name="connsiteX40" fmla="*/ 867867 w 4755914"/>
                <a:gd name="connsiteY40" fmla="*/ 368846 h 644368"/>
                <a:gd name="connsiteX41" fmla="*/ 867867 w 4755914"/>
                <a:gd name="connsiteY41" fmla="*/ 279028 h 644368"/>
                <a:gd name="connsiteX42" fmla="*/ 3627875 w 4755914"/>
                <a:gd name="connsiteY42" fmla="*/ 271126 h 644368"/>
                <a:gd name="connsiteX43" fmla="*/ 3627875 w 4755914"/>
                <a:gd name="connsiteY43" fmla="*/ 409022 h 644368"/>
                <a:gd name="connsiteX44" fmla="*/ 3675168 w 4755914"/>
                <a:gd name="connsiteY44" fmla="*/ 409022 h 644368"/>
                <a:gd name="connsiteX45" fmla="*/ 3675168 w 4755914"/>
                <a:gd name="connsiteY45" fmla="*/ 271126 h 644368"/>
                <a:gd name="connsiteX46" fmla="*/ 3557552 w 4755914"/>
                <a:gd name="connsiteY46" fmla="*/ 271126 h 644368"/>
                <a:gd name="connsiteX47" fmla="*/ 3557552 w 4755914"/>
                <a:gd name="connsiteY47" fmla="*/ 409022 h 644368"/>
                <a:gd name="connsiteX48" fmla="*/ 3608823 w 4755914"/>
                <a:gd name="connsiteY48" fmla="*/ 409022 h 644368"/>
                <a:gd name="connsiteX49" fmla="*/ 3608823 w 4755914"/>
                <a:gd name="connsiteY49" fmla="*/ 271126 h 644368"/>
                <a:gd name="connsiteX50" fmla="*/ 3495186 w 4755914"/>
                <a:gd name="connsiteY50" fmla="*/ 271126 h 644368"/>
                <a:gd name="connsiteX51" fmla="*/ 3495186 w 4755914"/>
                <a:gd name="connsiteY51" fmla="*/ 409022 h 644368"/>
                <a:gd name="connsiteX52" fmla="*/ 3538500 w 4755914"/>
                <a:gd name="connsiteY52" fmla="*/ 409022 h 644368"/>
                <a:gd name="connsiteX53" fmla="*/ 3538500 w 4755914"/>
                <a:gd name="connsiteY53" fmla="*/ 271126 h 644368"/>
                <a:gd name="connsiteX54" fmla="*/ 3439736 w 4755914"/>
                <a:gd name="connsiteY54" fmla="*/ 271126 h 644368"/>
                <a:gd name="connsiteX55" fmla="*/ 3439736 w 4755914"/>
                <a:gd name="connsiteY55" fmla="*/ 409022 h 644368"/>
                <a:gd name="connsiteX56" fmla="*/ 3476134 w 4755914"/>
                <a:gd name="connsiteY56" fmla="*/ 409022 h 644368"/>
                <a:gd name="connsiteX57" fmla="*/ 3476134 w 4755914"/>
                <a:gd name="connsiteY57" fmla="*/ 271126 h 644368"/>
                <a:gd name="connsiteX58" fmla="*/ 3362496 w 4755914"/>
                <a:gd name="connsiteY58" fmla="*/ 271126 h 644368"/>
                <a:gd name="connsiteX59" fmla="*/ 3362496 w 4755914"/>
                <a:gd name="connsiteY59" fmla="*/ 391234 h 644368"/>
                <a:gd name="connsiteX60" fmla="*/ 3369232 w 4755914"/>
                <a:gd name="connsiteY60" fmla="*/ 393002 h 644368"/>
                <a:gd name="connsiteX61" fmla="*/ 3369232 w 4755914"/>
                <a:gd name="connsiteY61" fmla="*/ 405459 h 644368"/>
                <a:gd name="connsiteX62" fmla="*/ 3380935 w 4755914"/>
                <a:gd name="connsiteY62" fmla="*/ 409022 h 644368"/>
                <a:gd name="connsiteX63" fmla="*/ 3420684 w 4755914"/>
                <a:gd name="connsiteY63" fmla="*/ 409022 h 644368"/>
                <a:gd name="connsiteX64" fmla="*/ 3420684 w 4755914"/>
                <a:gd name="connsiteY64" fmla="*/ 271126 h 644368"/>
                <a:gd name="connsiteX65" fmla="*/ 874152 w 4755914"/>
                <a:gd name="connsiteY65" fmla="*/ 0 h 644368"/>
                <a:gd name="connsiteX66" fmla="*/ 1293343 w 4755914"/>
                <a:gd name="connsiteY66" fmla="*/ 0 h 644368"/>
                <a:gd name="connsiteX67" fmla="*/ 1342369 w 4755914"/>
                <a:gd name="connsiteY67" fmla="*/ 157374 h 644368"/>
                <a:gd name="connsiteX68" fmla="*/ 1461533 w 4755914"/>
                <a:gd name="connsiteY68" fmla="*/ 279028 h 644368"/>
                <a:gd name="connsiteX69" fmla="*/ 1407421 w 4755914"/>
                <a:gd name="connsiteY69" fmla="*/ 279028 h 644368"/>
                <a:gd name="connsiteX70" fmla="*/ 1424118 w 4755914"/>
                <a:gd name="connsiteY70" fmla="*/ 280736 h 644368"/>
                <a:gd name="connsiteX71" fmla="*/ 1424118 w 4755914"/>
                <a:gd name="connsiteY71" fmla="*/ 397048 h 644368"/>
                <a:gd name="connsiteX72" fmla="*/ 1501235 w 4755914"/>
                <a:gd name="connsiteY72" fmla="*/ 373574 h 644368"/>
                <a:gd name="connsiteX73" fmla="*/ 1554194 w 4755914"/>
                <a:gd name="connsiteY73" fmla="*/ 363968 h 644368"/>
                <a:gd name="connsiteX74" fmla="*/ 1554194 w 4755914"/>
                <a:gd name="connsiteY74" fmla="*/ 363724 h 644368"/>
                <a:gd name="connsiteX75" fmla="*/ 1559626 w 4755914"/>
                <a:gd name="connsiteY75" fmla="*/ 362298 h 644368"/>
                <a:gd name="connsiteX76" fmla="*/ 1579865 w 4755914"/>
                <a:gd name="connsiteY76" fmla="*/ 358320 h 644368"/>
                <a:gd name="connsiteX77" fmla="*/ 1579865 w 4755914"/>
                <a:gd name="connsiteY77" fmla="*/ 359312 h 644368"/>
                <a:gd name="connsiteX78" fmla="*/ 1643590 w 4755914"/>
                <a:gd name="connsiteY78" fmla="*/ 347753 h 644368"/>
                <a:gd name="connsiteX79" fmla="*/ 1643590 w 4755914"/>
                <a:gd name="connsiteY79" fmla="*/ 345794 h 644368"/>
                <a:gd name="connsiteX80" fmla="*/ 1669261 w 4755914"/>
                <a:gd name="connsiteY80" fmla="*/ 340747 h 644368"/>
                <a:gd name="connsiteX81" fmla="*/ 1669261 w 4755914"/>
                <a:gd name="connsiteY81" fmla="*/ 343096 h 644368"/>
                <a:gd name="connsiteX82" fmla="*/ 1732985 w 4755914"/>
                <a:gd name="connsiteY82" fmla="*/ 331537 h 644368"/>
                <a:gd name="connsiteX83" fmla="*/ 1732985 w 4755914"/>
                <a:gd name="connsiteY83" fmla="*/ 329844 h 644368"/>
                <a:gd name="connsiteX84" fmla="*/ 1758656 w 4755914"/>
                <a:gd name="connsiteY84" fmla="*/ 326153 h 644368"/>
                <a:gd name="connsiteX85" fmla="*/ 1758656 w 4755914"/>
                <a:gd name="connsiteY85" fmla="*/ 326881 h 644368"/>
                <a:gd name="connsiteX86" fmla="*/ 1793011 w 4755914"/>
                <a:gd name="connsiteY86" fmla="*/ 320649 h 644368"/>
                <a:gd name="connsiteX87" fmla="*/ 1822380 w 4755914"/>
                <a:gd name="connsiteY87" fmla="*/ 318012 h 644368"/>
                <a:gd name="connsiteX88" fmla="*/ 1822380 w 4755914"/>
                <a:gd name="connsiteY88" fmla="*/ 316989 h 644368"/>
                <a:gd name="connsiteX89" fmla="*/ 1848051 w 4755914"/>
                <a:gd name="connsiteY89" fmla="*/ 313298 h 644368"/>
                <a:gd name="connsiteX90" fmla="*/ 1848051 w 4755914"/>
                <a:gd name="connsiteY90" fmla="*/ 315707 h 644368"/>
                <a:gd name="connsiteX91" fmla="*/ 1911775 w 4755914"/>
                <a:gd name="connsiteY91" fmla="*/ 309984 h 644368"/>
                <a:gd name="connsiteX92" fmla="*/ 1911775 w 4755914"/>
                <a:gd name="connsiteY92" fmla="*/ 306465 h 644368"/>
                <a:gd name="connsiteX93" fmla="*/ 1937446 w 4755914"/>
                <a:gd name="connsiteY93" fmla="*/ 303935 h 644368"/>
                <a:gd name="connsiteX94" fmla="*/ 1937446 w 4755914"/>
                <a:gd name="connsiteY94" fmla="*/ 307679 h 644368"/>
                <a:gd name="connsiteX95" fmla="*/ 2001170 w 4755914"/>
                <a:gd name="connsiteY95" fmla="*/ 301956 h 644368"/>
                <a:gd name="connsiteX96" fmla="*/ 2001170 w 4755914"/>
                <a:gd name="connsiteY96" fmla="*/ 297653 h 644368"/>
                <a:gd name="connsiteX97" fmla="*/ 2026841 w 4755914"/>
                <a:gd name="connsiteY97" fmla="*/ 295122 h 644368"/>
                <a:gd name="connsiteX98" fmla="*/ 2026841 w 4755914"/>
                <a:gd name="connsiteY98" fmla="*/ 299651 h 644368"/>
                <a:gd name="connsiteX99" fmla="*/ 2090565 w 4755914"/>
                <a:gd name="connsiteY99" fmla="*/ 293929 h 644368"/>
                <a:gd name="connsiteX100" fmla="*/ 2090565 w 4755914"/>
                <a:gd name="connsiteY100" fmla="*/ 291251 h 644368"/>
                <a:gd name="connsiteX101" fmla="*/ 2116236 w 4755914"/>
                <a:gd name="connsiteY101" fmla="*/ 289771 h 644368"/>
                <a:gd name="connsiteX102" fmla="*/ 2116236 w 4755914"/>
                <a:gd name="connsiteY102" fmla="*/ 291623 h 644368"/>
                <a:gd name="connsiteX103" fmla="*/ 2134644 w 4755914"/>
                <a:gd name="connsiteY103" fmla="*/ 289970 h 644368"/>
                <a:gd name="connsiteX104" fmla="*/ 2179961 w 4755914"/>
                <a:gd name="connsiteY104" fmla="*/ 288841 h 644368"/>
                <a:gd name="connsiteX105" fmla="*/ 2179961 w 4755914"/>
                <a:gd name="connsiteY105" fmla="*/ 286097 h 644368"/>
                <a:gd name="connsiteX106" fmla="*/ 2205632 w 4755914"/>
                <a:gd name="connsiteY106" fmla="*/ 284617 h 644368"/>
                <a:gd name="connsiteX107" fmla="*/ 2205632 w 4755914"/>
                <a:gd name="connsiteY107" fmla="*/ 288202 h 644368"/>
                <a:gd name="connsiteX108" fmla="*/ 2269356 w 4755914"/>
                <a:gd name="connsiteY108" fmla="*/ 286614 h 644368"/>
                <a:gd name="connsiteX109" fmla="*/ 2269356 w 4755914"/>
                <a:gd name="connsiteY109" fmla="*/ 283077 h 644368"/>
                <a:gd name="connsiteX110" fmla="*/ 2295027 w 4755914"/>
                <a:gd name="connsiteY110" fmla="*/ 282591 h 644368"/>
                <a:gd name="connsiteX111" fmla="*/ 2295027 w 4755914"/>
                <a:gd name="connsiteY111" fmla="*/ 285974 h 644368"/>
                <a:gd name="connsiteX112" fmla="*/ 2358751 w 4755914"/>
                <a:gd name="connsiteY112" fmla="*/ 284386 h 644368"/>
                <a:gd name="connsiteX113" fmla="*/ 2358751 w 4755914"/>
                <a:gd name="connsiteY113" fmla="*/ 281385 h 644368"/>
                <a:gd name="connsiteX114" fmla="*/ 2384422 w 4755914"/>
                <a:gd name="connsiteY114" fmla="*/ 280899 h 644368"/>
                <a:gd name="connsiteX115" fmla="*/ 2384422 w 4755914"/>
                <a:gd name="connsiteY115" fmla="*/ 283825 h 644368"/>
                <a:gd name="connsiteX116" fmla="*/ 2448146 w 4755914"/>
                <a:gd name="connsiteY116" fmla="*/ 285413 h 644368"/>
                <a:gd name="connsiteX117" fmla="*/ 2448146 w 4755914"/>
                <a:gd name="connsiteY117" fmla="*/ 281291 h 644368"/>
                <a:gd name="connsiteX118" fmla="*/ 2473817 w 4755914"/>
                <a:gd name="connsiteY118" fmla="*/ 281776 h 644368"/>
                <a:gd name="connsiteX119" fmla="*/ 2473817 w 4755914"/>
                <a:gd name="connsiteY119" fmla="*/ 286052 h 644368"/>
                <a:gd name="connsiteX120" fmla="*/ 2537541 w 4755914"/>
                <a:gd name="connsiteY120" fmla="*/ 287640 h 644368"/>
                <a:gd name="connsiteX121" fmla="*/ 2537541 w 4755914"/>
                <a:gd name="connsiteY121" fmla="*/ 282983 h 644368"/>
                <a:gd name="connsiteX122" fmla="*/ 2563212 w 4755914"/>
                <a:gd name="connsiteY122" fmla="*/ 283469 h 644368"/>
                <a:gd name="connsiteX123" fmla="*/ 2563212 w 4755914"/>
                <a:gd name="connsiteY123" fmla="*/ 288280 h 644368"/>
                <a:gd name="connsiteX124" fmla="*/ 2626936 w 4755914"/>
                <a:gd name="connsiteY124" fmla="*/ 289867 h 644368"/>
                <a:gd name="connsiteX125" fmla="*/ 2626936 w 4755914"/>
                <a:gd name="connsiteY125" fmla="*/ 285811 h 644368"/>
                <a:gd name="connsiteX126" fmla="*/ 2652607 w 4755914"/>
                <a:gd name="connsiteY126" fmla="*/ 287291 h 644368"/>
                <a:gd name="connsiteX127" fmla="*/ 2652607 w 4755914"/>
                <a:gd name="connsiteY127" fmla="*/ 291904 h 644368"/>
                <a:gd name="connsiteX128" fmla="*/ 2716332 w 4755914"/>
                <a:gd name="connsiteY128" fmla="*/ 297627 h 644368"/>
                <a:gd name="connsiteX129" fmla="*/ 2716332 w 4755914"/>
                <a:gd name="connsiteY129" fmla="*/ 290966 h 644368"/>
                <a:gd name="connsiteX130" fmla="*/ 2742003 w 4755914"/>
                <a:gd name="connsiteY130" fmla="*/ 292446 h 644368"/>
                <a:gd name="connsiteX131" fmla="*/ 2742003 w 4755914"/>
                <a:gd name="connsiteY131" fmla="*/ 299932 h 644368"/>
                <a:gd name="connsiteX132" fmla="*/ 2805727 w 4755914"/>
                <a:gd name="connsiteY132" fmla="*/ 305655 h 644368"/>
                <a:gd name="connsiteX133" fmla="*/ 2805727 w 4755914"/>
                <a:gd name="connsiteY133" fmla="*/ 297164 h 644368"/>
                <a:gd name="connsiteX134" fmla="*/ 2831398 w 4755914"/>
                <a:gd name="connsiteY134" fmla="*/ 299694 h 644368"/>
                <a:gd name="connsiteX135" fmla="*/ 2831398 w 4755914"/>
                <a:gd name="connsiteY135" fmla="*/ 307960 h 644368"/>
                <a:gd name="connsiteX136" fmla="*/ 2895122 w 4755914"/>
                <a:gd name="connsiteY136" fmla="*/ 313682 h 644368"/>
                <a:gd name="connsiteX137" fmla="*/ 2895122 w 4755914"/>
                <a:gd name="connsiteY137" fmla="*/ 305976 h 644368"/>
                <a:gd name="connsiteX138" fmla="*/ 2920793 w 4755914"/>
                <a:gd name="connsiteY138" fmla="*/ 308507 h 644368"/>
                <a:gd name="connsiteX139" fmla="*/ 2920793 w 4755914"/>
                <a:gd name="connsiteY139" fmla="*/ 315988 h 644368"/>
                <a:gd name="connsiteX140" fmla="*/ 2972703 w 4755914"/>
                <a:gd name="connsiteY140" fmla="*/ 320649 h 644368"/>
                <a:gd name="connsiteX141" fmla="*/ 2984517 w 4755914"/>
                <a:gd name="connsiteY141" fmla="*/ 322792 h 644368"/>
                <a:gd name="connsiteX142" fmla="*/ 2984517 w 4755914"/>
                <a:gd name="connsiteY142" fmla="*/ 316276 h 644368"/>
                <a:gd name="connsiteX143" fmla="*/ 3011651 w 4755914"/>
                <a:gd name="connsiteY143" fmla="*/ 320178 h 644368"/>
                <a:gd name="connsiteX144" fmla="*/ 3011651 w 4755914"/>
                <a:gd name="connsiteY144" fmla="*/ 327714 h 644368"/>
                <a:gd name="connsiteX145" fmla="*/ 3075375 w 4755914"/>
                <a:gd name="connsiteY145" fmla="*/ 339273 h 644368"/>
                <a:gd name="connsiteX146" fmla="*/ 3075375 w 4755914"/>
                <a:gd name="connsiteY146" fmla="*/ 329342 h 644368"/>
                <a:gd name="connsiteX147" fmla="*/ 3101046 w 4755914"/>
                <a:gd name="connsiteY147" fmla="*/ 333033 h 644368"/>
                <a:gd name="connsiteX148" fmla="*/ 3101046 w 4755914"/>
                <a:gd name="connsiteY148" fmla="*/ 343929 h 644368"/>
                <a:gd name="connsiteX149" fmla="*/ 3164771 w 4755914"/>
                <a:gd name="connsiteY149" fmla="*/ 355488 h 644368"/>
                <a:gd name="connsiteX150" fmla="*/ 3164771 w 4755914"/>
                <a:gd name="connsiteY150" fmla="*/ 345105 h 644368"/>
                <a:gd name="connsiteX151" fmla="*/ 3190442 w 4755914"/>
                <a:gd name="connsiteY151" fmla="*/ 350151 h 644368"/>
                <a:gd name="connsiteX152" fmla="*/ 3190442 w 4755914"/>
                <a:gd name="connsiteY152" fmla="*/ 360145 h 644368"/>
                <a:gd name="connsiteX153" fmla="*/ 3254166 w 4755914"/>
                <a:gd name="connsiteY153" fmla="*/ 371704 h 644368"/>
                <a:gd name="connsiteX154" fmla="*/ 3254166 w 4755914"/>
                <a:gd name="connsiteY154" fmla="*/ 362806 h 644368"/>
                <a:gd name="connsiteX155" fmla="*/ 3279837 w 4755914"/>
                <a:gd name="connsiteY155" fmla="*/ 369543 h 644368"/>
                <a:gd name="connsiteX156" fmla="*/ 3279837 w 4755914"/>
                <a:gd name="connsiteY156" fmla="*/ 378249 h 644368"/>
                <a:gd name="connsiteX157" fmla="*/ 3343444 w 4755914"/>
                <a:gd name="connsiteY157" fmla="*/ 397610 h 644368"/>
                <a:gd name="connsiteX158" fmla="*/ 3343444 w 4755914"/>
                <a:gd name="connsiteY158" fmla="*/ 271126 h 644368"/>
                <a:gd name="connsiteX159" fmla="*/ 3309792 w 4755914"/>
                <a:gd name="connsiteY159" fmla="*/ 271126 h 644368"/>
                <a:gd name="connsiteX160" fmla="*/ 3271695 w 4755914"/>
                <a:gd name="connsiteY160" fmla="*/ 271126 h 644368"/>
                <a:gd name="connsiteX161" fmla="*/ 3529769 w 4755914"/>
                <a:gd name="connsiteY161" fmla="*/ 71097 h 644368"/>
                <a:gd name="connsiteX162" fmla="*/ 3531794 w 4755914"/>
                <a:gd name="connsiteY162" fmla="*/ 72666 h 644368"/>
                <a:gd name="connsiteX163" fmla="*/ 3533549 w 4755914"/>
                <a:gd name="connsiteY163" fmla="*/ 71097 h 644368"/>
                <a:gd name="connsiteX164" fmla="*/ 3874535 w 4755914"/>
                <a:gd name="connsiteY164" fmla="*/ 271126 h 644368"/>
                <a:gd name="connsiteX165" fmla="*/ 3787842 w 4755914"/>
                <a:gd name="connsiteY165" fmla="*/ 271126 h 644368"/>
                <a:gd name="connsiteX166" fmla="*/ 3694220 w 4755914"/>
                <a:gd name="connsiteY166" fmla="*/ 271126 h 644368"/>
                <a:gd name="connsiteX167" fmla="*/ 3694220 w 4755914"/>
                <a:gd name="connsiteY167" fmla="*/ 409022 h 644368"/>
                <a:gd name="connsiteX168" fmla="*/ 3741513 w 4755914"/>
                <a:gd name="connsiteY168" fmla="*/ 409022 h 644368"/>
                <a:gd name="connsiteX169" fmla="*/ 3741513 w 4755914"/>
                <a:gd name="connsiteY169" fmla="*/ 271528 h 644368"/>
                <a:gd name="connsiteX170" fmla="*/ 3760565 w 4755914"/>
                <a:gd name="connsiteY170" fmla="*/ 273089 h 644368"/>
                <a:gd name="connsiteX171" fmla="*/ 3760565 w 4755914"/>
                <a:gd name="connsiteY171" fmla="*/ 409022 h 644368"/>
                <a:gd name="connsiteX172" fmla="*/ 3765168 w 4755914"/>
                <a:gd name="connsiteY172" fmla="*/ 409022 h 644368"/>
                <a:gd name="connsiteX173" fmla="*/ 3771161 w 4755914"/>
                <a:gd name="connsiteY173" fmla="*/ 406913 h 644368"/>
                <a:gd name="connsiteX174" fmla="*/ 3771161 w 4755914"/>
                <a:gd name="connsiteY174" fmla="*/ 407609 h 644368"/>
                <a:gd name="connsiteX175" fmla="*/ 3807858 w 4755914"/>
                <a:gd name="connsiteY175" fmla="*/ 396097 h 644368"/>
                <a:gd name="connsiteX176" fmla="*/ 3807858 w 4755914"/>
                <a:gd name="connsiteY176" fmla="*/ 278067 h 644368"/>
                <a:gd name="connsiteX177" fmla="*/ 3826910 w 4755914"/>
                <a:gd name="connsiteY177" fmla="*/ 280736 h 644368"/>
                <a:gd name="connsiteX178" fmla="*/ 3826910 w 4755914"/>
                <a:gd name="connsiteY178" fmla="*/ 390120 h 644368"/>
                <a:gd name="connsiteX179" fmla="*/ 3834885 w 4755914"/>
                <a:gd name="connsiteY179" fmla="*/ 387618 h 644368"/>
                <a:gd name="connsiteX180" fmla="*/ 3834885 w 4755914"/>
                <a:gd name="connsiteY180" fmla="*/ 387183 h 644368"/>
                <a:gd name="connsiteX181" fmla="*/ 3843357 w 4755914"/>
                <a:gd name="connsiteY181" fmla="*/ 384960 h 644368"/>
                <a:gd name="connsiteX182" fmla="*/ 3857068 w 4755914"/>
                <a:gd name="connsiteY182" fmla="*/ 380659 h 644368"/>
                <a:gd name="connsiteX183" fmla="*/ 3924280 w 4755914"/>
                <a:gd name="connsiteY183" fmla="*/ 367198 h 644368"/>
                <a:gd name="connsiteX184" fmla="*/ 3924280 w 4755914"/>
                <a:gd name="connsiteY184" fmla="*/ 363724 h 644368"/>
                <a:gd name="connsiteX185" fmla="*/ 3929713 w 4755914"/>
                <a:gd name="connsiteY185" fmla="*/ 362298 h 644368"/>
                <a:gd name="connsiteX186" fmla="*/ 3949951 w 4755914"/>
                <a:gd name="connsiteY186" fmla="*/ 358320 h 644368"/>
                <a:gd name="connsiteX187" fmla="*/ 3949951 w 4755914"/>
                <a:gd name="connsiteY187" fmla="*/ 362056 h 644368"/>
                <a:gd name="connsiteX188" fmla="*/ 4013676 w 4755914"/>
                <a:gd name="connsiteY188" fmla="*/ 349294 h 644368"/>
                <a:gd name="connsiteX189" fmla="*/ 4013676 w 4755914"/>
                <a:gd name="connsiteY189" fmla="*/ 345794 h 644368"/>
                <a:gd name="connsiteX190" fmla="*/ 4039347 w 4755914"/>
                <a:gd name="connsiteY190" fmla="*/ 340747 h 644368"/>
                <a:gd name="connsiteX191" fmla="*/ 4039347 w 4755914"/>
                <a:gd name="connsiteY191" fmla="*/ 344153 h 644368"/>
                <a:gd name="connsiteX192" fmla="*/ 4103071 w 4755914"/>
                <a:gd name="connsiteY192" fmla="*/ 331390 h 644368"/>
                <a:gd name="connsiteX193" fmla="*/ 4103071 w 4755914"/>
                <a:gd name="connsiteY193" fmla="*/ 329844 h 644368"/>
                <a:gd name="connsiteX194" fmla="*/ 4128742 w 4755914"/>
                <a:gd name="connsiteY194" fmla="*/ 326153 h 644368"/>
                <a:gd name="connsiteX195" fmla="*/ 4128742 w 4755914"/>
                <a:gd name="connsiteY195" fmla="*/ 328392 h 644368"/>
                <a:gd name="connsiteX196" fmla="*/ 4192466 w 4755914"/>
                <a:gd name="connsiteY196" fmla="*/ 321065 h 644368"/>
                <a:gd name="connsiteX197" fmla="*/ 4192466 w 4755914"/>
                <a:gd name="connsiteY197" fmla="*/ 316989 h 644368"/>
                <a:gd name="connsiteX198" fmla="*/ 4218137 w 4755914"/>
                <a:gd name="connsiteY198" fmla="*/ 313298 h 644368"/>
                <a:gd name="connsiteX199" fmla="*/ 4218137 w 4755914"/>
                <a:gd name="connsiteY199" fmla="*/ 318113 h 644368"/>
                <a:gd name="connsiteX200" fmla="*/ 4281861 w 4755914"/>
                <a:gd name="connsiteY200" fmla="*/ 310785 h 644368"/>
                <a:gd name="connsiteX201" fmla="*/ 4281861 w 4755914"/>
                <a:gd name="connsiteY201" fmla="*/ 306465 h 644368"/>
                <a:gd name="connsiteX202" fmla="*/ 4307532 w 4755914"/>
                <a:gd name="connsiteY202" fmla="*/ 303935 h 644368"/>
                <a:gd name="connsiteX203" fmla="*/ 4307532 w 4755914"/>
                <a:gd name="connsiteY203" fmla="*/ 307834 h 644368"/>
                <a:gd name="connsiteX204" fmla="*/ 4371256 w 4755914"/>
                <a:gd name="connsiteY204" fmla="*/ 300506 h 644368"/>
                <a:gd name="connsiteX205" fmla="*/ 4371256 w 4755914"/>
                <a:gd name="connsiteY205" fmla="*/ 297653 h 644368"/>
                <a:gd name="connsiteX206" fmla="*/ 4396927 w 4755914"/>
                <a:gd name="connsiteY206" fmla="*/ 295122 h 644368"/>
                <a:gd name="connsiteX207" fmla="*/ 4396927 w 4755914"/>
                <a:gd name="connsiteY207" fmla="*/ 297907 h 644368"/>
                <a:gd name="connsiteX208" fmla="*/ 4460652 w 4755914"/>
                <a:gd name="connsiteY208" fmla="*/ 294354 h 644368"/>
                <a:gd name="connsiteX209" fmla="*/ 4460652 w 4755914"/>
                <a:gd name="connsiteY209" fmla="*/ 291250 h 644368"/>
                <a:gd name="connsiteX210" fmla="*/ 4486323 w 4755914"/>
                <a:gd name="connsiteY210" fmla="*/ 289770 h 644368"/>
                <a:gd name="connsiteX211" fmla="*/ 4486323 w 4755914"/>
                <a:gd name="connsiteY211" fmla="*/ 292922 h 644368"/>
                <a:gd name="connsiteX212" fmla="*/ 4550047 w 4755914"/>
                <a:gd name="connsiteY212" fmla="*/ 289369 h 644368"/>
                <a:gd name="connsiteX213" fmla="*/ 4550047 w 4755914"/>
                <a:gd name="connsiteY213" fmla="*/ 286097 h 644368"/>
                <a:gd name="connsiteX214" fmla="*/ 4575718 w 4755914"/>
                <a:gd name="connsiteY214" fmla="*/ 284617 h 644368"/>
                <a:gd name="connsiteX215" fmla="*/ 4575718 w 4755914"/>
                <a:gd name="connsiteY215" fmla="*/ 287938 h 644368"/>
                <a:gd name="connsiteX216" fmla="*/ 4600396 w 4755914"/>
                <a:gd name="connsiteY216" fmla="*/ 286562 h 644368"/>
                <a:gd name="connsiteX217" fmla="*/ 4755914 w 4755914"/>
                <a:gd name="connsiteY217" fmla="*/ 283976 h 644368"/>
                <a:gd name="connsiteX218" fmla="*/ 4755914 w 4755914"/>
                <a:gd name="connsiteY218" fmla="*/ 310789 h 644368"/>
                <a:gd name="connsiteX219" fmla="*/ 4755914 w 4755914"/>
                <a:gd name="connsiteY219" fmla="*/ 322405 h 644368"/>
                <a:gd name="connsiteX220" fmla="*/ 4755914 w 4755914"/>
                <a:gd name="connsiteY220" fmla="*/ 349218 h 644368"/>
                <a:gd name="connsiteX221" fmla="*/ 4575718 w 4755914"/>
                <a:gd name="connsiteY221" fmla="*/ 352629 h 644368"/>
                <a:gd name="connsiteX222" fmla="*/ 4575717 w 4755914"/>
                <a:gd name="connsiteY222" fmla="*/ 644368 h 644368"/>
                <a:gd name="connsiteX223" fmla="*/ 4550047 w 4755914"/>
                <a:gd name="connsiteY223" fmla="*/ 644368 h 644368"/>
                <a:gd name="connsiteX224" fmla="*/ 4550047 w 4755914"/>
                <a:gd name="connsiteY224" fmla="*/ 354489 h 644368"/>
                <a:gd name="connsiteX225" fmla="*/ 4486323 w 4755914"/>
                <a:gd name="connsiteY225" fmla="*/ 359107 h 644368"/>
                <a:gd name="connsiteX226" fmla="*/ 4486322 w 4755914"/>
                <a:gd name="connsiteY226" fmla="*/ 644367 h 644368"/>
                <a:gd name="connsiteX227" fmla="*/ 4460652 w 4755914"/>
                <a:gd name="connsiteY227" fmla="*/ 644367 h 644368"/>
                <a:gd name="connsiteX228" fmla="*/ 4460652 w 4755914"/>
                <a:gd name="connsiteY228" fmla="*/ 360967 h 644368"/>
                <a:gd name="connsiteX229" fmla="*/ 4396927 w 4755914"/>
                <a:gd name="connsiteY229" fmla="*/ 365585 h 644368"/>
                <a:gd name="connsiteX230" fmla="*/ 4396926 w 4755914"/>
                <a:gd name="connsiteY230" fmla="*/ 644368 h 644368"/>
                <a:gd name="connsiteX231" fmla="*/ 4371256 w 4755914"/>
                <a:gd name="connsiteY231" fmla="*/ 644368 h 644368"/>
                <a:gd name="connsiteX232" fmla="*/ 4371256 w 4755914"/>
                <a:gd name="connsiteY232" fmla="*/ 367446 h 644368"/>
                <a:gd name="connsiteX233" fmla="*/ 4307532 w 4755914"/>
                <a:gd name="connsiteY233" fmla="*/ 372064 h 644368"/>
                <a:gd name="connsiteX234" fmla="*/ 4307531 w 4755914"/>
                <a:gd name="connsiteY234" fmla="*/ 644368 h 644368"/>
                <a:gd name="connsiteX235" fmla="*/ 4281861 w 4755914"/>
                <a:gd name="connsiteY235" fmla="*/ 644368 h 644368"/>
                <a:gd name="connsiteX236" fmla="*/ 4281861 w 4755914"/>
                <a:gd name="connsiteY236" fmla="*/ 373924 h 644368"/>
                <a:gd name="connsiteX237" fmla="*/ 4263390 w 4755914"/>
                <a:gd name="connsiteY237" fmla="*/ 375262 h 644368"/>
                <a:gd name="connsiteX238" fmla="*/ 4218137 w 4755914"/>
                <a:gd name="connsiteY238" fmla="*/ 382041 h 644368"/>
                <a:gd name="connsiteX239" fmla="*/ 4218136 w 4755914"/>
                <a:gd name="connsiteY239" fmla="*/ 644367 h 644368"/>
                <a:gd name="connsiteX240" fmla="*/ 4192466 w 4755914"/>
                <a:gd name="connsiteY240" fmla="*/ 644367 h 644368"/>
                <a:gd name="connsiteX241" fmla="*/ 4192466 w 4755914"/>
                <a:gd name="connsiteY241" fmla="*/ 385886 h 644368"/>
                <a:gd name="connsiteX242" fmla="*/ 4128742 w 4755914"/>
                <a:gd name="connsiteY242" fmla="*/ 395431 h 644368"/>
                <a:gd name="connsiteX243" fmla="*/ 4128741 w 4755914"/>
                <a:gd name="connsiteY243" fmla="*/ 644367 h 644368"/>
                <a:gd name="connsiteX244" fmla="*/ 4103071 w 4755914"/>
                <a:gd name="connsiteY244" fmla="*/ 644367 h 644368"/>
                <a:gd name="connsiteX245" fmla="*/ 4103071 w 4755914"/>
                <a:gd name="connsiteY245" fmla="*/ 399276 h 644368"/>
                <a:gd name="connsiteX246" fmla="*/ 4039347 w 4755914"/>
                <a:gd name="connsiteY246" fmla="*/ 408820 h 644368"/>
                <a:gd name="connsiteX247" fmla="*/ 4039346 w 4755914"/>
                <a:gd name="connsiteY247" fmla="*/ 644368 h 644368"/>
                <a:gd name="connsiteX248" fmla="*/ 4013676 w 4755914"/>
                <a:gd name="connsiteY248" fmla="*/ 644368 h 644368"/>
                <a:gd name="connsiteX249" fmla="*/ 4013676 w 4755914"/>
                <a:gd name="connsiteY249" fmla="*/ 412666 h 644368"/>
                <a:gd name="connsiteX250" fmla="*/ 3990307 w 4755914"/>
                <a:gd name="connsiteY250" fmla="*/ 416166 h 644368"/>
                <a:gd name="connsiteX251" fmla="*/ 3949951 w 4755914"/>
                <a:gd name="connsiteY251" fmla="*/ 426384 h 644368"/>
                <a:gd name="connsiteX252" fmla="*/ 3949950 w 4755914"/>
                <a:gd name="connsiteY252" fmla="*/ 644367 h 644368"/>
                <a:gd name="connsiteX253" fmla="*/ 3924280 w 4755914"/>
                <a:gd name="connsiteY253" fmla="*/ 644367 h 644368"/>
                <a:gd name="connsiteX254" fmla="*/ 3924280 w 4755914"/>
                <a:gd name="connsiteY254" fmla="*/ 432884 h 644368"/>
                <a:gd name="connsiteX255" fmla="*/ 3860556 w 4755914"/>
                <a:gd name="connsiteY255" fmla="*/ 449019 h 644368"/>
                <a:gd name="connsiteX256" fmla="*/ 3860555 w 4755914"/>
                <a:gd name="connsiteY256" fmla="*/ 644367 h 644368"/>
                <a:gd name="connsiteX257" fmla="*/ 3834885 w 4755914"/>
                <a:gd name="connsiteY257" fmla="*/ 644367 h 644368"/>
                <a:gd name="connsiteX258" fmla="*/ 3834885 w 4755914"/>
                <a:gd name="connsiteY258" fmla="*/ 455518 h 644368"/>
                <a:gd name="connsiteX259" fmla="*/ 3826910 w 4755914"/>
                <a:gd name="connsiteY259" fmla="*/ 457538 h 644368"/>
                <a:gd name="connsiteX260" fmla="*/ 3826910 w 4755914"/>
                <a:gd name="connsiteY260" fmla="*/ 644361 h 644368"/>
                <a:gd name="connsiteX261" fmla="*/ 3807858 w 4755914"/>
                <a:gd name="connsiteY261" fmla="*/ 644361 h 644368"/>
                <a:gd name="connsiteX262" fmla="*/ 3807858 w 4755914"/>
                <a:gd name="connsiteY262" fmla="*/ 489514 h 644368"/>
                <a:gd name="connsiteX263" fmla="*/ 3771161 w 4755914"/>
                <a:gd name="connsiteY263" fmla="*/ 489514 h 644368"/>
                <a:gd name="connsiteX264" fmla="*/ 3771160 w 4755914"/>
                <a:gd name="connsiteY264" fmla="*/ 644367 h 644368"/>
                <a:gd name="connsiteX265" fmla="*/ 3745490 w 4755914"/>
                <a:gd name="connsiteY265" fmla="*/ 644367 h 644368"/>
                <a:gd name="connsiteX266" fmla="*/ 3745490 w 4755914"/>
                <a:gd name="connsiteY266" fmla="*/ 644360 h 644368"/>
                <a:gd name="connsiteX267" fmla="*/ 3741513 w 4755914"/>
                <a:gd name="connsiteY267" fmla="*/ 644360 h 644368"/>
                <a:gd name="connsiteX268" fmla="*/ 3741513 w 4755914"/>
                <a:gd name="connsiteY268" fmla="*/ 489514 h 644368"/>
                <a:gd name="connsiteX269" fmla="*/ 3728250 w 4755914"/>
                <a:gd name="connsiteY269" fmla="*/ 489514 h 644368"/>
                <a:gd name="connsiteX270" fmla="*/ 3694220 w 4755914"/>
                <a:gd name="connsiteY270" fmla="*/ 504134 h 644368"/>
                <a:gd name="connsiteX271" fmla="*/ 3694220 w 4755914"/>
                <a:gd name="connsiteY271" fmla="*/ 644362 h 644368"/>
                <a:gd name="connsiteX272" fmla="*/ 3675168 w 4755914"/>
                <a:gd name="connsiteY272" fmla="*/ 644362 h 644368"/>
                <a:gd name="connsiteX273" fmla="*/ 3675168 w 4755914"/>
                <a:gd name="connsiteY273" fmla="*/ 512319 h 644368"/>
                <a:gd name="connsiteX274" fmla="*/ 3627875 w 4755914"/>
                <a:gd name="connsiteY274" fmla="*/ 532636 h 644368"/>
                <a:gd name="connsiteX275" fmla="*/ 3627875 w 4755914"/>
                <a:gd name="connsiteY275" fmla="*/ 644361 h 644368"/>
                <a:gd name="connsiteX276" fmla="*/ 3608823 w 4755914"/>
                <a:gd name="connsiteY276" fmla="*/ 644361 h 644368"/>
                <a:gd name="connsiteX277" fmla="*/ 3608823 w 4755914"/>
                <a:gd name="connsiteY277" fmla="*/ 540821 h 644368"/>
                <a:gd name="connsiteX278" fmla="*/ 3607635 w 4755914"/>
                <a:gd name="connsiteY278" fmla="*/ 541331 h 644368"/>
                <a:gd name="connsiteX279" fmla="*/ 3601263 w 4755914"/>
                <a:gd name="connsiteY279" fmla="*/ 546467 h 644368"/>
                <a:gd name="connsiteX280" fmla="*/ 3575126 w 4755914"/>
                <a:gd name="connsiteY280" fmla="*/ 522424 h 644368"/>
                <a:gd name="connsiteX281" fmla="*/ 3557552 w 4755914"/>
                <a:gd name="connsiteY281" fmla="*/ 538590 h 644368"/>
                <a:gd name="connsiteX282" fmla="*/ 3557552 w 4755914"/>
                <a:gd name="connsiteY282" fmla="*/ 644362 h 644368"/>
                <a:gd name="connsiteX283" fmla="*/ 3538500 w 4755914"/>
                <a:gd name="connsiteY283" fmla="*/ 644362 h 644368"/>
                <a:gd name="connsiteX284" fmla="*/ 3538500 w 4755914"/>
                <a:gd name="connsiteY284" fmla="*/ 539633 h 644368"/>
                <a:gd name="connsiteX285" fmla="*/ 3495186 w 4755914"/>
                <a:gd name="connsiteY285" fmla="*/ 521772 h 644368"/>
                <a:gd name="connsiteX286" fmla="*/ 3495186 w 4755914"/>
                <a:gd name="connsiteY286" fmla="*/ 644364 h 644368"/>
                <a:gd name="connsiteX287" fmla="*/ 3476134 w 4755914"/>
                <a:gd name="connsiteY287" fmla="*/ 644364 h 644368"/>
                <a:gd name="connsiteX288" fmla="*/ 3476134 w 4755914"/>
                <a:gd name="connsiteY288" fmla="*/ 513916 h 644368"/>
                <a:gd name="connsiteX289" fmla="*/ 3458622 w 4755914"/>
                <a:gd name="connsiteY289" fmla="*/ 506694 h 644368"/>
                <a:gd name="connsiteX290" fmla="*/ 3458621 w 4755914"/>
                <a:gd name="connsiteY290" fmla="*/ 644367 h 644368"/>
                <a:gd name="connsiteX291" fmla="*/ 3432951 w 4755914"/>
                <a:gd name="connsiteY291" fmla="*/ 644367 h 644368"/>
                <a:gd name="connsiteX292" fmla="*/ 3432951 w 4755914"/>
                <a:gd name="connsiteY292" fmla="*/ 644362 h 644368"/>
                <a:gd name="connsiteX293" fmla="*/ 3420684 w 4755914"/>
                <a:gd name="connsiteY293" fmla="*/ 644362 h 644368"/>
                <a:gd name="connsiteX294" fmla="*/ 3420684 w 4755914"/>
                <a:gd name="connsiteY294" fmla="*/ 491050 h 644368"/>
                <a:gd name="connsiteX295" fmla="*/ 3416960 w 4755914"/>
                <a:gd name="connsiteY295" fmla="*/ 489514 h 644368"/>
                <a:gd name="connsiteX296" fmla="*/ 3369232 w 4755914"/>
                <a:gd name="connsiteY296" fmla="*/ 489514 h 644368"/>
                <a:gd name="connsiteX297" fmla="*/ 3369231 w 4755914"/>
                <a:gd name="connsiteY297" fmla="*/ 644368 h 644368"/>
                <a:gd name="connsiteX298" fmla="*/ 3343561 w 4755914"/>
                <a:gd name="connsiteY298" fmla="*/ 644368 h 644368"/>
                <a:gd name="connsiteX299" fmla="*/ 3343561 w 4755914"/>
                <a:gd name="connsiteY299" fmla="*/ 644362 h 644368"/>
                <a:gd name="connsiteX300" fmla="*/ 3343444 w 4755914"/>
                <a:gd name="connsiteY300" fmla="*/ 644362 h 644368"/>
                <a:gd name="connsiteX301" fmla="*/ 3343444 w 4755914"/>
                <a:gd name="connsiteY301" fmla="*/ 489514 h 644368"/>
                <a:gd name="connsiteX302" fmla="*/ 3324394 w 4755914"/>
                <a:gd name="connsiteY302" fmla="*/ 489514 h 644368"/>
                <a:gd name="connsiteX303" fmla="*/ 3324394 w 4755914"/>
                <a:gd name="connsiteY303" fmla="*/ 456842 h 644368"/>
                <a:gd name="connsiteX304" fmla="*/ 3279837 w 4755914"/>
                <a:gd name="connsiteY304" fmla="*/ 446713 h 644368"/>
                <a:gd name="connsiteX305" fmla="*/ 3279836 w 4755914"/>
                <a:gd name="connsiteY305" fmla="*/ 644368 h 644368"/>
                <a:gd name="connsiteX306" fmla="*/ 3254166 w 4755914"/>
                <a:gd name="connsiteY306" fmla="*/ 644368 h 644368"/>
                <a:gd name="connsiteX307" fmla="*/ 3254166 w 4755914"/>
                <a:gd name="connsiteY307" fmla="*/ 440877 h 644368"/>
                <a:gd name="connsiteX308" fmla="*/ 3190442 w 4755914"/>
                <a:gd name="connsiteY308" fmla="*/ 426390 h 644368"/>
                <a:gd name="connsiteX309" fmla="*/ 3190441 w 4755914"/>
                <a:gd name="connsiteY309" fmla="*/ 644367 h 644368"/>
                <a:gd name="connsiteX310" fmla="*/ 3164771 w 4755914"/>
                <a:gd name="connsiteY310" fmla="*/ 644367 h 644368"/>
                <a:gd name="connsiteX311" fmla="*/ 3164771 w 4755914"/>
                <a:gd name="connsiteY311" fmla="*/ 420554 h 644368"/>
                <a:gd name="connsiteX312" fmla="*/ 3101046 w 4755914"/>
                <a:gd name="connsiteY312" fmla="*/ 406067 h 644368"/>
                <a:gd name="connsiteX313" fmla="*/ 3101045 w 4755914"/>
                <a:gd name="connsiteY313" fmla="*/ 644368 h 644368"/>
                <a:gd name="connsiteX314" fmla="*/ 3075375 w 4755914"/>
                <a:gd name="connsiteY314" fmla="*/ 644368 h 644368"/>
                <a:gd name="connsiteX315" fmla="*/ 3075375 w 4755914"/>
                <a:gd name="connsiteY315" fmla="*/ 401432 h 644368"/>
                <a:gd name="connsiteX316" fmla="*/ 3011651 w 4755914"/>
                <a:gd name="connsiteY316" fmla="*/ 393768 h 644368"/>
                <a:gd name="connsiteX317" fmla="*/ 3011650 w 4755914"/>
                <a:gd name="connsiteY317" fmla="*/ 644367 h 644368"/>
                <a:gd name="connsiteX318" fmla="*/ 2984517 w 4755914"/>
                <a:gd name="connsiteY318" fmla="*/ 644367 h 644368"/>
                <a:gd name="connsiteX319" fmla="*/ 2984517 w 4755914"/>
                <a:gd name="connsiteY319" fmla="*/ 390504 h 644368"/>
                <a:gd name="connsiteX320" fmla="*/ 2920793 w 4755914"/>
                <a:gd name="connsiteY320" fmla="*/ 382840 h 644368"/>
                <a:gd name="connsiteX321" fmla="*/ 2920792 w 4755914"/>
                <a:gd name="connsiteY321" fmla="*/ 644368 h 644368"/>
                <a:gd name="connsiteX322" fmla="*/ 2895122 w 4755914"/>
                <a:gd name="connsiteY322" fmla="*/ 644368 h 644368"/>
                <a:gd name="connsiteX323" fmla="*/ 2895122 w 4755914"/>
                <a:gd name="connsiteY323" fmla="*/ 379752 h 644368"/>
                <a:gd name="connsiteX324" fmla="*/ 2831398 w 4755914"/>
                <a:gd name="connsiteY324" fmla="*/ 372088 h 644368"/>
                <a:gd name="connsiteX325" fmla="*/ 2831397 w 4755914"/>
                <a:gd name="connsiteY325" fmla="*/ 644368 h 644368"/>
                <a:gd name="connsiteX326" fmla="*/ 2805727 w 4755914"/>
                <a:gd name="connsiteY326" fmla="*/ 644368 h 644368"/>
                <a:gd name="connsiteX327" fmla="*/ 2805727 w 4755914"/>
                <a:gd name="connsiteY327" fmla="*/ 369001 h 644368"/>
                <a:gd name="connsiteX328" fmla="*/ 2757148 w 4755914"/>
                <a:gd name="connsiteY328" fmla="*/ 363158 h 644368"/>
                <a:gd name="connsiteX329" fmla="*/ 2742003 w 4755914"/>
                <a:gd name="connsiteY329" fmla="*/ 362585 h 644368"/>
                <a:gd name="connsiteX330" fmla="*/ 2742002 w 4755914"/>
                <a:gd name="connsiteY330" fmla="*/ 644368 h 644368"/>
                <a:gd name="connsiteX331" fmla="*/ 2716332 w 4755914"/>
                <a:gd name="connsiteY331" fmla="*/ 644368 h 644368"/>
                <a:gd name="connsiteX332" fmla="*/ 2716332 w 4755914"/>
                <a:gd name="connsiteY332" fmla="*/ 361614 h 644368"/>
                <a:gd name="connsiteX333" fmla="*/ 2652607 w 4755914"/>
                <a:gd name="connsiteY333" fmla="*/ 359204 h 644368"/>
                <a:gd name="connsiteX334" fmla="*/ 2652606 w 4755914"/>
                <a:gd name="connsiteY334" fmla="*/ 644368 h 644368"/>
                <a:gd name="connsiteX335" fmla="*/ 2626936 w 4755914"/>
                <a:gd name="connsiteY335" fmla="*/ 644368 h 644368"/>
                <a:gd name="connsiteX336" fmla="*/ 2626936 w 4755914"/>
                <a:gd name="connsiteY336" fmla="*/ 358233 h 644368"/>
                <a:gd name="connsiteX337" fmla="*/ 2563212 w 4755914"/>
                <a:gd name="connsiteY337" fmla="*/ 355822 h 644368"/>
                <a:gd name="connsiteX338" fmla="*/ 2563211 w 4755914"/>
                <a:gd name="connsiteY338" fmla="*/ 644368 h 644368"/>
                <a:gd name="connsiteX339" fmla="*/ 2537541 w 4755914"/>
                <a:gd name="connsiteY339" fmla="*/ 644368 h 644368"/>
                <a:gd name="connsiteX340" fmla="*/ 2537541 w 4755914"/>
                <a:gd name="connsiteY340" fmla="*/ 354851 h 644368"/>
                <a:gd name="connsiteX341" fmla="*/ 2473817 w 4755914"/>
                <a:gd name="connsiteY341" fmla="*/ 352441 h 644368"/>
                <a:gd name="connsiteX342" fmla="*/ 2473816 w 4755914"/>
                <a:gd name="connsiteY342" fmla="*/ 644368 h 644368"/>
                <a:gd name="connsiteX343" fmla="*/ 2448146 w 4755914"/>
                <a:gd name="connsiteY343" fmla="*/ 644368 h 644368"/>
                <a:gd name="connsiteX344" fmla="*/ 2448146 w 4755914"/>
                <a:gd name="connsiteY344" fmla="*/ 351470 h 644368"/>
                <a:gd name="connsiteX345" fmla="*/ 2384422 w 4755914"/>
                <a:gd name="connsiteY345" fmla="*/ 349059 h 644368"/>
                <a:gd name="connsiteX346" fmla="*/ 2384421 w 4755914"/>
                <a:gd name="connsiteY346" fmla="*/ 644368 h 644368"/>
                <a:gd name="connsiteX347" fmla="*/ 2358751 w 4755914"/>
                <a:gd name="connsiteY347" fmla="*/ 644368 h 644368"/>
                <a:gd name="connsiteX348" fmla="*/ 2358751 w 4755914"/>
                <a:gd name="connsiteY348" fmla="*/ 349912 h 644368"/>
                <a:gd name="connsiteX349" fmla="*/ 2295027 w 4755914"/>
                <a:gd name="connsiteY349" fmla="*/ 352322 h 644368"/>
                <a:gd name="connsiteX350" fmla="*/ 2295026 w 4755914"/>
                <a:gd name="connsiteY350" fmla="*/ 644368 h 644368"/>
                <a:gd name="connsiteX351" fmla="*/ 2269356 w 4755914"/>
                <a:gd name="connsiteY351" fmla="*/ 644368 h 644368"/>
                <a:gd name="connsiteX352" fmla="*/ 2269356 w 4755914"/>
                <a:gd name="connsiteY352" fmla="*/ 353293 h 644368"/>
                <a:gd name="connsiteX353" fmla="*/ 2205632 w 4755914"/>
                <a:gd name="connsiteY353" fmla="*/ 355704 h 644368"/>
                <a:gd name="connsiteX354" fmla="*/ 2205631 w 4755914"/>
                <a:gd name="connsiteY354" fmla="*/ 644368 h 644368"/>
                <a:gd name="connsiteX355" fmla="*/ 2179961 w 4755914"/>
                <a:gd name="connsiteY355" fmla="*/ 644368 h 644368"/>
                <a:gd name="connsiteX356" fmla="*/ 2179961 w 4755914"/>
                <a:gd name="connsiteY356" fmla="*/ 356675 h 644368"/>
                <a:gd name="connsiteX357" fmla="*/ 2116236 w 4755914"/>
                <a:gd name="connsiteY357" fmla="*/ 359085 h 644368"/>
                <a:gd name="connsiteX358" fmla="*/ 2116235 w 4755914"/>
                <a:gd name="connsiteY358" fmla="*/ 644368 h 644368"/>
                <a:gd name="connsiteX359" fmla="*/ 2090565 w 4755914"/>
                <a:gd name="connsiteY359" fmla="*/ 644368 h 644368"/>
                <a:gd name="connsiteX360" fmla="*/ 2090565 w 4755914"/>
                <a:gd name="connsiteY360" fmla="*/ 360056 h 644368"/>
                <a:gd name="connsiteX361" fmla="*/ 2026841 w 4755914"/>
                <a:gd name="connsiteY361" fmla="*/ 362467 h 644368"/>
                <a:gd name="connsiteX362" fmla="*/ 2026840 w 4755914"/>
                <a:gd name="connsiteY362" fmla="*/ 644368 h 644368"/>
                <a:gd name="connsiteX363" fmla="*/ 2001170 w 4755914"/>
                <a:gd name="connsiteY363" fmla="*/ 644368 h 644368"/>
                <a:gd name="connsiteX364" fmla="*/ 2001170 w 4755914"/>
                <a:gd name="connsiteY364" fmla="*/ 364047 h 644368"/>
                <a:gd name="connsiteX365" fmla="*/ 1937446 w 4755914"/>
                <a:gd name="connsiteY365" fmla="*/ 371712 h 644368"/>
                <a:gd name="connsiteX366" fmla="*/ 1937445 w 4755914"/>
                <a:gd name="connsiteY366" fmla="*/ 644368 h 644368"/>
                <a:gd name="connsiteX367" fmla="*/ 1911775 w 4755914"/>
                <a:gd name="connsiteY367" fmla="*/ 644368 h 644368"/>
                <a:gd name="connsiteX368" fmla="*/ 1911775 w 4755914"/>
                <a:gd name="connsiteY368" fmla="*/ 374799 h 644368"/>
                <a:gd name="connsiteX369" fmla="*/ 1848051 w 4755914"/>
                <a:gd name="connsiteY369" fmla="*/ 382464 h 644368"/>
                <a:gd name="connsiteX370" fmla="*/ 1848050 w 4755914"/>
                <a:gd name="connsiteY370" fmla="*/ 644367 h 644368"/>
                <a:gd name="connsiteX371" fmla="*/ 1822380 w 4755914"/>
                <a:gd name="connsiteY371" fmla="*/ 644367 h 644368"/>
                <a:gd name="connsiteX372" fmla="*/ 1822380 w 4755914"/>
                <a:gd name="connsiteY372" fmla="*/ 385551 h 644368"/>
                <a:gd name="connsiteX373" fmla="*/ 1758656 w 4755914"/>
                <a:gd name="connsiteY373" fmla="*/ 393215 h 644368"/>
                <a:gd name="connsiteX374" fmla="*/ 1758655 w 4755914"/>
                <a:gd name="connsiteY374" fmla="*/ 644367 h 644368"/>
                <a:gd name="connsiteX375" fmla="*/ 1732985 w 4755914"/>
                <a:gd name="connsiteY375" fmla="*/ 644367 h 644368"/>
                <a:gd name="connsiteX376" fmla="*/ 1732985 w 4755914"/>
                <a:gd name="connsiteY376" fmla="*/ 396303 h 644368"/>
                <a:gd name="connsiteX377" fmla="*/ 1679121 w 4755914"/>
                <a:gd name="connsiteY377" fmla="*/ 402781 h 644368"/>
                <a:gd name="connsiteX378" fmla="*/ 1669261 w 4755914"/>
                <a:gd name="connsiteY378" fmla="*/ 405023 h 644368"/>
                <a:gd name="connsiteX379" fmla="*/ 1669260 w 4755914"/>
                <a:gd name="connsiteY379" fmla="*/ 644368 h 644368"/>
                <a:gd name="connsiteX380" fmla="*/ 1643590 w 4755914"/>
                <a:gd name="connsiteY380" fmla="*/ 644368 h 644368"/>
                <a:gd name="connsiteX381" fmla="*/ 1643590 w 4755914"/>
                <a:gd name="connsiteY381" fmla="*/ 410859 h 644368"/>
                <a:gd name="connsiteX382" fmla="*/ 1579865 w 4755914"/>
                <a:gd name="connsiteY382" fmla="*/ 425346 h 644368"/>
                <a:gd name="connsiteX383" fmla="*/ 1579864 w 4755914"/>
                <a:gd name="connsiteY383" fmla="*/ 644367 h 644368"/>
                <a:gd name="connsiteX384" fmla="*/ 1554194 w 4755914"/>
                <a:gd name="connsiteY384" fmla="*/ 644367 h 644368"/>
                <a:gd name="connsiteX385" fmla="*/ 1554194 w 4755914"/>
                <a:gd name="connsiteY385" fmla="*/ 431182 h 644368"/>
                <a:gd name="connsiteX386" fmla="*/ 1490470 w 4755914"/>
                <a:gd name="connsiteY386" fmla="*/ 445669 h 644368"/>
                <a:gd name="connsiteX387" fmla="*/ 1490469 w 4755914"/>
                <a:gd name="connsiteY387" fmla="*/ 644367 h 644368"/>
                <a:gd name="connsiteX388" fmla="*/ 1464799 w 4755914"/>
                <a:gd name="connsiteY388" fmla="*/ 644367 h 644368"/>
                <a:gd name="connsiteX389" fmla="*/ 1464799 w 4755914"/>
                <a:gd name="connsiteY389" fmla="*/ 451504 h 644368"/>
                <a:gd name="connsiteX390" fmla="*/ 1424118 w 4755914"/>
                <a:gd name="connsiteY390" fmla="*/ 460753 h 644368"/>
                <a:gd name="connsiteX391" fmla="*/ 1424117 w 4755914"/>
                <a:gd name="connsiteY391" fmla="*/ 644361 h 644368"/>
                <a:gd name="connsiteX392" fmla="*/ 1401074 w 4755914"/>
                <a:gd name="connsiteY392" fmla="*/ 644361 h 644368"/>
                <a:gd name="connsiteX393" fmla="*/ 1401074 w 4755914"/>
                <a:gd name="connsiteY393" fmla="*/ 644367 h 644368"/>
                <a:gd name="connsiteX394" fmla="*/ 1375407 w 4755914"/>
                <a:gd name="connsiteY394" fmla="*/ 644367 h 644368"/>
                <a:gd name="connsiteX395" fmla="*/ 1375407 w 4755914"/>
                <a:gd name="connsiteY395" fmla="*/ 478524 h 644368"/>
                <a:gd name="connsiteX396" fmla="*/ 1333275 w 4755914"/>
                <a:gd name="connsiteY396" fmla="*/ 495898 h 644368"/>
                <a:gd name="connsiteX397" fmla="*/ 1333275 w 4755914"/>
                <a:gd name="connsiteY397" fmla="*/ 644360 h 644368"/>
                <a:gd name="connsiteX398" fmla="*/ 1307188 w 4755914"/>
                <a:gd name="connsiteY398" fmla="*/ 644360 h 644368"/>
                <a:gd name="connsiteX399" fmla="*/ 1307188 w 4755914"/>
                <a:gd name="connsiteY399" fmla="*/ 506656 h 644368"/>
                <a:gd name="connsiteX400" fmla="*/ 1242426 w 4755914"/>
                <a:gd name="connsiteY400" fmla="*/ 533361 h 644368"/>
                <a:gd name="connsiteX401" fmla="*/ 1242426 w 4755914"/>
                <a:gd name="connsiteY401" fmla="*/ 644362 h 644368"/>
                <a:gd name="connsiteX402" fmla="*/ 1216338 w 4755914"/>
                <a:gd name="connsiteY402" fmla="*/ 644362 h 644368"/>
                <a:gd name="connsiteX403" fmla="*/ 1216338 w 4755914"/>
                <a:gd name="connsiteY403" fmla="*/ 546111 h 644368"/>
                <a:gd name="connsiteX404" fmla="*/ 1197169 w 4755914"/>
                <a:gd name="connsiteY404" fmla="*/ 528477 h 644368"/>
                <a:gd name="connsiteX405" fmla="*/ 1177613 w 4755914"/>
                <a:gd name="connsiteY405" fmla="*/ 546466 h 644368"/>
                <a:gd name="connsiteX406" fmla="*/ 1171242 w 4755914"/>
                <a:gd name="connsiteY406" fmla="*/ 541331 h 644368"/>
                <a:gd name="connsiteX407" fmla="*/ 1151579 w 4755914"/>
                <a:gd name="connsiteY407" fmla="*/ 533223 h 644368"/>
                <a:gd name="connsiteX408" fmla="*/ 1151579 w 4755914"/>
                <a:gd name="connsiteY408" fmla="*/ 644361 h 644368"/>
                <a:gd name="connsiteX409" fmla="*/ 1125491 w 4755914"/>
                <a:gd name="connsiteY409" fmla="*/ 644361 h 644368"/>
                <a:gd name="connsiteX410" fmla="*/ 1125491 w 4755914"/>
                <a:gd name="connsiteY410" fmla="*/ 522465 h 644368"/>
                <a:gd name="connsiteX411" fmla="*/ 1055284 w 4755914"/>
                <a:gd name="connsiteY411" fmla="*/ 493514 h 644368"/>
                <a:gd name="connsiteX412" fmla="*/ 1055284 w 4755914"/>
                <a:gd name="connsiteY412" fmla="*/ 644362 h 644368"/>
                <a:gd name="connsiteX413" fmla="*/ 1046308 w 4755914"/>
                <a:gd name="connsiteY413" fmla="*/ 644362 h 644368"/>
                <a:gd name="connsiteX414" fmla="*/ 1046308 w 4755914"/>
                <a:gd name="connsiteY414" fmla="*/ 644367 h 644368"/>
                <a:gd name="connsiteX415" fmla="*/ 1020638 w 4755914"/>
                <a:gd name="connsiteY415" fmla="*/ 644367 h 644368"/>
                <a:gd name="connsiteX416" fmla="*/ 1020638 w 4755914"/>
                <a:gd name="connsiteY416" fmla="*/ 479227 h 644368"/>
                <a:gd name="connsiteX417" fmla="*/ 982734 w 4755914"/>
                <a:gd name="connsiteY417" fmla="*/ 463597 h 644368"/>
                <a:gd name="connsiteX418" fmla="*/ 969883 w 4755914"/>
                <a:gd name="connsiteY418" fmla="*/ 460675 h 644368"/>
                <a:gd name="connsiteX419" fmla="*/ 969883 w 4755914"/>
                <a:gd name="connsiteY419" fmla="*/ 644364 h 644368"/>
                <a:gd name="connsiteX420" fmla="*/ 956919 w 4755914"/>
                <a:gd name="connsiteY420" fmla="*/ 644364 h 644368"/>
                <a:gd name="connsiteX421" fmla="*/ 956919 w 4755914"/>
                <a:gd name="connsiteY421" fmla="*/ 644368 h 644368"/>
                <a:gd name="connsiteX422" fmla="*/ 931248 w 4755914"/>
                <a:gd name="connsiteY422" fmla="*/ 644368 h 644368"/>
                <a:gd name="connsiteX423" fmla="*/ 931248 w 4755914"/>
                <a:gd name="connsiteY423" fmla="*/ 451892 h 644368"/>
                <a:gd name="connsiteX424" fmla="*/ 893954 w 4755914"/>
                <a:gd name="connsiteY424" fmla="*/ 443414 h 644368"/>
                <a:gd name="connsiteX425" fmla="*/ 893954 w 4755914"/>
                <a:gd name="connsiteY425" fmla="*/ 644362 h 644368"/>
                <a:gd name="connsiteX426" fmla="*/ 867867 w 4755914"/>
                <a:gd name="connsiteY426" fmla="*/ 644362 h 644368"/>
                <a:gd name="connsiteX427" fmla="*/ 867867 w 4755914"/>
                <a:gd name="connsiteY427" fmla="*/ 437484 h 644368"/>
                <a:gd name="connsiteX428" fmla="*/ 867524 w 4755914"/>
                <a:gd name="connsiteY428" fmla="*/ 437406 h 644368"/>
                <a:gd name="connsiteX429" fmla="*/ 867524 w 4755914"/>
                <a:gd name="connsiteY429" fmla="*/ 644368 h 644368"/>
                <a:gd name="connsiteX430" fmla="*/ 841853 w 4755914"/>
                <a:gd name="connsiteY430" fmla="*/ 644368 h 644368"/>
                <a:gd name="connsiteX431" fmla="*/ 841853 w 4755914"/>
                <a:gd name="connsiteY431" fmla="*/ 431570 h 644368"/>
                <a:gd name="connsiteX432" fmla="*/ 788188 w 4755914"/>
                <a:gd name="connsiteY432" fmla="*/ 419370 h 644368"/>
                <a:gd name="connsiteX433" fmla="*/ 788188 w 4755914"/>
                <a:gd name="connsiteY433" fmla="*/ 644362 h 644368"/>
                <a:gd name="connsiteX434" fmla="*/ 778129 w 4755914"/>
                <a:gd name="connsiteY434" fmla="*/ 644362 h 644368"/>
                <a:gd name="connsiteX435" fmla="*/ 778129 w 4755914"/>
                <a:gd name="connsiteY435" fmla="*/ 644367 h 644368"/>
                <a:gd name="connsiteX436" fmla="*/ 752459 w 4755914"/>
                <a:gd name="connsiteY436" fmla="*/ 644367 h 644368"/>
                <a:gd name="connsiteX437" fmla="*/ 752459 w 4755914"/>
                <a:gd name="connsiteY437" fmla="*/ 411248 h 644368"/>
                <a:gd name="connsiteX438" fmla="*/ 715218 w 4755914"/>
                <a:gd name="connsiteY438" fmla="*/ 402781 h 644368"/>
                <a:gd name="connsiteX439" fmla="*/ 688735 w 4755914"/>
                <a:gd name="connsiteY439" fmla="*/ 399596 h 644368"/>
                <a:gd name="connsiteX440" fmla="*/ 688734 w 4755914"/>
                <a:gd name="connsiteY440" fmla="*/ 644368 h 644368"/>
                <a:gd name="connsiteX441" fmla="*/ 663064 w 4755914"/>
                <a:gd name="connsiteY441" fmla="*/ 644368 h 644368"/>
                <a:gd name="connsiteX442" fmla="*/ 663064 w 4755914"/>
                <a:gd name="connsiteY442" fmla="*/ 396508 h 644368"/>
                <a:gd name="connsiteX443" fmla="*/ 599340 w 4755914"/>
                <a:gd name="connsiteY443" fmla="*/ 388844 h 644368"/>
                <a:gd name="connsiteX444" fmla="*/ 599339 w 4755914"/>
                <a:gd name="connsiteY444" fmla="*/ 644367 h 644368"/>
                <a:gd name="connsiteX445" fmla="*/ 572206 w 4755914"/>
                <a:gd name="connsiteY445" fmla="*/ 644367 h 644368"/>
                <a:gd name="connsiteX446" fmla="*/ 572206 w 4755914"/>
                <a:gd name="connsiteY446" fmla="*/ 385581 h 644368"/>
                <a:gd name="connsiteX447" fmla="*/ 508481 w 4755914"/>
                <a:gd name="connsiteY447" fmla="*/ 377916 h 644368"/>
                <a:gd name="connsiteX448" fmla="*/ 508480 w 4755914"/>
                <a:gd name="connsiteY448" fmla="*/ 644368 h 644368"/>
                <a:gd name="connsiteX449" fmla="*/ 482810 w 4755914"/>
                <a:gd name="connsiteY449" fmla="*/ 644368 h 644368"/>
                <a:gd name="connsiteX450" fmla="*/ 482810 w 4755914"/>
                <a:gd name="connsiteY450" fmla="*/ 374829 h 644368"/>
                <a:gd name="connsiteX451" fmla="*/ 419086 w 4755914"/>
                <a:gd name="connsiteY451" fmla="*/ 367165 h 644368"/>
                <a:gd name="connsiteX452" fmla="*/ 419086 w 4755914"/>
                <a:gd name="connsiteY452" fmla="*/ 644368 h 644368"/>
                <a:gd name="connsiteX453" fmla="*/ 393416 w 4755914"/>
                <a:gd name="connsiteY453" fmla="*/ 644368 h 644368"/>
                <a:gd name="connsiteX454" fmla="*/ 393416 w 4755914"/>
                <a:gd name="connsiteY454" fmla="*/ 364077 h 644368"/>
                <a:gd name="connsiteX455" fmla="*/ 385772 w 4755914"/>
                <a:gd name="connsiteY455" fmla="*/ 363158 h 644368"/>
                <a:gd name="connsiteX456" fmla="*/ 329691 w 4755914"/>
                <a:gd name="connsiteY456" fmla="*/ 361036 h 644368"/>
                <a:gd name="connsiteX457" fmla="*/ 329690 w 4755914"/>
                <a:gd name="connsiteY457" fmla="*/ 644368 h 644368"/>
                <a:gd name="connsiteX458" fmla="*/ 304019 w 4755914"/>
                <a:gd name="connsiteY458" fmla="*/ 644368 h 644368"/>
                <a:gd name="connsiteX459" fmla="*/ 304019 w 4755914"/>
                <a:gd name="connsiteY459" fmla="*/ 360065 h 644368"/>
                <a:gd name="connsiteX460" fmla="*/ 11481 w 4755914"/>
                <a:gd name="connsiteY460" fmla="*/ 349000 h 644368"/>
                <a:gd name="connsiteX461" fmla="*/ 0 w 4755914"/>
                <a:gd name="connsiteY461" fmla="*/ 349217 h 644368"/>
                <a:gd name="connsiteX462" fmla="*/ 0 w 4755914"/>
                <a:gd name="connsiteY462" fmla="*/ 310788 h 644368"/>
                <a:gd name="connsiteX463" fmla="*/ 3 w 4755914"/>
                <a:gd name="connsiteY463" fmla="*/ 310788 h 644368"/>
                <a:gd name="connsiteX464" fmla="*/ 3 w 4755914"/>
                <a:gd name="connsiteY464" fmla="*/ 283977 h 644368"/>
                <a:gd name="connsiteX465" fmla="*/ 11484 w 4755914"/>
                <a:gd name="connsiteY465" fmla="*/ 283786 h 644368"/>
                <a:gd name="connsiteX466" fmla="*/ 304019 w 4755914"/>
                <a:gd name="connsiteY466" fmla="*/ 293500 h 644368"/>
                <a:gd name="connsiteX467" fmla="*/ 304019 w 4755914"/>
                <a:gd name="connsiteY467" fmla="*/ 290966 h 644368"/>
                <a:gd name="connsiteX468" fmla="*/ 329691 w 4755914"/>
                <a:gd name="connsiteY468" fmla="*/ 292446 h 644368"/>
                <a:gd name="connsiteX469" fmla="*/ 329691 w 4755914"/>
                <a:gd name="connsiteY469" fmla="*/ 294352 h 644368"/>
                <a:gd name="connsiteX470" fmla="*/ 339175 w 4755914"/>
                <a:gd name="connsiteY470" fmla="*/ 294667 h 644368"/>
                <a:gd name="connsiteX471" fmla="*/ 393416 w 4755914"/>
                <a:gd name="connsiteY471" fmla="*/ 300293 h 644368"/>
                <a:gd name="connsiteX472" fmla="*/ 393416 w 4755914"/>
                <a:gd name="connsiteY472" fmla="*/ 297164 h 644368"/>
                <a:gd name="connsiteX473" fmla="*/ 419086 w 4755914"/>
                <a:gd name="connsiteY473" fmla="*/ 299694 h 644368"/>
                <a:gd name="connsiteX474" fmla="*/ 419086 w 4755914"/>
                <a:gd name="connsiteY474" fmla="*/ 302955 h 644368"/>
                <a:gd name="connsiteX475" fmla="*/ 482810 w 4755914"/>
                <a:gd name="connsiteY475" fmla="*/ 309564 h 644368"/>
                <a:gd name="connsiteX476" fmla="*/ 482810 w 4755914"/>
                <a:gd name="connsiteY476" fmla="*/ 305976 h 644368"/>
                <a:gd name="connsiteX477" fmla="*/ 508481 w 4755914"/>
                <a:gd name="connsiteY477" fmla="*/ 308507 h 644368"/>
                <a:gd name="connsiteX478" fmla="*/ 508481 w 4755914"/>
                <a:gd name="connsiteY478" fmla="*/ 312226 h 644368"/>
                <a:gd name="connsiteX479" fmla="*/ 572206 w 4755914"/>
                <a:gd name="connsiteY479" fmla="*/ 318835 h 644368"/>
                <a:gd name="connsiteX480" fmla="*/ 572206 w 4755914"/>
                <a:gd name="connsiteY480" fmla="*/ 316276 h 644368"/>
                <a:gd name="connsiteX481" fmla="*/ 599340 w 4755914"/>
                <a:gd name="connsiteY481" fmla="*/ 320178 h 644368"/>
                <a:gd name="connsiteX482" fmla="*/ 599340 w 4755914"/>
                <a:gd name="connsiteY482" fmla="*/ 321649 h 644368"/>
                <a:gd name="connsiteX483" fmla="*/ 636483 w 4755914"/>
                <a:gd name="connsiteY483" fmla="*/ 325501 h 644368"/>
                <a:gd name="connsiteX484" fmla="*/ 663064 w 4755914"/>
                <a:gd name="connsiteY484" fmla="*/ 330481 h 644368"/>
                <a:gd name="connsiteX485" fmla="*/ 663064 w 4755914"/>
                <a:gd name="connsiteY485" fmla="*/ 329342 h 644368"/>
                <a:gd name="connsiteX486" fmla="*/ 688735 w 4755914"/>
                <a:gd name="connsiteY486" fmla="*/ 333033 h 644368"/>
                <a:gd name="connsiteX487" fmla="*/ 688735 w 4755914"/>
                <a:gd name="connsiteY487" fmla="*/ 335289 h 644368"/>
                <a:gd name="connsiteX488" fmla="*/ 752459 w 4755914"/>
                <a:gd name="connsiteY488" fmla="*/ 347226 h 644368"/>
                <a:gd name="connsiteX489" fmla="*/ 752459 w 4755914"/>
                <a:gd name="connsiteY489" fmla="*/ 345105 h 644368"/>
                <a:gd name="connsiteX490" fmla="*/ 762101 w 4755914"/>
                <a:gd name="connsiteY490" fmla="*/ 347000 h 644368"/>
                <a:gd name="connsiteX491" fmla="*/ 762101 w 4755914"/>
                <a:gd name="connsiteY491" fmla="*/ 279028 h 644368"/>
                <a:gd name="connsiteX492" fmla="*/ 705956 w 4755914"/>
                <a:gd name="connsiteY492" fmla="*/ 279028 h 644368"/>
                <a:gd name="connsiteX493" fmla="*/ 825125 w 4755914"/>
                <a:gd name="connsiteY493" fmla="*/ 157374 h 6443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</a:cxnLst>
              <a:rect l="l" t="t" r="r" b="b"/>
              <a:pathLst>
                <a:path w="4755914" h="644368">
                  <a:moveTo>
                    <a:pt x="1197173" y="501666"/>
                  </a:moveTo>
                  <a:lnTo>
                    <a:pt x="1190689" y="507631"/>
                  </a:lnTo>
                  <a:lnTo>
                    <a:pt x="1197170" y="510779"/>
                  </a:lnTo>
                  <a:lnTo>
                    <a:pt x="1203655" y="507629"/>
                  </a:lnTo>
                  <a:close/>
                  <a:moveTo>
                    <a:pt x="3575127" y="495612"/>
                  </a:moveTo>
                  <a:lnTo>
                    <a:pt x="3562062" y="507630"/>
                  </a:lnTo>
                  <a:lnTo>
                    <a:pt x="3575126" y="513975"/>
                  </a:lnTo>
                  <a:lnTo>
                    <a:pt x="3588191" y="507630"/>
                  </a:lnTo>
                  <a:close/>
                  <a:moveTo>
                    <a:pt x="1333276" y="279028"/>
                  </a:moveTo>
                  <a:lnTo>
                    <a:pt x="1333276" y="424701"/>
                  </a:lnTo>
                  <a:lnTo>
                    <a:pt x="1398030" y="404988"/>
                  </a:lnTo>
                  <a:lnTo>
                    <a:pt x="1398030" y="279028"/>
                  </a:lnTo>
                  <a:close/>
                  <a:moveTo>
                    <a:pt x="1242427" y="279028"/>
                  </a:moveTo>
                  <a:lnTo>
                    <a:pt x="1242427" y="461991"/>
                  </a:lnTo>
                  <a:lnTo>
                    <a:pt x="1295594" y="436171"/>
                  </a:lnTo>
                  <a:lnTo>
                    <a:pt x="1307188" y="432642"/>
                  </a:lnTo>
                  <a:lnTo>
                    <a:pt x="1307188" y="279028"/>
                  </a:lnTo>
                  <a:close/>
                  <a:moveTo>
                    <a:pt x="1151580" y="279028"/>
                  </a:moveTo>
                  <a:lnTo>
                    <a:pt x="1151580" y="461825"/>
                  </a:lnTo>
                  <a:lnTo>
                    <a:pt x="1197175" y="483968"/>
                  </a:lnTo>
                  <a:lnTo>
                    <a:pt x="1216338" y="474661"/>
                  </a:lnTo>
                  <a:lnTo>
                    <a:pt x="1216338" y="279028"/>
                  </a:lnTo>
                  <a:close/>
                  <a:moveTo>
                    <a:pt x="1055285" y="279028"/>
                  </a:moveTo>
                  <a:lnTo>
                    <a:pt x="1055284" y="422939"/>
                  </a:lnTo>
                  <a:lnTo>
                    <a:pt x="1098754" y="436171"/>
                  </a:lnTo>
                  <a:lnTo>
                    <a:pt x="1125491" y="449156"/>
                  </a:lnTo>
                  <a:lnTo>
                    <a:pt x="1125491" y="279028"/>
                  </a:lnTo>
                  <a:close/>
                  <a:moveTo>
                    <a:pt x="969883" y="279028"/>
                  </a:moveTo>
                  <a:lnTo>
                    <a:pt x="969883" y="396944"/>
                  </a:lnTo>
                  <a:lnTo>
                    <a:pt x="1029196" y="414998"/>
                  </a:lnTo>
                  <a:lnTo>
                    <a:pt x="1029196" y="279028"/>
                  </a:lnTo>
                  <a:close/>
                  <a:moveTo>
                    <a:pt x="893954" y="279028"/>
                  </a:moveTo>
                  <a:lnTo>
                    <a:pt x="893954" y="373832"/>
                  </a:lnTo>
                  <a:lnTo>
                    <a:pt x="943795" y="389003"/>
                  </a:lnTo>
                  <a:lnTo>
                    <a:pt x="943795" y="279028"/>
                  </a:lnTo>
                  <a:close/>
                  <a:moveTo>
                    <a:pt x="788189" y="279028"/>
                  </a:moveTo>
                  <a:lnTo>
                    <a:pt x="788188" y="353920"/>
                  </a:lnTo>
                  <a:lnTo>
                    <a:pt x="841853" y="363973"/>
                  </a:lnTo>
                  <a:lnTo>
                    <a:pt x="841853" y="362806"/>
                  </a:lnTo>
                  <a:lnTo>
                    <a:pt x="857390" y="366883"/>
                  </a:lnTo>
                  <a:lnTo>
                    <a:pt x="867867" y="368846"/>
                  </a:lnTo>
                  <a:lnTo>
                    <a:pt x="867867" y="279028"/>
                  </a:lnTo>
                  <a:close/>
                  <a:moveTo>
                    <a:pt x="3627875" y="271126"/>
                  </a:moveTo>
                  <a:lnTo>
                    <a:pt x="3627875" y="409022"/>
                  </a:lnTo>
                  <a:lnTo>
                    <a:pt x="3675168" y="409022"/>
                  </a:lnTo>
                  <a:lnTo>
                    <a:pt x="3675168" y="271126"/>
                  </a:lnTo>
                  <a:close/>
                  <a:moveTo>
                    <a:pt x="3557552" y="271126"/>
                  </a:moveTo>
                  <a:lnTo>
                    <a:pt x="3557552" y="409022"/>
                  </a:lnTo>
                  <a:lnTo>
                    <a:pt x="3608823" y="409022"/>
                  </a:lnTo>
                  <a:lnTo>
                    <a:pt x="3608823" y="271126"/>
                  </a:lnTo>
                  <a:close/>
                  <a:moveTo>
                    <a:pt x="3495186" y="271126"/>
                  </a:moveTo>
                  <a:lnTo>
                    <a:pt x="3495186" y="409022"/>
                  </a:lnTo>
                  <a:lnTo>
                    <a:pt x="3538500" y="409022"/>
                  </a:lnTo>
                  <a:lnTo>
                    <a:pt x="3538500" y="271126"/>
                  </a:lnTo>
                  <a:close/>
                  <a:moveTo>
                    <a:pt x="3439736" y="271126"/>
                  </a:moveTo>
                  <a:lnTo>
                    <a:pt x="3439736" y="409022"/>
                  </a:lnTo>
                  <a:lnTo>
                    <a:pt x="3476134" y="409022"/>
                  </a:lnTo>
                  <a:lnTo>
                    <a:pt x="3476134" y="271126"/>
                  </a:lnTo>
                  <a:close/>
                  <a:moveTo>
                    <a:pt x="3362496" y="271126"/>
                  </a:moveTo>
                  <a:lnTo>
                    <a:pt x="3362496" y="391234"/>
                  </a:lnTo>
                  <a:lnTo>
                    <a:pt x="3369232" y="393002"/>
                  </a:lnTo>
                  <a:lnTo>
                    <a:pt x="3369232" y="405459"/>
                  </a:lnTo>
                  <a:lnTo>
                    <a:pt x="3380935" y="409022"/>
                  </a:lnTo>
                  <a:lnTo>
                    <a:pt x="3420684" y="409022"/>
                  </a:lnTo>
                  <a:lnTo>
                    <a:pt x="3420684" y="271126"/>
                  </a:lnTo>
                  <a:close/>
                  <a:moveTo>
                    <a:pt x="874152" y="0"/>
                  </a:moveTo>
                  <a:lnTo>
                    <a:pt x="1293343" y="0"/>
                  </a:lnTo>
                  <a:lnTo>
                    <a:pt x="1342369" y="157374"/>
                  </a:lnTo>
                  <a:lnTo>
                    <a:pt x="1461533" y="279028"/>
                  </a:lnTo>
                  <a:lnTo>
                    <a:pt x="1407421" y="279028"/>
                  </a:lnTo>
                  <a:lnTo>
                    <a:pt x="1424118" y="280736"/>
                  </a:lnTo>
                  <a:lnTo>
                    <a:pt x="1424118" y="397048"/>
                  </a:lnTo>
                  <a:lnTo>
                    <a:pt x="1501235" y="373574"/>
                  </a:lnTo>
                  <a:lnTo>
                    <a:pt x="1554194" y="363968"/>
                  </a:lnTo>
                  <a:lnTo>
                    <a:pt x="1554194" y="363724"/>
                  </a:lnTo>
                  <a:lnTo>
                    <a:pt x="1559626" y="362298"/>
                  </a:lnTo>
                  <a:lnTo>
                    <a:pt x="1579865" y="358320"/>
                  </a:lnTo>
                  <a:lnTo>
                    <a:pt x="1579865" y="359312"/>
                  </a:lnTo>
                  <a:lnTo>
                    <a:pt x="1643590" y="347753"/>
                  </a:lnTo>
                  <a:lnTo>
                    <a:pt x="1643590" y="345794"/>
                  </a:lnTo>
                  <a:lnTo>
                    <a:pt x="1669261" y="340747"/>
                  </a:lnTo>
                  <a:lnTo>
                    <a:pt x="1669261" y="343096"/>
                  </a:lnTo>
                  <a:lnTo>
                    <a:pt x="1732985" y="331537"/>
                  </a:lnTo>
                  <a:lnTo>
                    <a:pt x="1732985" y="329844"/>
                  </a:lnTo>
                  <a:lnTo>
                    <a:pt x="1758656" y="326153"/>
                  </a:lnTo>
                  <a:lnTo>
                    <a:pt x="1758656" y="326881"/>
                  </a:lnTo>
                  <a:lnTo>
                    <a:pt x="1793011" y="320649"/>
                  </a:lnTo>
                  <a:lnTo>
                    <a:pt x="1822380" y="318012"/>
                  </a:lnTo>
                  <a:lnTo>
                    <a:pt x="1822380" y="316989"/>
                  </a:lnTo>
                  <a:lnTo>
                    <a:pt x="1848051" y="313298"/>
                  </a:lnTo>
                  <a:lnTo>
                    <a:pt x="1848051" y="315707"/>
                  </a:lnTo>
                  <a:lnTo>
                    <a:pt x="1911775" y="309984"/>
                  </a:lnTo>
                  <a:lnTo>
                    <a:pt x="1911775" y="306465"/>
                  </a:lnTo>
                  <a:lnTo>
                    <a:pt x="1937446" y="303935"/>
                  </a:lnTo>
                  <a:lnTo>
                    <a:pt x="1937446" y="307679"/>
                  </a:lnTo>
                  <a:lnTo>
                    <a:pt x="2001170" y="301956"/>
                  </a:lnTo>
                  <a:lnTo>
                    <a:pt x="2001170" y="297653"/>
                  </a:lnTo>
                  <a:lnTo>
                    <a:pt x="2026841" y="295122"/>
                  </a:lnTo>
                  <a:lnTo>
                    <a:pt x="2026841" y="299651"/>
                  </a:lnTo>
                  <a:lnTo>
                    <a:pt x="2090565" y="293929"/>
                  </a:lnTo>
                  <a:lnTo>
                    <a:pt x="2090565" y="291251"/>
                  </a:lnTo>
                  <a:lnTo>
                    <a:pt x="2116236" y="289771"/>
                  </a:lnTo>
                  <a:lnTo>
                    <a:pt x="2116236" y="291623"/>
                  </a:lnTo>
                  <a:lnTo>
                    <a:pt x="2134644" y="289970"/>
                  </a:lnTo>
                  <a:lnTo>
                    <a:pt x="2179961" y="288841"/>
                  </a:lnTo>
                  <a:lnTo>
                    <a:pt x="2179961" y="286097"/>
                  </a:lnTo>
                  <a:lnTo>
                    <a:pt x="2205632" y="284617"/>
                  </a:lnTo>
                  <a:lnTo>
                    <a:pt x="2205632" y="288202"/>
                  </a:lnTo>
                  <a:lnTo>
                    <a:pt x="2269356" y="286614"/>
                  </a:lnTo>
                  <a:lnTo>
                    <a:pt x="2269356" y="283077"/>
                  </a:lnTo>
                  <a:lnTo>
                    <a:pt x="2295027" y="282591"/>
                  </a:lnTo>
                  <a:lnTo>
                    <a:pt x="2295027" y="285974"/>
                  </a:lnTo>
                  <a:lnTo>
                    <a:pt x="2358751" y="284386"/>
                  </a:lnTo>
                  <a:lnTo>
                    <a:pt x="2358751" y="281385"/>
                  </a:lnTo>
                  <a:lnTo>
                    <a:pt x="2384422" y="280899"/>
                  </a:lnTo>
                  <a:lnTo>
                    <a:pt x="2384422" y="283825"/>
                  </a:lnTo>
                  <a:lnTo>
                    <a:pt x="2448146" y="285413"/>
                  </a:lnTo>
                  <a:lnTo>
                    <a:pt x="2448146" y="281291"/>
                  </a:lnTo>
                  <a:lnTo>
                    <a:pt x="2473817" y="281776"/>
                  </a:lnTo>
                  <a:lnTo>
                    <a:pt x="2473817" y="286052"/>
                  </a:lnTo>
                  <a:lnTo>
                    <a:pt x="2537541" y="287640"/>
                  </a:lnTo>
                  <a:lnTo>
                    <a:pt x="2537541" y="282983"/>
                  </a:lnTo>
                  <a:lnTo>
                    <a:pt x="2563212" y="283469"/>
                  </a:lnTo>
                  <a:lnTo>
                    <a:pt x="2563212" y="288280"/>
                  </a:lnTo>
                  <a:lnTo>
                    <a:pt x="2626936" y="289867"/>
                  </a:lnTo>
                  <a:lnTo>
                    <a:pt x="2626936" y="285811"/>
                  </a:lnTo>
                  <a:lnTo>
                    <a:pt x="2652607" y="287291"/>
                  </a:lnTo>
                  <a:lnTo>
                    <a:pt x="2652607" y="291904"/>
                  </a:lnTo>
                  <a:lnTo>
                    <a:pt x="2716332" y="297627"/>
                  </a:lnTo>
                  <a:lnTo>
                    <a:pt x="2716332" y="290966"/>
                  </a:lnTo>
                  <a:lnTo>
                    <a:pt x="2742003" y="292446"/>
                  </a:lnTo>
                  <a:lnTo>
                    <a:pt x="2742003" y="299932"/>
                  </a:lnTo>
                  <a:lnTo>
                    <a:pt x="2805727" y="305655"/>
                  </a:lnTo>
                  <a:lnTo>
                    <a:pt x="2805727" y="297164"/>
                  </a:lnTo>
                  <a:lnTo>
                    <a:pt x="2831398" y="299694"/>
                  </a:lnTo>
                  <a:lnTo>
                    <a:pt x="2831398" y="307960"/>
                  </a:lnTo>
                  <a:lnTo>
                    <a:pt x="2895122" y="313682"/>
                  </a:lnTo>
                  <a:lnTo>
                    <a:pt x="2895122" y="305976"/>
                  </a:lnTo>
                  <a:lnTo>
                    <a:pt x="2920793" y="308507"/>
                  </a:lnTo>
                  <a:lnTo>
                    <a:pt x="2920793" y="315988"/>
                  </a:lnTo>
                  <a:lnTo>
                    <a:pt x="2972703" y="320649"/>
                  </a:lnTo>
                  <a:lnTo>
                    <a:pt x="2984517" y="322792"/>
                  </a:lnTo>
                  <a:lnTo>
                    <a:pt x="2984517" y="316276"/>
                  </a:lnTo>
                  <a:lnTo>
                    <a:pt x="3011651" y="320178"/>
                  </a:lnTo>
                  <a:lnTo>
                    <a:pt x="3011651" y="327714"/>
                  </a:lnTo>
                  <a:lnTo>
                    <a:pt x="3075375" y="339273"/>
                  </a:lnTo>
                  <a:lnTo>
                    <a:pt x="3075375" y="329342"/>
                  </a:lnTo>
                  <a:lnTo>
                    <a:pt x="3101046" y="333033"/>
                  </a:lnTo>
                  <a:lnTo>
                    <a:pt x="3101046" y="343929"/>
                  </a:lnTo>
                  <a:lnTo>
                    <a:pt x="3164771" y="355488"/>
                  </a:lnTo>
                  <a:lnTo>
                    <a:pt x="3164771" y="345105"/>
                  </a:lnTo>
                  <a:lnTo>
                    <a:pt x="3190442" y="350151"/>
                  </a:lnTo>
                  <a:lnTo>
                    <a:pt x="3190442" y="360145"/>
                  </a:lnTo>
                  <a:lnTo>
                    <a:pt x="3254166" y="371704"/>
                  </a:lnTo>
                  <a:lnTo>
                    <a:pt x="3254166" y="362806"/>
                  </a:lnTo>
                  <a:lnTo>
                    <a:pt x="3279837" y="369543"/>
                  </a:lnTo>
                  <a:lnTo>
                    <a:pt x="3279837" y="378249"/>
                  </a:lnTo>
                  <a:lnTo>
                    <a:pt x="3343444" y="397610"/>
                  </a:lnTo>
                  <a:lnTo>
                    <a:pt x="3343444" y="271126"/>
                  </a:lnTo>
                  <a:lnTo>
                    <a:pt x="3309792" y="271126"/>
                  </a:lnTo>
                  <a:lnTo>
                    <a:pt x="3271695" y="271126"/>
                  </a:lnTo>
                  <a:lnTo>
                    <a:pt x="3529769" y="71097"/>
                  </a:lnTo>
                  <a:lnTo>
                    <a:pt x="3531794" y="72666"/>
                  </a:lnTo>
                  <a:lnTo>
                    <a:pt x="3533549" y="71097"/>
                  </a:lnTo>
                  <a:lnTo>
                    <a:pt x="3874535" y="271126"/>
                  </a:lnTo>
                  <a:lnTo>
                    <a:pt x="3787842" y="271126"/>
                  </a:lnTo>
                  <a:lnTo>
                    <a:pt x="3694220" y="271126"/>
                  </a:lnTo>
                  <a:lnTo>
                    <a:pt x="3694220" y="409022"/>
                  </a:lnTo>
                  <a:lnTo>
                    <a:pt x="3741513" y="409022"/>
                  </a:lnTo>
                  <a:lnTo>
                    <a:pt x="3741513" y="271528"/>
                  </a:lnTo>
                  <a:lnTo>
                    <a:pt x="3760565" y="273089"/>
                  </a:lnTo>
                  <a:lnTo>
                    <a:pt x="3760565" y="409022"/>
                  </a:lnTo>
                  <a:lnTo>
                    <a:pt x="3765168" y="409022"/>
                  </a:lnTo>
                  <a:lnTo>
                    <a:pt x="3771161" y="406913"/>
                  </a:lnTo>
                  <a:lnTo>
                    <a:pt x="3771161" y="407609"/>
                  </a:lnTo>
                  <a:lnTo>
                    <a:pt x="3807858" y="396097"/>
                  </a:lnTo>
                  <a:lnTo>
                    <a:pt x="3807858" y="278067"/>
                  </a:lnTo>
                  <a:lnTo>
                    <a:pt x="3826910" y="280736"/>
                  </a:lnTo>
                  <a:lnTo>
                    <a:pt x="3826910" y="390120"/>
                  </a:lnTo>
                  <a:lnTo>
                    <a:pt x="3834885" y="387618"/>
                  </a:lnTo>
                  <a:lnTo>
                    <a:pt x="3834885" y="387183"/>
                  </a:lnTo>
                  <a:lnTo>
                    <a:pt x="3843357" y="384960"/>
                  </a:lnTo>
                  <a:lnTo>
                    <a:pt x="3857068" y="380659"/>
                  </a:lnTo>
                  <a:lnTo>
                    <a:pt x="3924280" y="367198"/>
                  </a:lnTo>
                  <a:lnTo>
                    <a:pt x="3924280" y="363724"/>
                  </a:lnTo>
                  <a:lnTo>
                    <a:pt x="3929713" y="362298"/>
                  </a:lnTo>
                  <a:lnTo>
                    <a:pt x="3949951" y="358320"/>
                  </a:lnTo>
                  <a:lnTo>
                    <a:pt x="3949951" y="362056"/>
                  </a:lnTo>
                  <a:lnTo>
                    <a:pt x="4013676" y="349294"/>
                  </a:lnTo>
                  <a:lnTo>
                    <a:pt x="4013676" y="345794"/>
                  </a:lnTo>
                  <a:lnTo>
                    <a:pt x="4039347" y="340747"/>
                  </a:lnTo>
                  <a:lnTo>
                    <a:pt x="4039347" y="344153"/>
                  </a:lnTo>
                  <a:lnTo>
                    <a:pt x="4103071" y="331390"/>
                  </a:lnTo>
                  <a:lnTo>
                    <a:pt x="4103071" y="329844"/>
                  </a:lnTo>
                  <a:lnTo>
                    <a:pt x="4128742" y="326153"/>
                  </a:lnTo>
                  <a:lnTo>
                    <a:pt x="4128742" y="328392"/>
                  </a:lnTo>
                  <a:lnTo>
                    <a:pt x="4192466" y="321065"/>
                  </a:lnTo>
                  <a:lnTo>
                    <a:pt x="4192466" y="316989"/>
                  </a:lnTo>
                  <a:lnTo>
                    <a:pt x="4218137" y="313298"/>
                  </a:lnTo>
                  <a:lnTo>
                    <a:pt x="4218137" y="318113"/>
                  </a:lnTo>
                  <a:lnTo>
                    <a:pt x="4281861" y="310785"/>
                  </a:lnTo>
                  <a:lnTo>
                    <a:pt x="4281861" y="306465"/>
                  </a:lnTo>
                  <a:lnTo>
                    <a:pt x="4307532" y="303935"/>
                  </a:lnTo>
                  <a:lnTo>
                    <a:pt x="4307532" y="307834"/>
                  </a:lnTo>
                  <a:lnTo>
                    <a:pt x="4371256" y="300506"/>
                  </a:lnTo>
                  <a:lnTo>
                    <a:pt x="4371256" y="297653"/>
                  </a:lnTo>
                  <a:lnTo>
                    <a:pt x="4396927" y="295122"/>
                  </a:lnTo>
                  <a:lnTo>
                    <a:pt x="4396927" y="297907"/>
                  </a:lnTo>
                  <a:lnTo>
                    <a:pt x="4460652" y="294354"/>
                  </a:lnTo>
                  <a:lnTo>
                    <a:pt x="4460652" y="291250"/>
                  </a:lnTo>
                  <a:lnTo>
                    <a:pt x="4486323" y="289770"/>
                  </a:lnTo>
                  <a:lnTo>
                    <a:pt x="4486323" y="292922"/>
                  </a:lnTo>
                  <a:lnTo>
                    <a:pt x="4550047" y="289369"/>
                  </a:lnTo>
                  <a:lnTo>
                    <a:pt x="4550047" y="286097"/>
                  </a:lnTo>
                  <a:lnTo>
                    <a:pt x="4575718" y="284617"/>
                  </a:lnTo>
                  <a:lnTo>
                    <a:pt x="4575718" y="287938"/>
                  </a:lnTo>
                  <a:lnTo>
                    <a:pt x="4600396" y="286562"/>
                  </a:lnTo>
                  <a:lnTo>
                    <a:pt x="4755914" y="283976"/>
                  </a:lnTo>
                  <a:lnTo>
                    <a:pt x="4755914" y="310789"/>
                  </a:lnTo>
                  <a:lnTo>
                    <a:pt x="4755914" y="322405"/>
                  </a:lnTo>
                  <a:lnTo>
                    <a:pt x="4755914" y="349218"/>
                  </a:lnTo>
                  <a:lnTo>
                    <a:pt x="4575718" y="352629"/>
                  </a:lnTo>
                  <a:lnTo>
                    <a:pt x="4575717" y="644368"/>
                  </a:lnTo>
                  <a:lnTo>
                    <a:pt x="4550047" y="644368"/>
                  </a:lnTo>
                  <a:lnTo>
                    <a:pt x="4550047" y="354489"/>
                  </a:lnTo>
                  <a:lnTo>
                    <a:pt x="4486323" y="359107"/>
                  </a:lnTo>
                  <a:lnTo>
                    <a:pt x="4486322" y="644367"/>
                  </a:lnTo>
                  <a:lnTo>
                    <a:pt x="4460652" y="644367"/>
                  </a:lnTo>
                  <a:lnTo>
                    <a:pt x="4460652" y="360967"/>
                  </a:lnTo>
                  <a:lnTo>
                    <a:pt x="4396927" y="365585"/>
                  </a:lnTo>
                  <a:lnTo>
                    <a:pt x="4396926" y="644368"/>
                  </a:lnTo>
                  <a:lnTo>
                    <a:pt x="4371256" y="644368"/>
                  </a:lnTo>
                  <a:lnTo>
                    <a:pt x="4371256" y="367446"/>
                  </a:lnTo>
                  <a:lnTo>
                    <a:pt x="4307532" y="372064"/>
                  </a:lnTo>
                  <a:lnTo>
                    <a:pt x="4307531" y="644368"/>
                  </a:lnTo>
                  <a:lnTo>
                    <a:pt x="4281861" y="644368"/>
                  </a:lnTo>
                  <a:lnTo>
                    <a:pt x="4281861" y="373924"/>
                  </a:lnTo>
                  <a:lnTo>
                    <a:pt x="4263390" y="375262"/>
                  </a:lnTo>
                  <a:lnTo>
                    <a:pt x="4218137" y="382041"/>
                  </a:lnTo>
                  <a:lnTo>
                    <a:pt x="4218136" y="644367"/>
                  </a:lnTo>
                  <a:lnTo>
                    <a:pt x="4192466" y="644367"/>
                  </a:lnTo>
                  <a:lnTo>
                    <a:pt x="4192466" y="385886"/>
                  </a:lnTo>
                  <a:lnTo>
                    <a:pt x="4128742" y="395431"/>
                  </a:lnTo>
                  <a:lnTo>
                    <a:pt x="4128741" y="644367"/>
                  </a:lnTo>
                  <a:lnTo>
                    <a:pt x="4103071" y="644367"/>
                  </a:lnTo>
                  <a:lnTo>
                    <a:pt x="4103071" y="399276"/>
                  </a:lnTo>
                  <a:lnTo>
                    <a:pt x="4039347" y="408820"/>
                  </a:lnTo>
                  <a:lnTo>
                    <a:pt x="4039346" y="644368"/>
                  </a:lnTo>
                  <a:lnTo>
                    <a:pt x="4013676" y="644368"/>
                  </a:lnTo>
                  <a:lnTo>
                    <a:pt x="4013676" y="412666"/>
                  </a:lnTo>
                  <a:lnTo>
                    <a:pt x="3990307" y="416166"/>
                  </a:lnTo>
                  <a:lnTo>
                    <a:pt x="3949951" y="426384"/>
                  </a:lnTo>
                  <a:lnTo>
                    <a:pt x="3949950" y="644367"/>
                  </a:lnTo>
                  <a:lnTo>
                    <a:pt x="3924280" y="644367"/>
                  </a:lnTo>
                  <a:lnTo>
                    <a:pt x="3924280" y="432884"/>
                  </a:lnTo>
                  <a:lnTo>
                    <a:pt x="3860556" y="449019"/>
                  </a:lnTo>
                  <a:lnTo>
                    <a:pt x="3860555" y="644367"/>
                  </a:lnTo>
                  <a:lnTo>
                    <a:pt x="3834885" y="644367"/>
                  </a:lnTo>
                  <a:lnTo>
                    <a:pt x="3834885" y="455518"/>
                  </a:lnTo>
                  <a:lnTo>
                    <a:pt x="3826910" y="457538"/>
                  </a:lnTo>
                  <a:lnTo>
                    <a:pt x="3826910" y="644361"/>
                  </a:lnTo>
                  <a:lnTo>
                    <a:pt x="3807858" y="644361"/>
                  </a:lnTo>
                  <a:lnTo>
                    <a:pt x="3807858" y="489514"/>
                  </a:lnTo>
                  <a:lnTo>
                    <a:pt x="3771161" y="489514"/>
                  </a:lnTo>
                  <a:lnTo>
                    <a:pt x="3771160" y="644367"/>
                  </a:lnTo>
                  <a:lnTo>
                    <a:pt x="3745490" y="644367"/>
                  </a:lnTo>
                  <a:lnTo>
                    <a:pt x="3745490" y="644360"/>
                  </a:lnTo>
                  <a:lnTo>
                    <a:pt x="3741513" y="644360"/>
                  </a:lnTo>
                  <a:lnTo>
                    <a:pt x="3741513" y="489514"/>
                  </a:lnTo>
                  <a:lnTo>
                    <a:pt x="3728250" y="489514"/>
                  </a:lnTo>
                  <a:lnTo>
                    <a:pt x="3694220" y="504134"/>
                  </a:lnTo>
                  <a:lnTo>
                    <a:pt x="3694220" y="644362"/>
                  </a:lnTo>
                  <a:lnTo>
                    <a:pt x="3675168" y="644362"/>
                  </a:lnTo>
                  <a:lnTo>
                    <a:pt x="3675168" y="512319"/>
                  </a:lnTo>
                  <a:lnTo>
                    <a:pt x="3627875" y="532636"/>
                  </a:lnTo>
                  <a:lnTo>
                    <a:pt x="3627875" y="644361"/>
                  </a:lnTo>
                  <a:lnTo>
                    <a:pt x="3608823" y="644361"/>
                  </a:lnTo>
                  <a:lnTo>
                    <a:pt x="3608823" y="540821"/>
                  </a:lnTo>
                  <a:lnTo>
                    <a:pt x="3607635" y="541331"/>
                  </a:lnTo>
                  <a:lnTo>
                    <a:pt x="3601263" y="546467"/>
                  </a:lnTo>
                  <a:lnTo>
                    <a:pt x="3575126" y="522424"/>
                  </a:lnTo>
                  <a:lnTo>
                    <a:pt x="3557552" y="538590"/>
                  </a:lnTo>
                  <a:lnTo>
                    <a:pt x="3557552" y="644362"/>
                  </a:lnTo>
                  <a:lnTo>
                    <a:pt x="3538500" y="644362"/>
                  </a:lnTo>
                  <a:lnTo>
                    <a:pt x="3538500" y="539633"/>
                  </a:lnTo>
                  <a:lnTo>
                    <a:pt x="3495186" y="521772"/>
                  </a:lnTo>
                  <a:lnTo>
                    <a:pt x="3495186" y="644364"/>
                  </a:lnTo>
                  <a:lnTo>
                    <a:pt x="3476134" y="644364"/>
                  </a:lnTo>
                  <a:lnTo>
                    <a:pt x="3476134" y="513916"/>
                  </a:lnTo>
                  <a:lnTo>
                    <a:pt x="3458622" y="506694"/>
                  </a:lnTo>
                  <a:lnTo>
                    <a:pt x="3458621" y="644367"/>
                  </a:lnTo>
                  <a:lnTo>
                    <a:pt x="3432951" y="644367"/>
                  </a:lnTo>
                  <a:lnTo>
                    <a:pt x="3432951" y="644362"/>
                  </a:lnTo>
                  <a:lnTo>
                    <a:pt x="3420684" y="644362"/>
                  </a:lnTo>
                  <a:lnTo>
                    <a:pt x="3420684" y="491050"/>
                  </a:lnTo>
                  <a:lnTo>
                    <a:pt x="3416960" y="489514"/>
                  </a:lnTo>
                  <a:lnTo>
                    <a:pt x="3369232" y="489514"/>
                  </a:lnTo>
                  <a:lnTo>
                    <a:pt x="3369231" y="644368"/>
                  </a:lnTo>
                  <a:lnTo>
                    <a:pt x="3343561" y="644368"/>
                  </a:lnTo>
                  <a:lnTo>
                    <a:pt x="3343561" y="644362"/>
                  </a:lnTo>
                  <a:lnTo>
                    <a:pt x="3343444" y="644362"/>
                  </a:lnTo>
                  <a:lnTo>
                    <a:pt x="3343444" y="489514"/>
                  </a:lnTo>
                  <a:lnTo>
                    <a:pt x="3324394" y="489514"/>
                  </a:lnTo>
                  <a:lnTo>
                    <a:pt x="3324394" y="456842"/>
                  </a:lnTo>
                  <a:lnTo>
                    <a:pt x="3279837" y="446713"/>
                  </a:lnTo>
                  <a:lnTo>
                    <a:pt x="3279836" y="644368"/>
                  </a:lnTo>
                  <a:lnTo>
                    <a:pt x="3254166" y="644368"/>
                  </a:lnTo>
                  <a:lnTo>
                    <a:pt x="3254166" y="440877"/>
                  </a:lnTo>
                  <a:lnTo>
                    <a:pt x="3190442" y="426390"/>
                  </a:lnTo>
                  <a:lnTo>
                    <a:pt x="3190441" y="644367"/>
                  </a:lnTo>
                  <a:lnTo>
                    <a:pt x="3164771" y="644367"/>
                  </a:lnTo>
                  <a:lnTo>
                    <a:pt x="3164771" y="420554"/>
                  </a:lnTo>
                  <a:lnTo>
                    <a:pt x="3101046" y="406067"/>
                  </a:lnTo>
                  <a:lnTo>
                    <a:pt x="3101045" y="644368"/>
                  </a:lnTo>
                  <a:lnTo>
                    <a:pt x="3075375" y="644368"/>
                  </a:lnTo>
                  <a:lnTo>
                    <a:pt x="3075375" y="401432"/>
                  </a:lnTo>
                  <a:lnTo>
                    <a:pt x="3011651" y="393768"/>
                  </a:lnTo>
                  <a:lnTo>
                    <a:pt x="3011650" y="644367"/>
                  </a:lnTo>
                  <a:lnTo>
                    <a:pt x="2984517" y="644367"/>
                  </a:lnTo>
                  <a:lnTo>
                    <a:pt x="2984517" y="390504"/>
                  </a:lnTo>
                  <a:lnTo>
                    <a:pt x="2920793" y="382840"/>
                  </a:lnTo>
                  <a:lnTo>
                    <a:pt x="2920792" y="644368"/>
                  </a:lnTo>
                  <a:lnTo>
                    <a:pt x="2895122" y="644368"/>
                  </a:lnTo>
                  <a:lnTo>
                    <a:pt x="2895122" y="379752"/>
                  </a:lnTo>
                  <a:lnTo>
                    <a:pt x="2831398" y="372088"/>
                  </a:lnTo>
                  <a:lnTo>
                    <a:pt x="2831397" y="644368"/>
                  </a:lnTo>
                  <a:lnTo>
                    <a:pt x="2805727" y="644368"/>
                  </a:lnTo>
                  <a:lnTo>
                    <a:pt x="2805727" y="369001"/>
                  </a:lnTo>
                  <a:lnTo>
                    <a:pt x="2757148" y="363158"/>
                  </a:lnTo>
                  <a:lnTo>
                    <a:pt x="2742003" y="362585"/>
                  </a:lnTo>
                  <a:lnTo>
                    <a:pt x="2742002" y="644368"/>
                  </a:lnTo>
                  <a:lnTo>
                    <a:pt x="2716332" y="644368"/>
                  </a:lnTo>
                  <a:lnTo>
                    <a:pt x="2716332" y="361614"/>
                  </a:lnTo>
                  <a:lnTo>
                    <a:pt x="2652607" y="359204"/>
                  </a:lnTo>
                  <a:lnTo>
                    <a:pt x="2652606" y="644368"/>
                  </a:lnTo>
                  <a:lnTo>
                    <a:pt x="2626936" y="644368"/>
                  </a:lnTo>
                  <a:lnTo>
                    <a:pt x="2626936" y="358233"/>
                  </a:lnTo>
                  <a:lnTo>
                    <a:pt x="2563212" y="355822"/>
                  </a:lnTo>
                  <a:lnTo>
                    <a:pt x="2563211" y="644368"/>
                  </a:lnTo>
                  <a:lnTo>
                    <a:pt x="2537541" y="644368"/>
                  </a:lnTo>
                  <a:lnTo>
                    <a:pt x="2537541" y="354851"/>
                  </a:lnTo>
                  <a:lnTo>
                    <a:pt x="2473817" y="352441"/>
                  </a:lnTo>
                  <a:lnTo>
                    <a:pt x="2473816" y="644368"/>
                  </a:lnTo>
                  <a:lnTo>
                    <a:pt x="2448146" y="644368"/>
                  </a:lnTo>
                  <a:lnTo>
                    <a:pt x="2448146" y="351470"/>
                  </a:lnTo>
                  <a:lnTo>
                    <a:pt x="2384422" y="349059"/>
                  </a:lnTo>
                  <a:lnTo>
                    <a:pt x="2384421" y="644368"/>
                  </a:lnTo>
                  <a:lnTo>
                    <a:pt x="2358751" y="644368"/>
                  </a:lnTo>
                  <a:lnTo>
                    <a:pt x="2358751" y="349912"/>
                  </a:lnTo>
                  <a:lnTo>
                    <a:pt x="2295027" y="352322"/>
                  </a:lnTo>
                  <a:lnTo>
                    <a:pt x="2295026" y="644368"/>
                  </a:lnTo>
                  <a:lnTo>
                    <a:pt x="2269356" y="644368"/>
                  </a:lnTo>
                  <a:lnTo>
                    <a:pt x="2269356" y="353293"/>
                  </a:lnTo>
                  <a:lnTo>
                    <a:pt x="2205632" y="355704"/>
                  </a:lnTo>
                  <a:lnTo>
                    <a:pt x="2205631" y="644368"/>
                  </a:lnTo>
                  <a:lnTo>
                    <a:pt x="2179961" y="644368"/>
                  </a:lnTo>
                  <a:lnTo>
                    <a:pt x="2179961" y="356675"/>
                  </a:lnTo>
                  <a:lnTo>
                    <a:pt x="2116236" y="359085"/>
                  </a:lnTo>
                  <a:lnTo>
                    <a:pt x="2116235" y="644368"/>
                  </a:lnTo>
                  <a:lnTo>
                    <a:pt x="2090565" y="644368"/>
                  </a:lnTo>
                  <a:lnTo>
                    <a:pt x="2090565" y="360056"/>
                  </a:lnTo>
                  <a:lnTo>
                    <a:pt x="2026841" y="362467"/>
                  </a:lnTo>
                  <a:lnTo>
                    <a:pt x="2026840" y="644368"/>
                  </a:lnTo>
                  <a:lnTo>
                    <a:pt x="2001170" y="644368"/>
                  </a:lnTo>
                  <a:lnTo>
                    <a:pt x="2001170" y="364047"/>
                  </a:lnTo>
                  <a:lnTo>
                    <a:pt x="1937446" y="371712"/>
                  </a:lnTo>
                  <a:lnTo>
                    <a:pt x="1937445" y="644368"/>
                  </a:lnTo>
                  <a:lnTo>
                    <a:pt x="1911775" y="644368"/>
                  </a:lnTo>
                  <a:lnTo>
                    <a:pt x="1911775" y="374799"/>
                  </a:lnTo>
                  <a:lnTo>
                    <a:pt x="1848051" y="382464"/>
                  </a:lnTo>
                  <a:lnTo>
                    <a:pt x="1848050" y="644367"/>
                  </a:lnTo>
                  <a:lnTo>
                    <a:pt x="1822380" y="644367"/>
                  </a:lnTo>
                  <a:lnTo>
                    <a:pt x="1822380" y="385551"/>
                  </a:lnTo>
                  <a:lnTo>
                    <a:pt x="1758656" y="393215"/>
                  </a:lnTo>
                  <a:lnTo>
                    <a:pt x="1758655" y="644367"/>
                  </a:lnTo>
                  <a:lnTo>
                    <a:pt x="1732985" y="644367"/>
                  </a:lnTo>
                  <a:lnTo>
                    <a:pt x="1732985" y="396303"/>
                  </a:lnTo>
                  <a:lnTo>
                    <a:pt x="1679121" y="402781"/>
                  </a:lnTo>
                  <a:lnTo>
                    <a:pt x="1669261" y="405023"/>
                  </a:lnTo>
                  <a:lnTo>
                    <a:pt x="1669260" y="644368"/>
                  </a:lnTo>
                  <a:lnTo>
                    <a:pt x="1643590" y="644368"/>
                  </a:lnTo>
                  <a:lnTo>
                    <a:pt x="1643590" y="410859"/>
                  </a:lnTo>
                  <a:lnTo>
                    <a:pt x="1579865" y="425346"/>
                  </a:lnTo>
                  <a:lnTo>
                    <a:pt x="1579864" y="644367"/>
                  </a:lnTo>
                  <a:lnTo>
                    <a:pt x="1554194" y="644367"/>
                  </a:lnTo>
                  <a:lnTo>
                    <a:pt x="1554194" y="431182"/>
                  </a:lnTo>
                  <a:lnTo>
                    <a:pt x="1490470" y="445669"/>
                  </a:lnTo>
                  <a:lnTo>
                    <a:pt x="1490469" y="644367"/>
                  </a:lnTo>
                  <a:lnTo>
                    <a:pt x="1464799" y="644367"/>
                  </a:lnTo>
                  <a:lnTo>
                    <a:pt x="1464799" y="451504"/>
                  </a:lnTo>
                  <a:lnTo>
                    <a:pt x="1424118" y="460753"/>
                  </a:lnTo>
                  <a:lnTo>
                    <a:pt x="1424117" y="644361"/>
                  </a:lnTo>
                  <a:lnTo>
                    <a:pt x="1401074" y="644361"/>
                  </a:lnTo>
                  <a:lnTo>
                    <a:pt x="1401074" y="644367"/>
                  </a:lnTo>
                  <a:lnTo>
                    <a:pt x="1375407" y="644367"/>
                  </a:lnTo>
                  <a:lnTo>
                    <a:pt x="1375407" y="478524"/>
                  </a:lnTo>
                  <a:lnTo>
                    <a:pt x="1333275" y="495898"/>
                  </a:lnTo>
                  <a:lnTo>
                    <a:pt x="1333275" y="644360"/>
                  </a:lnTo>
                  <a:lnTo>
                    <a:pt x="1307188" y="644360"/>
                  </a:lnTo>
                  <a:lnTo>
                    <a:pt x="1307188" y="506656"/>
                  </a:lnTo>
                  <a:lnTo>
                    <a:pt x="1242426" y="533361"/>
                  </a:lnTo>
                  <a:lnTo>
                    <a:pt x="1242426" y="644362"/>
                  </a:lnTo>
                  <a:lnTo>
                    <a:pt x="1216338" y="644362"/>
                  </a:lnTo>
                  <a:lnTo>
                    <a:pt x="1216338" y="546111"/>
                  </a:lnTo>
                  <a:lnTo>
                    <a:pt x="1197169" y="528477"/>
                  </a:lnTo>
                  <a:lnTo>
                    <a:pt x="1177613" y="546466"/>
                  </a:lnTo>
                  <a:lnTo>
                    <a:pt x="1171242" y="541331"/>
                  </a:lnTo>
                  <a:lnTo>
                    <a:pt x="1151579" y="533223"/>
                  </a:lnTo>
                  <a:lnTo>
                    <a:pt x="1151579" y="644361"/>
                  </a:lnTo>
                  <a:lnTo>
                    <a:pt x="1125491" y="644361"/>
                  </a:lnTo>
                  <a:lnTo>
                    <a:pt x="1125491" y="522465"/>
                  </a:lnTo>
                  <a:lnTo>
                    <a:pt x="1055284" y="493514"/>
                  </a:lnTo>
                  <a:lnTo>
                    <a:pt x="1055284" y="644362"/>
                  </a:lnTo>
                  <a:lnTo>
                    <a:pt x="1046308" y="644362"/>
                  </a:lnTo>
                  <a:lnTo>
                    <a:pt x="1046308" y="644367"/>
                  </a:lnTo>
                  <a:lnTo>
                    <a:pt x="1020638" y="644367"/>
                  </a:lnTo>
                  <a:lnTo>
                    <a:pt x="1020638" y="479227"/>
                  </a:lnTo>
                  <a:lnTo>
                    <a:pt x="982734" y="463597"/>
                  </a:lnTo>
                  <a:lnTo>
                    <a:pt x="969883" y="460675"/>
                  </a:lnTo>
                  <a:lnTo>
                    <a:pt x="969883" y="644364"/>
                  </a:lnTo>
                  <a:lnTo>
                    <a:pt x="956919" y="644364"/>
                  </a:lnTo>
                  <a:lnTo>
                    <a:pt x="956919" y="644368"/>
                  </a:lnTo>
                  <a:lnTo>
                    <a:pt x="931248" y="644368"/>
                  </a:lnTo>
                  <a:lnTo>
                    <a:pt x="931248" y="451892"/>
                  </a:lnTo>
                  <a:lnTo>
                    <a:pt x="893954" y="443414"/>
                  </a:lnTo>
                  <a:lnTo>
                    <a:pt x="893954" y="644362"/>
                  </a:lnTo>
                  <a:lnTo>
                    <a:pt x="867867" y="644362"/>
                  </a:lnTo>
                  <a:lnTo>
                    <a:pt x="867867" y="437484"/>
                  </a:lnTo>
                  <a:lnTo>
                    <a:pt x="867524" y="437406"/>
                  </a:lnTo>
                  <a:lnTo>
                    <a:pt x="867524" y="644368"/>
                  </a:lnTo>
                  <a:lnTo>
                    <a:pt x="841853" y="644368"/>
                  </a:lnTo>
                  <a:lnTo>
                    <a:pt x="841853" y="431570"/>
                  </a:lnTo>
                  <a:lnTo>
                    <a:pt x="788188" y="419370"/>
                  </a:lnTo>
                  <a:lnTo>
                    <a:pt x="788188" y="644362"/>
                  </a:lnTo>
                  <a:lnTo>
                    <a:pt x="778129" y="644362"/>
                  </a:lnTo>
                  <a:lnTo>
                    <a:pt x="778129" y="644367"/>
                  </a:lnTo>
                  <a:lnTo>
                    <a:pt x="752459" y="644367"/>
                  </a:lnTo>
                  <a:lnTo>
                    <a:pt x="752459" y="411248"/>
                  </a:lnTo>
                  <a:lnTo>
                    <a:pt x="715218" y="402781"/>
                  </a:lnTo>
                  <a:lnTo>
                    <a:pt x="688735" y="399596"/>
                  </a:lnTo>
                  <a:lnTo>
                    <a:pt x="688734" y="644368"/>
                  </a:lnTo>
                  <a:lnTo>
                    <a:pt x="663064" y="644368"/>
                  </a:lnTo>
                  <a:lnTo>
                    <a:pt x="663064" y="396508"/>
                  </a:lnTo>
                  <a:lnTo>
                    <a:pt x="599340" y="388844"/>
                  </a:lnTo>
                  <a:lnTo>
                    <a:pt x="599339" y="644367"/>
                  </a:lnTo>
                  <a:lnTo>
                    <a:pt x="572206" y="644367"/>
                  </a:lnTo>
                  <a:lnTo>
                    <a:pt x="572206" y="385581"/>
                  </a:lnTo>
                  <a:lnTo>
                    <a:pt x="508481" y="377916"/>
                  </a:lnTo>
                  <a:lnTo>
                    <a:pt x="508480" y="644368"/>
                  </a:lnTo>
                  <a:lnTo>
                    <a:pt x="482810" y="644368"/>
                  </a:lnTo>
                  <a:lnTo>
                    <a:pt x="482810" y="374829"/>
                  </a:lnTo>
                  <a:lnTo>
                    <a:pt x="419086" y="367165"/>
                  </a:lnTo>
                  <a:lnTo>
                    <a:pt x="419086" y="644368"/>
                  </a:lnTo>
                  <a:lnTo>
                    <a:pt x="393416" y="644368"/>
                  </a:lnTo>
                  <a:lnTo>
                    <a:pt x="393416" y="364077"/>
                  </a:lnTo>
                  <a:lnTo>
                    <a:pt x="385772" y="363158"/>
                  </a:lnTo>
                  <a:lnTo>
                    <a:pt x="329691" y="361036"/>
                  </a:lnTo>
                  <a:lnTo>
                    <a:pt x="329690" y="644368"/>
                  </a:lnTo>
                  <a:lnTo>
                    <a:pt x="304019" y="644368"/>
                  </a:lnTo>
                  <a:lnTo>
                    <a:pt x="304019" y="360065"/>
                  </a:lnTo>
                  <a:lnTo>
                    <a:pt x="11481" y="349000"/>
                  </a:lnTo>
                  <a:lnTo>
                    <a:pt x="0" y="349217"/>
                  </a:lnTo>
                  <a:lnTo>
                    <a:pt x="0" y="310788"/>
                  </a:lnTo>
                  <a:lnTo>
                    <a:pt x="3" y="310788"/>
                  </a:lnTo>
                  <a:lnTo>
                    <a:pt x="3" y="283977"/>
                  </a:lnTo>
                  <a:lnTo>
                    <a:pt x="11484" y="283786"/>
                  </a:lnTo>
                  <a:lnTo>
                    <a:pt x="304019" y="293500"/>
                  </a:lnTo>
                  <a:lnTo>
                    <a:pt x="304019" y="290966"/>
                  </a:lnTo>
                  <a:lnTo>
                    <a:pt x="329691" y="292446"/>
                  </a:lnTo>
                  <a:lnTo>
                    <a:pt x="329691" y="294352"/>
                  </a:lnTo>
                  <a:lnTo>
                    <a:pt x="339175" y="294667"/>
                  </a:lnTo>
                  <a:lnTo>
                    <a:pt x="393416" y="300293"/>
                  </a:lnTo>
                  <a:lnTo>
                    <a:pt x="393416" y="297164"/>
                  </a:lnTo>
                  <a:lnTo>
                    <a:pt x="419086" y="299694"/>
                  </a:lnTo>
                  <a:lnTo>
                    <a:pt x="419086" y="302955"/>
                  </a:lnTo>
                  <a:lnTo>
                    <a:pt x="482810" y="309564"/>
                  </a:lnTo>
                  <a:lnTo>
                    <a:pt x="482810" y="305976"/>
                  </a:lnTo>
                  <a:lnTo>
                    <a:pt x="508481" y="308507"/>
                  </a:lnTo>
                  <a:lnTo>
                    <a:pt x="508481" y="312226"/>
                  </a:lnTo>
                  <a:lnTo>
                    <a:pt x="572206" y="318835"/>
                  </a:lnTo>
                  <a:lnTo>
                    <a:pt x="572206" y="316276"/>
                  </a:lnTo>
                  <a:lnTo>
                    <a:pt x="599340" y="320178"/>
                  </a:lnTo>
                  <a:lnTo>
                    <a:pt x="599340" y="321649"/>
                  </a:lnTo>
                  <a:lnTo>
                    <a:pt x="636483" y="325501"/>
                  </a:lnTo>
                  <a:lnTo>
                    <a:pt x="663064" y="330481"/>
                  </a:lnTo>
                  <a:lnTo>
                    <a:pt x="663064" y="329342"/>
                  </a:lnTo>
                  <a:lnTo>
                    <a:pt x="688735" y="333033"/>
                  </a:lnTo>
                  <a:lnTo>
                    <a:pt x="688735" y="335289"/>
                  </a:lnTo>
                  <a:lnTo>
                    <a:pt x="752459" y="347226"/>
                  </a:lnTo>
                  <a:lnTo>
                    <a:pt x="752459" y="345105"/>
                  </a:lnTo>
                  <a:lnTo>
                    <a:pt x="762101" y="347000"/>
                  </a:lnTo>
                  <a:lnTo>
                    <a:pt x="762101" y="279028"/>
                  </a:lnTo>
                  <a:lnTo>
                    <a:pt x="705956" y="279028"/>
                  </a:lnTo>
                  <a:lnTo>
                    <a:pt x="825125" y="157374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A7116EC9-76C3-4AB9-A4A6-CCECB0198EE2}"/>
              </a:ext>
            </a:extLst>
          </p:cNvPr>
          <p:cNvGrpSpPr/>
          <p:nvPr/>
        </p:nvGrpSpPr>
        <p:grpSpPr>
          <a:xfrm>
            <a:off x="6623471" y="4599504"/>
            <a:ext cx="2583608" cy="1105910"/>
            <a:chOff x="614363" y="3388948"/>
            <a:chExt cx="4090987" cy="1626109"/>
          </a:xfrm>
        </p:grpSpPr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3A804240-1E83-437A-9197-E1C709551A12}"/>
                </a:ext>
              </a:extLst>
            </p:cNvPr>
            <p:cNvSpPr/>
            <p:nvPr/>
          </p:nvSpPr>
          <p:spPr>
            <a:xfrm>
              <a:off x="626444" y="3388948"/>
              <a:ext cx="4075311" cy="1626109"/>
            </a:xfrm>
            <a:custGeom>
              <a:avLst/>
              <a:gdLst>
                <a:gd name="connsiteX0" fmla="*/ 0 w 1933575"/>
                <a:gd name="connsiteY0" fmla="*/ 209550 h 771525"/>
                <a:gd name="connsiteX1" fmla="*/ 1540669 w 1933575"/>
                <a:gd name="connsiteY1" fmla="*/ 764382 h 771525"/>
                <a:gd name="connsiteX2" fmla="*/ 1788319 w 1933575"/>
                <a:gd name="connsiteY2" fmla="*/ 771525 h 771525"/>
                <a:gd name="connsiteX3" fmla="*/ 1890713 w 1933575"/>
                <a:gd name="connsiteY3" fmla="*/ 714375 h 771525"/>
                <a:gd name="connsiteX4" fmla="*/ 1907381 w 1933575"/>
                <a:gd name="connsiteY4" fmla="*/ 702469 h 771525"/>
                <a:gd name="connsiteX5" fmla="*/ 1933575 w 1933575"/>
                <a:gd name="connsiteY5" fmla="*/ 619125 h 771525"/>
                <a:gd name="connsiteX6" fmla="*/ 1840706 w 1933575"/>
                <a:gd name="connsiteY6" fmla="*/ 504825 h 771525"/>
                <a:gd name="connsiteX7" fmla="*/ 1669256 w 1933575"/>
                <a:gd name="connsiteY7" fmla="*/ 419100 h 771525"/>
                <a:gd name="connsiteX8" fmla="*/ 1397794 w 1933575"/>
                <a:gd name="connsiteY8" fmla="*/ 161925 h 771525"/>
                <a:gd name="connsiteX9" fmla="*/ 1288256 w 1933575"/>
                <a:gd name="connsiteY9" fmla="*/ 140494 h 771525"/>
                <a:gd name="connsiteX10" fmla="*/ 59531 w 1933575"/>
                <a:gd name="connsiteY10" fmla="*/ 0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33575" h="771525">
                  <a:moveTo>
                    <a:pt x="0" y="209550"/>
                  </a:moveTo>
                  <a:lnTo>
                    <a:pt x="1540669" y="764382"/>
                  </a:lnTo>
                  <a:lnTo>
                    <a:pt x="1788319" y="771525"/>
                  </a:lnTo>
                  <a:lnTo>
                    <a:pt x="1890713" y="714375"/>
                  </a:lnTo>
                  <a:lnTo>
                    <a:pt x="1907381" y="702469"/>
                  </a:lnTo>
                  <a:lnTo>
                    <a:pt x="1933575" y="619125"/>
                  </a:lnTo>
                  <a:lnTo>
                    <a:pt x="1840706" y="504825"/>
                  </a:lnTo>
                  <a:lnTo>
                    <a:pt x="1669256" y="419100"/>
                  </a:lnTo>
                  <a:lnTo>
                    <a:pt x="1397794" y="161925"/>
                  </a:lnTo>
                  <a:lnTo>
                    <a:pt x="1288256" y="140494"/>
                  </a:lnTo>
                  <a:lnTo>
                    <a:pt x="59531" y="0"/>
                  </a:lnTo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375C99A7-C9BD-49C6-9A39-C9A7344D47D2}"/>
                </a:ext>
              </a:extLst>
            </p:cNvPr>
            <p:cNvSpPr/>
            <p:nvPr/>
          </p:nvSpPr>
          <p:spPr>
            <a:xfrm>
              <a:off x="614363" y="3665538"/>
              <a:ext cx="4024312" cy="1344612"/>
            </a:xfrm>
            <a:custGeom>
              <a:avLst/>
              <a:gdLst>
                <a:gd name="connsiteX0" fmla="*/ 0 w 4024312"/>
                <a:gd name="connsiteY0" fmla="*/ 152400 h 1338262"/>
                <a:gd name="connsiteX1" fmla="*/ 3276600 w 4024312"/>
                <a:gd name="connsiteY1" fmla="*/ 1338262 h 1338262"/>
                <a:gd name="connsiteX2" fmla="*/ 3786187 w 4024312"/>
                <a:gd name="connsiteY2" fmla="*/ 1338262 h 1338262"/>
                <a:gd name="connsiteX3" fmla="*/ 4024312 w 4024312"/>
                <a:gd name="connsiteY3" fmla="*/ 1204912 h 1338262"/>
                <a:gd name="connsiteX4" fmla="*/ 3671887 w 4024312"/>
                <a:gd name="connsiteY4" fmla="*/ 1204912 h 1338262"/>
                <a:gd name="connsiteX5" fmla="*/ 3529012 w 4024312"/>
                <a:gd name="connsiteY5" fmla="*/ 1085850 h 1338262"/>
                <a:gd name="connsiteX6" fmla="*/ 3529012 w 4024312"/>
                <a:gd name="connsiteY6" fmla="*/ 1028700 h 1338262"/>
                <a:gd name="connsiteX7" fmla="*/ 3167062 w 4024312"/>
                <a:gd name="connsiteY7" fmla="*/ 942975 h 1338262"/>
                <a:gd name="connsiteX8" fmla="*/ 3014662 w 4024312"/>
                <a:gd name="connsiteY8" fmla="*/ 752475 h 1338262"/>
                <a:gd name="connsiteX9" fmla="*/ 90487 w 4024312"/>
                <a:gd name="connsiteY9" fmla="*/ 0 h 1338262"/>
                <a:gd name="connsiteX0" fmla="*/ 0 w 4024312"/>
                <a:gd name="connsiteY0" fmla="*/ 171450 h 1357312"/>
                <a:gd name="connsiteX1" fmla="*/ 3276600 w 4024312"/>
                <a:gd name="connsiteY1" fmla="*/ 1357312 h 1357312"/>
                <a:gd name="connsiteX2" fmla="*/ 3786187 w 4024312"/>
                <a:gd name="connsiteY2" fmla="*/ 1357312 h 1357312"/>
                <a:gd name="connsiteX3" fmla="*/ 4024312 w 4024312"/>
                <a:gd name="connsiteY3" fmla="*/ 1223962 h 1357312"/>
                <a:gd name="connsiteX4" fmla="*/ 3671887 w 4024312"/>
                <a:gd name="connsiteY4" fmla="*/ 1223962 h 1357312"/>
                <a:gd name="connsiteX5" fmla="*/ 3529012 w 4024312"/>
                <a:gd name="connsiteY5" fmla="*/ 1104900 h 1357312"/>
                <a:gd name="connsiteX6" fmla="*/ 3529012 w 4024312"/>
                <a:gd name="connsiteY6" fmla="*/ 1047750 h 1357312"/>
                <a:gd name="connsiteX7" fmla="*/ 3167062 w 4024312"/>
                <a:gd name="connsiteY7" fmla="*/ 962025 h 1357312"/>
                <a:gd name="connsiteX8" fmla="*/ 3014662 w 4024312"/>
                <a:gd name="connsiteY8" fmla="*/ 771525 h 1357312"/>
                <a:gd name="connsiteX9" fmla="*/ 1587 w 4024312"/>
                <a:gd name="connsiteY9" fmla="*/ 0 h 1357312"/>
                <a:gd name="connsiteX0" fmla="*/ 0 w 4024312"/>
                <a:gd name="connsiteY0" fmla="*/ 177800 h 1363662"/>
                <a:gd name="connsiteX1" fmla="*/ 3276600 w 4024312"/>
                <a:gd name="connsiteY1" fmla="*/ 1363662 h 1363662"/>
                <a:gd name="connsiteX2" fmla="*/ 3786187 w 4024312"/>
                <a:gd name="connsiteY2" fmla="*/ 1363662 h 1363662"/>
                <a:gd name="connsiteX3" fmla="*/ 4024312 w 4024312"/>
                <a:gd name="connsiteY3" fmla="*/ 1230312 h 1363662"/>
                <a:gd name="connsiteX4" fmla="*/ 3671887 w 4024312"/>
                <a:gd name="connsiteY4" fmla="*/ 1230312 h 1363662"/>
                <a:gd name="connsiteX5" fmla="*/ 3529012 w 4024312"/>
                <a:gd name="connsiteY5" fmla="*/ 1111250 h 1363662"/>
                <a:gd name="connsiteX6" fmla="*/ 3529012 w 4024312"/>
                <a:gd name="connsiteY6" fmla="*/ 1054100 h 1363662"/>
                <a:gd name="connsiteX7" fmla="*/ 3167062 w 4024312"/>
                <a:gd name="connsiteY7" fmla="*/ 968375 h 1363662"/>
                <a:gd name="connsiteX8" fmla="*/ 3014662 w 4024312"/>
                <a:gd name="connsiteY8" fmla="*/ 777875 h 1363662"/>
                <a:gd name="connsiteX9" fmla="*/ 33337 w 4024312"/>
                <a:gd name="connsiteY9" fmla="*/ 0 h 1363662"/>
                <a:gd name="connsiteX0" fmla="*/ 0 w 4024312"/>
                <a:gd name="connsiteY0" fmla="*/ 158750 h 1344612"/>
                <a:gd name="connsiteX1" fmla="*/ 3276600 w 4024312"/>
                <a:gd name="connsiteY1" fmla="*/ 1344612 h 1344612"/>
                <a:gd name="connsiteX2" fmla="*/ 3786187 w 4024312"/>
                <a:gd name="connsiteY2" fmla="*/ 1344612 h 1344612"/>
                <a:gd name="connsiteX3" fmla="*/ 4024312 w 4024312"/>
                <a:gd name="connsiteY3" fmla="*/ 1211262 h 1344612"/>
                <a:gd name="connsiteX4" fmla="*/ 3671887 w 4024312"/>
                <a:gd name="connsiteY4" fmla="*/ 1211262 h 1344612"/>
                <a:gd name="connsiteX5" fmla="*/ 3529012 w 4024312"/>
                <a:gd name="connsiteY5" fmla="*/ 1092200 h 1344612"/>
                <a:gd name="connsiteX6" fmla="*/ 3529012 w 4024312"/>
                <a:gd name="connsiteY6" fmla="*/ 1035050 h 1344612"/>
                <a:gd name="connsiteX7" fmla="*/ 3167062 w 4024312"/>
                <a:gd name="connsiteY7" fmla="*/ 949325 h 1344612"/>
                <a:gd name="connsiteX8" fmla="*/ 3014662 w 4024312"/>
                <a:gd name="connsiteY8" fmla="*/ 758825 h 1344612"/>
                <a:gd name="connsiteX9" fmla="*/ 65087 w 4024312"/>
                <a:gd name="connsiteY9" fmla="*/ 0 h 1344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4312" h="1344612">
                  <a:moveTo>
                    <a:pt x="0" y="158750"/>
                  </a:moveTo>
                  <a:lnTo>
                    <a:pt x="3276600" y="1344612"/>
                  </a:lnTo>
                  <a:lnTo>
                    <a:pt x="3786187" y="1344612"/>
                  </a:lnTo>
                  <a:lnTo>
                    <a:pt x="4024312" y="1211262"/>
                  </a:lnTo>
                  <a:lnTo>
                    <a:pt x="3671887" y="1211262"/>
                  </a:lnTo>
                  <a:lnTo>
                    <a:pt x="3529012" y="1092200"/>
                  </a:lnTo>
                  <a:lnTo>
                    <a:pt x="3529012" y="1035050"/>
                  </a:lnTo>
                  <a:lnTo>
                    <a:pt x="3167062" y="949325"/>
                  </a:lnTo>
                  <a:lnTo>
                    <a:pt x="3014662" y="758825"/>
                  </a:lnTo>
                  <a:lnTo>
                    <a:pt x="65087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232E14FF-2F5B-4C11-B1F0-6917C0AE11FF}"/>
                </a:ext>
              </a:extLst>
            </p:cNvPr>
            <p:cNvSpPr/>
            <p:nvPr/>
          </p:nvSpPr>
          <p:spPr>
            <a:xfrm>
              <a:off x="665918" y="3632994"/>
              <a:ext cx="2905957" cy="772319"/>
            </a:xfrm>
            <a:custGeom>
              <a:avLst/>
              <a:gdLst>
                <a:gd name="connsiteX0" fmla="*/ 4763 w 2928938"/>
                <a:gd name="connsiteY0" fmla="*/ 0 h 800100"/>
                <a:gd name="connsiteX1" fmla="*/ 2771775 w 2928938"/>
                <a:gd name="connsiteY1" fmla="*/ 719137 h 800100"/>
                <a:gd name="connsiteX2" fmla="*/ 2928938 w 2928938"/>
                <a:gd name="connsiteY2" fmla="*/ 800100 h 800100"/>
                <a:gd name="connsiteX3" fmla="*/ 0 w 2928938"/>
                <a:gd name="connsiteY3" fmla="*/ 52387 h 800100"/>
                <a:gd name="connsiteX0" fmla="*/ 1562 w 2928938"/>
                <a:gd name="connsiteY0" fmla="*/ 0 h 784225"/>
                <a:gd name="connsiteX1" fmla="*/ 2771775 w 2928938"/>
                <a:gd name="connsiteY1" fmla="*/ 703262 h 784225"/>
                <a:gd name="connsiteX2" fmla="*/ 2928938 w 2928938"/>
                <a:gd name="connsiteY2" fmla="*/ 784225 h 784225"/>
                <a:gd name="connsiteX3" fmla="*/ 0 w 2928938"/>
                <a:gd name="connsiteY3" fmla="*/ 36512 h 784225"/>
                <a:gd name="connsiteX0" fmla="*/ 0 w 2929777"/>
                <a:gd name="connsiteY0" fmla="*/ 0 h 772319"/>
                <a:gd name="connsiteX1" fmla="*/ 2772614 w 2929777"/>
                <a:gd name="connsiteY1" fmla="*/ 691356 h 772319"/>
                <a:gd name="connsiteX2" fmla="*/ 2929777 w 2929777"/>
                <a:gd name="connsiteY2" fmla="*/ 772319 h 772319"/>
                <a:gd name="connsiteX3" fmla="*/ 839 w 2929777"/>
                <a:gd name="connsiteY3" fmla="*/ 24606 h 772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9777" h="772319">
                  <a:moveTo>
                    <a:pt x="0" y="0"/>
                  </a:moveTo>
                  <a:lnTo>
                    <a:pt x="2772614" y="691356"/>
                  </a:lnTo>
                  <a:lnTo>
                    <a:pt x="2929777" y="772319"/>
                  </a:lnTo>
                  <a:lnTo>
                    <a:pt x="839" y="24606"/>
                  </a:lnTo>
                </a:path>
              </a:pathLst>
            </a:custGeom>
            <a:solidFill>
              <a:srgbClr val="FF3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8EA5822F-1FDA-4A36-A537-C81A5AC8368C}"/>
                </a:ext>
              </a:extLst>
            </p:cNvPr>
            <p:cNvSpPr/>
            <p:nvPr/>
          </p:nvSpPr>
          <p:spPr>
            <a:xfrm>
              <a:off x="4152900" y="4481512"/>
              <a:ext cx="552450" cy="304801"/>
            </a:xfrm>
            <a:custGeom>
              <a:avLst/>
              <a:gdLst>
                <a:gd name="connsiteX0" fmla="*/ 0 w 552450"/>
                <a:gd name="connsiteY0" fmla="*/ 200025 h 290513"/>
                <a:gd name="connsiteX1" fmla="*/ 14288 w 552450"/>
                <a:gd name="connsiteY1" fmla="*/ 138113 h 290513"/>
                <a:gd name="connsiteX2" fmla="*/ 171450 w 552450"/>
                <a:gd name="connsiteY2" fmla="*/ 14288 h 290513"/>
                <a:gd name="connsiteX3" fmla="*/ 361950 w 552450"/>
                <a:gd name="connsiteY3" fmla="*/ 0 h 290513"/>
                <a:gd name="connsiteX4" fmla="*/ 552450 w 552450"/>
                <a:gd name="connsiteY4" fmla="*/ 200025 h 290513"/>
                <a:gd name="connsiteX5" fmla="*/ 366713 w 552450"/>
                <a:gd name="connsiteY5" fmla="*/ 290513 h 290513"/>
                <a:gd name="connsiteX6" fmla="*/ 157163 w 552450"/>
                <a:gd name="connsiteY6" fmla="*/ 271463 h 290513"/>
                <a:gd name="connsiteX7" fmla="*/ 0 w 552450"/>
                <a:gd name="connsiteY7" fmla="*/ 200025 h 290513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40005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  <a:gd name="connsiteX0" fmla="*/ 0 w 552450"/>
                <a:gd name="connsiteY0" fmla="*/ 214313 h 304801"/>
                <a:gd name="connsiteX1" fmla="*/ 14288 w 552450"/>
                <a:gd name="connsiteY1" fmla="*/ 152401 h 304801"/>
                <a:gd name="connsiteX2" fmla="*/ 171450 w 552450"/>
                <a:gd name="connsiteY2" fmla="*/ 28576 h 304801"/>
                <a:gd name="connsiteX3" fmla="*/ 381000 w 552450"/>
                <a:gd name="connsiteY3" fmla="*/ 0 h 304801"/>
                <a:gd name="connsiteX4" fmla="*/ 552450 w 552450"/>
                <a:gd name="connsiteY4" fmla="*/ 214313 h 304801"/>
                <a:gd name="connsiteX5" fmla="*/ 366713 w 552450"/>
                <a:gd name="connsiteY5" fmla="*/ 304801 h 304801"/>
                <a:gd name="connsiteX6" fmla="*/ 157163 w 552450"/>
                <a:gd name="connsiteY6" fmla="*/ 285751 h 304801"/>
                <a:gd name="connsiteX7" fmla="*/ 0 w 552450"/>
                <a:gd name="connsiteY7" fmla="*/ 214313 h 304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52450" h="304801">
                  <a:moveTo>
                    <a:pt x="0" y="214313"/>
                  </a:moveTo>
                  <a:lnTo>
                    <a:pt x="14288" y="152401"/>
                  </a:lnTo>
                  <a:lnTo>
                    <a:pt x="171450" y="28576"/>
                  </a:lnTo>
                  <a:lnTo>
                    <a:pt x="381000" y="0"/>
                  </a:lnTo>
                  <a:lnTo>
                    <a:pt x="552450" y="214313"/>
                  </a:lnTo>
                  <a:lnTo>
                    <a:pt x="366713" y="304801"/>
                  </a:lnTo>
                  <a:lnTo>
                    <a:pt x="157163" y="285751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7F232CD4-3DC2-4768-B93F-818719108ADF}"/>
                </a:ext>
              </a:extLst>
            </p:cNvPr>
            <p:cNvSpPr/>
            <p:nvPr/>
          </p:nvSpPr>
          <p:spPr>
            <a:xfrm>
              <a:off x="4138613" y="4695825"/>
              <a:ext cx="566737" cy="209550"/>
            </a:xfrm>
            <a:custGeom>
              <a:avLst/>
              <a:gdLst>
                <a:gd name="connsiteX0" fmla="*/ 0 w 566737"/>
                <a:gd name="connsiteY0" fmla="*/ 0 h 190500"/>
                <a:gd name="connsiteX1" fmla="*/ 338137 w 566737"/>
                <a:gd name="connsiteY1" fmla="*/ 42863 h 190500"/>
                <a:gd name="connsiteX2" fmla="*/ 566737 w 566737"/>
                <a:gd name="connsiteY2" fmla="*/ 4763 h 190500"/>
                <a:gd name="connsiteX3" fmla="*/ 514350 w 566737"/>
                <a:gd name="connsiteY3" fmla="*/ 185738 h 190500"/>
                <a:gd name="connsiteX4" fmla="*/ 157162 w 566737"/>
                <a:gd name="connsiteY4" fmla="*/ 190500 h 190500"/>
                <a:gd name="connsiteX5" fmla="*/ 9525 w 566737"/>
                <a:gd name="connsiteY5" fmla="*/ 85725 h 190500"/>
                <a:gd name="connsiteX6" fmla="*/ 0 w 566737"/>
                <a:gd name="connsiteY6" fmla="*/ 0 h 19050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14350 w 566737"/>
                <a:gd name="connsiteY3" fmla="*/ 185738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  <a:gd name="connsiteX0" fmla="*/ 0 w 566737"/>
                <a:gd name="connsiteY0" fmla="*/ 0 h 209550"/>
                <a:gd name="connsiteX1" fmla="*/ 338137 w 566737"/>
                <a:gd name="connsiteY1" fmla="*/ 42863 h 209550"/>
                <a:gd name="connsiteX2" fmla="*/ 566737 w 566737"/>
                <a:gd name="connsiteY2" fmla="*/ 4763 h 209550"/>
                <a:gd name="connsiteX3" fmla="*/ 523875 w 566737"/>
                <a:gd name="connsiteY3" fmla="*/ 176213 h 209550"/>
                <a:gd name="connsiteX4" fmla="*/ 312737 w 566737"/>
                <a:gd name="connsiteY4" fmla="*/ 209550 h 209550"/>
                <a:gd name="connsiteX5" fmla="*/ 157162 w 566737"/>
                <a:gd name="connsiteY5" fmla="*/ 190500 h 209550"/>
                <a:gd name="connsiteX6" fmla="*/ 9525 w 566737"/>
                <a:gd name="connsiteY6" fmla="*/ 85725 h 209550"/>
                <a:gd name="connsiteX7" fmla="*/ 0 w 566737"/>
                <a:gd name="connsiteY7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66737" h="209550">
                  <a:moveTo>
                    <a:pt x="0" y="0"/>
                  </a:moveTo>
                  <a:lnTo>
                    <a:pt x="338137" y="42863"/>
                  </a:lnTo>
                  <a:lnTo>
                    <a:pt x="566737" y="4763"/>
                  </a:lnTo>
                  <a:lnTo>
                    <a:pt x="523875" y="176213"/>
                  </a:lnTo>
                  <a:cubicBezTo>
                    <a:pt x="456671" y="195792"/>
                    <a:pt x="379941" y="209021"/>
                    <a:pt x="312737" y="209550"/>
                  </a:cubicBezTo>
                  <a:lnTo>
                    <a:pt x="157162" y="190500"/>
                  </a:lnTo>
                  <a:lnTo>
                    <a:pt x="9525" y="857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3" name="楕円 392">
              <a:extLst>
                <a:ext uri="{FF2B5EF4-FFF2-40B4-BE49-F238E27FC236}">
                  <a16:creationId xmlns:a16="http://schemas.microsoft.com/office/drawing/2014/main" id="{26935D40-4F17-43EA-8913-2D9E67882420}"/>
                </a:ext>
              </a:extLst>
            </p:cNvPr>
            <p:cNvSpPr/>
            <p:nvPr/>
          </p:nvSpPr>
          <p:spPr>
            <a:xfrm rot="490351">
              <a:off x="859275" y="3599548"/>
              <a:ext cx="1923418" cy="4571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4" name="楕円 633">
              <a:extLst>
                <a:ext uri="{FF2B5EF4-FFF2-40B4-BE49-F238E27FC236}">
                  <a16:creationId xmlns:a16="http://schemas.microsoft.com/office/drawing/2014/main" id="{0ED69D0F-298F-4956-AEAE-3790D7458ABD}"/>
                </a:ext>
              </a:extLst>
            </p:cNvPr>
            <p:cNvSpPr/>
            <p:nvPr/>
          </p:nvSpPr>
          <p:spPr>
            <a:xfrm rot="2055978">
              <a:off x="2843086" y="4001539"/>
              <a:ext cx="850288" cy="50815"/>
            </a:xfrm>
            <a:custGeom>
              <a:avLst/>
              <a:gdLst>
                <a:gd name="connsiteX0" fmla="*/ 0 w 769626"/>
                <a:gd name="connsiteY0" fmla="*/ 22860 h 45719"/>
                <a:gd name="connsiteX1" fmla="*/ 384813 w 769626"/>
                <a:gd name="connsiteY1" fmla="*/ 0 h 45719"/>
                <a:gd name="connsiteX2" fmla="*/ 769626 w 769626"/>
                <a:gd name="connsiteY2" fmla="*/ 22860 h 45719"/>
                <a:gd name="connsiteX3" fmla="*/ 384813 w 769626"/>
                <a:gd name="connsiteY3" fmla="*/ 45720 h 45719"/>
                <a:gd name="connsiteX4" fmla="*/ 0 w 769626"/>
                <a:gd name="connsiteY4" fmla="*/ 22860 h 45719"/>
                <a:gd name="connsiteX0" fmla="*/ 0 w 868885"/>
                <a:gd name="connsiteY0" fmla="*/ 7943 h 50081"/>
                <a:gd name="connsiteX1" fmla="*/ 484072 w 868885"/>
                <a:gd name="connsiteY1" fmla="*/ 3899 h 50081"/>
                <a:gd name="connsiteX2" fmla="*/ 868885 w 868885"/>
                <a:gd name="connsiteY2" fmla="*/ 26759 h 50081"/>
                <a:gd name="connsiteX3" fmla="*/ 484072 w 868885"/>
                <a:gd name="connsiteY3" fmla="*/ 49619 h 50081"/>
                <a:gd name="connsiteX4" fmla="*/ 0 w 868885"/>
                <a:gd name="connsiteY4" fmla="*/ 7943 h 50081"/>
                <a:gd name="connsiteX0" fmla="*/ 6 w 868891"/>
                <a:gd name="connsiteY0" fmla="*/ 7220 h 67708"/>
                <a:gd name="connsiteX1" fmla="*/ 484078 w 868891"/>
                <a:gd name="connsiteY1" fmla="*/ 3176 h 67708"/>
                <a:gd name="connsiteX2" fmla="*/ 868891 w 868891"/>
                <a:gd name="connsiteY2" fmla="*/ 26036 h 67708"/>
                <a:gd name="connsiteX3" fmla="*/ 473697 w 868891"/>
                <a:gd name="connsiteY3" fmla="*/ 67493 h 67708"/>
                <a:gd name="connsiteX4" fmla="*/ 6 w 868891"/>
                <a:gd name="connsiteY4" fmla="*/ 7220 h 67708"/>
                <a:gd name="connsiteX0" fmla="*/ 1 w 868886"/>
                <a:gd name="connsiteY0" fmla="*/ 651 h 61139"/>
                <a:gd name="connsiteX1" fmla="*/ 471184 w 868886"/>
                <a:gd name="connsiteY1" fmla="*/ 28439 h 61139"/>
                <a:gd name="connsiteX2" fmla="*/ 868886 w 868886"/>
                <a:gd name="connsiteY2" fmla="*/ 19467 h 61139"/>
                <a:gd name="connsiteX3" fmla="*/ 473692 w 868886"/>
                <a:gd name="connsiteY3" fmla="*/ 60924 h 61139"/>
                <a:gd name="connsiteX4" fmla="*/ 1 w 868886"/>
                <a:gd name="connsiteY4" fmla="*/ 651 h 61139"/>
                <a:gd name="connsiteX0" fmla="*/ 1 w 850288"/>
                <a:gd name="connsiteY0" fmla="*/ 876 h 50815"/>
                <a:gd name="connsiteX1" fmla="*/ 452586 w 850288"/>
                <a:gd name="connsiteY1" fmla="*/ 18283 h 50815"/>
                <a:gd name="connsiteX2" fmla="*/ 850288 w 850288"/>
                <a:gd name="connsiteY2" fmla="*/ 9311 h 50815"/>
                <a:gd name="connsiteX3" fmla="*/ 455094 w 850288"/>
                <a:gd name="connsiteY3" fmla="*/ 50768 h 50815"/>
                <a:gd name="connsiteX4" fmla="*/ 1 w 850288"/>
                <a:gd name="connsiteY4" fmla="*/ 876 h 50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0288" h="50815">
                  <a:moveTo>
                    <a:pt x="1" y="876"/>
                  </a:moveTo>
                  <a:cubicBezTo>
                    <a:pt x="-417" y="-4538"/>
                    <a:pt x="310872" y="16877"/>
                    <a:pt x="452586" y="18283"/>
                  </a:cubicBezTo>
                  <a:cubicBezTo>
                    <a:pt x="594301" y="19689"/>
                    <a:pt x="850288" y="-3314"/>
                    <a:pt x="850288" y="9311"/>
                  </a:cubicBezTo>
                  <a:cubicBezTo>
                    <a:pt x="850288" y="21936"/>
                    <a:pt x="596809" y="52174"/>
                    <a:pt x="455094" y="50768"/>
                  </a:cubicBezTo>
                  <a:cubicBezTo>
                    <a:pt x="313380" y="49362"/>
                    <a:pt x="419" y="6290"/>
                    <a:pt x="1" y="8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6FBF7C85-73BD-4944-848D-B27569414C17}"/>
                </a:ext>
              </a:extLst>
            </p:cNvPr>
            <p:cNvSpPr/>
            <p:nvPr/>
          </p:nvSpPr>
          <p:spPr>
            <a:xfrm>
              <a:off x="3405188" y="3825355"/>
              <a:ext cx="604837" cy="352425"/>
            </a:xfrm>
            <a:custGeom>
              <a:avLst/>
              <a:gdLst>
                <a:gd name="connsiteX0" fmla="*/ 304800 w 642937"/>
                <a:gd name="connsiteY0" fmla="*/ 0 h 352425"/>
                <a:gd name="connsiteX1" fmla="*/ 0 w 642937"/>
                <a:gd name="connsiteY1" fmla="*/ 0 h 352425"/>
                <a:gd name="connsiteX2" fmla="*/ 47625 w 642937"/>
                <a:gd name="connsiteY2" fmla="*/ 209550 h 352425"/>
                <a:gd name="connsiteX3" fmla="*/ 347662 w 642937"/>
                <a:gd name="connsiteY3" fmla="*/ 352425 h 352425"/>
                <a:gd name="connsiteX4" fmla="*/ 642937 w 642937"/>
                <a:gd name="connsiteY4" fmla="*/ 333375 h 352425"/>
                <a:gd name="connsiteX5" fmla="*/ 304800 w 642937"/>
                <a:gd name="connsiteY5" fmla="*/ 0 h 352425"/>
                <a:gd name="connsiteX0" fmla="*/ 304800 w 604837"/>
                <a:gd name="connsiteY0" fmla="*/ 0 h 352425"/>
                <a:gd name="connsiteX1" fmla="*/ 0 w 604837"/>
                <a:gd name="connsiteY1" fmla="*/ 0 h 352425"/>
                <a:gd name="connsiteX2" fmla="*/ 47625 w 604837"/>
                <a:gd name="connsiteY2" fmla="*/ 209550 h 352425"/>
                <a:gd name="connsiteX3" fmla="*/ 347662 w 604837"/>
                <a:gd name="connsiteY3" fmla="*/ 352425 h 352425"/>
                <a:gd name="connsiteX4" fmla="*/ 604837 w 604837"/>
                <a:gd name="connsiteY4" fmla="*/ 314325 h 352425"/>
                <a:gd name="connsiteX5" fmla="*/ 304800 w 604837"/>
                <a:gd name="connsiteY5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4837" h="352425">
                  <a:moveTo>
                    <a:pt x="304800" y="0"/>
                  </a:moveTo>
                  <a:lnTo>
                    <a:pt x="0" y="0"/>
                  </a:lnTo>
                  <a:lnTo>
                    <a:pt x="47625" y="209550"/>
                  </a:lnTo>
                  <a:lnTo>
                    <a:pt x="347662" y="352425"/>
                  </a:lnTo>
                  <a:lnTo>
                    <a:pt x="604837" y="314325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00CC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6B8E2FDE-79FC-4D8E-843E-E319BF3D53BB}"/>
                </a:ext>
              </a:extLst>
            </p:cNvPr>
            <p:cNvSpPr/>
            <p:nvPr/>
          </p:nvSpPr>
          <p:spPr>
            <a:xfrm>
              <a:off x="3524250" y="3943350"/>
              <a:ext cx="523875" cy="242888"/>
            </a:xfrm>
            <a:custGeom>
              <a:avLst/>
              <a:gdLst>
                <a:gd name="connsiteX0" fmla="*/ 38100 w 523875"/>
                <a:gd name="connsiteY0" fmla="*/ 14288 h 242888"/>
                <a:gd name="connsiteX1" fmla="*/ 0 w 523875"/>
                <a:gd name="connsiteY1" fmla="*/ 138113 h 242888"/>
                <a:gd name="connsiteX2" fmla="*/ 109538 w 523875"/>
                <a:gd name="connsiteY2" fmla="*/ 204788 h 242888"/>
                <a:gd name="connsiteX3" fmla="*/ 257175 w 523875"/>
                <a:gd name="connsiteY3" fmla="*/ 242888 h 242888"/>
                <a:gd name="connsiteX4" fmla="*/ 523875 w 523875"/>
                <a:gd name="connsiteY4" fmla="*/ 233363 h 242888"/>
                <a:gd name="connsiteX5" fmla="*/ 400050 w 523875"/>
                <a:gd name="connsiteY5" fmla="*/ 66675 h 242888"/>
                <a:gd name="connsiteX6" fmla="*/ 319088 w 523875"/>
                <a:gd name="connsiteY6" fmla="*/ 0 h 242888"/>
                <a:gd name="connsiteX7" fmla="*/ 38100 w 523875"/>
                <a:gd name="connsiteY7" fmla="*/ 14288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3875" h="242888">
                  <a:moveTo>
                    <a:pt x="38100" y="14288"/>
                  </a:moveTo>
                  <a:lnTo>
                    <a:pt x="0" y="138113"/>
                  </a:lnTo>
                  <a:lnTo>
                    <a:pt x="109538" y="204788"/>
                  </a:lnTo>
                  <a:lnTo>
                    <a:pt x="257175" y="242888"/>
                  </a:lnTo>
                  <a:lnTo>
                    <a:pt x="523875" y="233363"/>
                  </a:lnTo>
                  <a:lnTo>
                    <a:pt x="400050" y="66675"/>
                  </a:lnTo>
                  <a:lnTo>
                    <a:pt x="319088" y="0"/>
                  </a:lnTo>
                  <a:lnTo>
                    <a:pt x="38100" y="142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7" name="平行四辺形 396">
              <a:extLst>
                <a:ext uri="{FF2B5EF4-FFF2-40B4-BE49-F238E27FC236}">
                  <a16:creationId xmlns:a16="http://schemas.microsoft.com/office/drawing/2014/main" id="{E51AD02D-220A-48BB-8A57-C8E69A22EFC8}"/>
                </a:ext>
              </a:extLst>
            </p:cNvPr>
            <p:cNvSpPr/>
            <p:nvPr/>
          </p:nvSpPr>
          <p:spPr>
            <a:xfrm>
              <a:off x="3688381" y="39695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平行四辺形 397">
              <a:extLst>
                <a:ext uri="{FF2B5EF4-FFF2-40B4-BE49-F238E27FC236}">
                  <a16:creationId xmlns:a16="http://schemas.microsoft.com/office/drawing/2014/main" id="{67FAE397-CA2D-4C07-977C-79C4BA88FFD3}"/>
                </a:ext>
              </a:extLst>
            </p:cNvPr>
            <p:cNvSpPr/>
            <p:nvPr/>
          </p:nvSpPr>
          <p:spPr>
            <a:xfrm>
              <a:off x="3724100" y="4007644"/>
              <a:ext cx="152210" cy="114300"/>
            </a:xfrm>
            <a:prstGeom prst="parallelogram">
              <a:avLst>
                <a:gd name="adj" fmla="val 9791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85644B32-FEA3-4447-8BC8-3A8B1E431AA2}"/>
                </a:ext>
              </a:extLst>
            </p:cNvPr>
            <p:cNvSpPr/>
            <p:nvPr/>
          </p:nvSpPr>
          <p:spPr>
            <a:xfrm>
              <a:off x="3819525" y="4629150"/>
              <a:ext cx="549275" cy="330200"/>
            </a:xfrm>
            <a:custGeom>
              <a:avLst/>
              <a:gdLst>
                <a:gd name="connsiteX0" fmla="*/ 0 w 549275"/>
                <a:gd name="connsiteY0" fmla="*/ 0 h 330200"/>
                <a:gd name="connsiteX1" fmla="*/ 130175 w 549275"/>
                <a:gd name="connsiteY1" fmla="*/ 225425 h 330200"/>
                <a:gd name="connsiteX2" fmla="*/ 342900 w 549275"/>
                <a:gd name="connsiteY2" fmla="*/ 317500 h 330200"/>
                <a:gd name="connsiteX3" fmla="*/ 488950 w 549275"/>
                <a:gd name="connsiteY3" fmla="*/ 330200 h 330200"/>
                <a:gd name="connsiteX4" fmla="*/ 549275 w 549275"/>
                <a:gd name="connsiteY4" fmla="*/ 254000 h 330200"/>
                <a:gd name="connsiteX5" fmla="*/ 463550 w 549275"/>
                <a:gd name="connsiteY5" fmla="*/ 238125 h 330200"/>
                <a:gd name="connsiteX6" fmla="*/ 327025 w 549275"/>
                <a:gd name="connsiteY6" fmla="*/ 149225 h 330200"/>
                <a:gd name="connsiteX7" fmla="*/ 323850 w 549275"/>
                <a:gd name="connsiteY7" fmla="*/ 69850 h 330200"/>
                <a:gd name="connsiteX8" fmla="*/ 0 w 549275"/>
                <a:gd name="connsiteY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9275" h="330200">
                  <a:moveTo>
                    <a:pt x="0" y="0"/>
                  </a:moveTo>
                  <a:lnTo>
                    <a:pt x="130175" y="225425"/>
                  </a:lnTo>
                  <a:lnTo>
                    <a:pt x="342900" y="317500"/>
                  </a:lnTo>
                  <a:lnTo>
                    <a:pt x="488950" y="330200"/>
                  </a:lnTo>
                  <a:lnTo>
                    <a:pt x="549275" y="254000"/>
                  </a:lnTo>
                  <a:lnTo>
                    <a:pt x="463550" y="238125"/>
                  </a:lnTo>
                  <a:lnTo>
                    <a:pt x="327025" y="149225"/>
                  </a:lnTo>
                  <a:lnTo>
                    <a:pt x="323850" y="69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3AED5947-0B47-492F-A7B5-4501C1CBC3E0}"/>
                </a:ext>
              </a:extLst>
            </p:cNvPr>
            <p:cNvSpPr/>
            <p:nvPr/>
          </p:nvSpPr>
          <p:spPr>
            <a:xfrm>
              <a:off x="3813175" y="4911725"/>
              <a:ext cx="635000" cy="92075"/>
            </a:xfrm>
            <a:custGeom>
              <a:avLst/>
              <a:gdLst>
                <a:gd name="connsiteX0" fmla="*/ 73025 w 635000"/>
                <a:gd name="connsiteY0" fmla="*/ 0 h 92075"/>
                <a:gd name="connsiteX1" fmla="*/ 0 w 635000"/>
                <a:gd name="connsiteY1" fmla="*/ 9525 h 92075"/>
                <a:gd name="connsiteX2" fmla="*/ 6350 w 635000"/>
                <a:gd name="connsiteY2" fmla="*/ 41275 h 92075"/>
                <a:gd name="connsiteX3" fmla="*/ 120650 w 635000"/>
                <a:gd name="connsiteY3" fmla="*/ 57150 h 92075"/>
                <a:gd name="connsiteX4" fmla="*/ 209550 w 635000"/>
                <a:gd name="connsiteY4" fmla="*/ 82550 h 92075"/>
                <a:gd name="connsiteX5" fmla="*/ 587375 w 635000"/>
                <a:gd name="connsiteY5" fmla="*/ 92075 h 92075"/>
                <a:gd name="connsiteX6" fmla="*/ 635000 w 635000"/>
                <a:gd name="connsiteY6" fmla="*/ 47625 h 92075"/>
                <a:gd name="connsiteX7" fmla="*/ 631825 w 635000"/>
                <a:gd name="connsiteY7" fmla="*/ 19050 h 92075"/>
                <a:gd name="connsiteX8" fmla="*/ 533400 w 635000"/>
                <a:gd name="connsiteY8" fmla="*/ 19050 h 92075"/>
                <a:gd name="connsiteX9" fmla="*/ 492125 w 635000"/>
                <a:gd name="connsiteY9" fmla="*/ 57150 h 92075"/>
                <a:gd name="connsiteX10" fmla="*/ 177800 w 635000"/>
                <a:gd name="connsiteY10" fmla="*/ 44450 h 92075"/>
                <a:gd name="connsiteX11" fmla="*/ 73025 w 635000"/>
                <a:gd name="connsiteY11" fmla="*/ 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5000" h="92075">
                  <a:moveTo>
                    <a:pt x="73025" y="0"/>
                  </a:moveTo>
                  <a:lnTo>
                    <a:pt x="0" y="9525"/>
                  </a:lnTo>
                  <a:lnTo>
                    <a:pt x="6350" y="41275"/>
                  </a:lnTo>
                  <a:lnTo>
                    <a:pt x="120650" y="57150"/>
                  </a:lnTo>
                  <a:lnTo>
                    <a:pt x="209550" y="82550"/>
                  </a:lnTo>
                  <a:lnTo>
                    <a:pt x="587375" y="92075"/>
                  </a:lnTo>
                  <a:lnTo>
                    <a:pt x="635000" y="47625"/>
                  </a:lnTo>
                  <a:lnTo>
                    <a:pt x="631825" y="19050"/>
                  </a:lnTo>
                  <a:lnTo>
                    <a:pt x="533400" y="19050"/>
                  </a:lnTo>
                  <a:lnTo>
                    <a:pt x="492125" y="57150"/>
                  </a:lnTo>
                  <a:lnTo>
                    <a:pt x="177800" y="44450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7114C400-7343-4A8E-8A96-05D918D2FB67}"/>
                </a:ext>
              </a:extLst>
            </p:cNvPr>
            <p:cNvSpPr/>
            <p:nvPr/>
          </p:nvSpPr>
          <p:spPr>
            <a:xfrm>
              <a:off x="888206" y="3609975"/>
              <a:ext cx="1862138" cy="500063"/>
            </a:xfrm>
            <a:custGeom>
              <a:avLst/>
              <a:gdLst>
                <a:gd name="connsiteX0" fmla="*/ 1819895 w 1862138"/>
                <a:gd name="connsiteY0" fmla="*/ 342093 h 500063"/>
                <a:gd name="connsiteX1" fmla="*/ 1862138 w 1862138"/>
                <a:gd name="connsiteY1" fmla="*/ 350044 h 500063"/>
                <a:gd name="connsiteX2" fmla="*/ 1862138 w 1862138"/>
                <a:gd name="connsiteY2" fmla="*/ 500063 h 500063"/>
                <a:gd name="connsiteX3" fmla="*/ 1819895 w 1862138"/>
                <a:gd name="connsiteY3" fmla="*/ 490016 h 500063"/>
                <a:gd name="connsiteX4" fmla="*/ 1744080 w 1862138"/>
                <a:gd name="connsiteY4" fmla="*/ 327823 h 500063"/>
                <a:gd name="connsiteX5" fmla="*/ 1789501 w 1862138"/>
                <a:gd name="connsiteY5" fmla="*/ 336372 h 500063"/>
                <a:gd name="connsiteX6" fmla="*/ 1789501 w 1862138"/>
                <a:gd name="connsiteY6" fmla="*/ 482786 h 500063"/>
                <a:gd name="connsiteX7" fmla="*/ 1744080 w 1862138"/>
                <a:gd name="connsiteY7" fmla="*/ 471983 h 500063"/>
                <a:gd name="connsiteX8" fmla="*/ 1668265 w 1862138"/>
                <a:gd name="connsiteY8" fmla="*/ 313553 h 500063"/>
                <a:gd name="connsiteX9" fmla="*/ 1713686 w 1862138"/>
                <a:gd name="connsiteY9" fmla="*/ 322102 h 500063"/>
                <a:gd name="connsiteX10" fmla="*/ 1713686 w 1862138"/>
                <a:gd name="connsiteY10" fmla="*/ 464754 h 500063"/>
                <a:gd name="connsiteX11" fmla="*/ 1668265 w 1862138"/>
                <a:gd name="connsiteY11" fmla="*/ 453950 h 500063"/>
                <a:gd name="connsiteX12" fmla="*/ 1592450 w 1862138"/>
                <a:gd name="connsiteY12" fmla="*/ 299283 h 500063"/>
                <a:gd name="connsiteX13" fmla="*/ 1637871 w 1862138"/>
                <a:gd name="connsiteY13" fmla="*/ 307833 h 500063"/>
                <a:gd name="connsiteX14" fmla="*/ 1637871 w 1862138"/>
                <a:gd name="connsiteY14" fmla="*/ 446721 h 500063"/>
                <a:gd name="connsiteX15" fmla="*/ 1592450 w 1862138"/>
                <a:gd name="connsiteY15" fmla="*/ 435917 h 500063"/>
                <a:gd name="connsiteX16" fmla="*/ 1516635 w 1862138"/>
                <a:gd name="connsiteY16" fmla="*/ 285013 h 500063"/>
                <a:gd name="connsiteX17" fmla="*/ 1562056 w 1862138"/>
                <a:gd name="connsiteY17" fmla="*/ 293563 h 500063"/>
                <a:gd name="connsiteX18" fmla="*/ 1562056 w 1862138"/>
                <a:gd name="connsiteY18" fmla="*/ 428688 h 500063"/>
                <a:gd name="connsiteX19" fmla="*/ 1516635 w 1862138"/>
                <a:gd name="connsiteY19" fmla="*/ 417885 h 500063"/>
                <a:gd name="connsiteX20" fmla="*/ 1097758 w 1862138"/>
                <a:gd name="connsiteY20" fmla="*/ 206173 h 500063"/>
                <a:gd name="connsiteX21" fmla="*/ 1138238 w 1862138"/>
                <a:gd name="connsiteY21" fmla="*/ 213792 h 500063"/>
                <a:gd name="connsiteX22" fmla="*/ 1138238 w 1862138"/>
                <a:gd name="connsiteY22" fmla="*/ 327882 h 500063"/>
                <a:gd name="connsiteX23" fmla="*/ 1097758 w 1862138"/>
                <a:gd name="connsiteY23" fmla="*/ 318254 h 500063"/>
                <a:gd name="connsiteX24" fmla="*/ 1069853 w 1862138"/>
                <a:gd name="connsiteY24" fmla="*/ 200921 h 500063"/>
                <a:gd name="connsiteX25" fmla="*/ 1085396 w 1862138"/>
                <a:gd name="connsiteY25" fmla="*/ 203846 h 500063"/>
                <a:gd name="connsiteX26" fmla="*/ 1085396 w 1862138"/>
                <a:gd name="connsiteY26" fmla="*/ 315314 h 500063"/>
                <a:gd name="connsiteX27" fmla="*/ 1069853 w 1862138"/>
                <a:gd name="connsiteY27" fmla="*/ 311617 h 500063"/>
                <a:gd name="connsiteX28" fmla="*/ 1041948 w 1862138"/>
                <a:gd name="connsiteY28" fmla="*/ 195668 h 500063"/>
                <a:gd name="connsiteX29" fmla="*/ 1057491 w 1862138"/>
                <a:gd name="connsiteY29" fmla="*/ 198594 h 500063"/>
                <a:gd name="connsiteX30" fmla="*/ 1057491 w 1862138"/>
                <a:gd name="connsiteY30" fmla="*/ 308676 h 500063"/>
                <a:gd name="connsiteX31" fmla="*/ 1041948 w 1862138"/>
                <a:gd name="connsiteY31" fmla="*/ 304979 h 500063"/>
                <a:gd name="connsiteX32" fmla="*/ 1014043 w 1862138"/>
                <a:gd name="connsiteY32" fmla="*/ 190416 h 500063"/>
                <a:gd name="connsiteX33" fmla="*/ 1029587 w 1862138"/>
                <a:gd name="connsiteY33" fmla="*/ 193342 h 500063"/>
                <a:gd name="connsiteX34" fmla="*/ 1029587 w 1862138"/>
                <a:gd name="connsiteY34" fmla="*/ 302039 h 500063"/>
                <a:gd name="connsiteX35" fmla="*/ 1014043 w 1862138"/>
                <a:gd name="connsiteY35" fmla="*/ 298342 h 500063"/>
                <a:gd name="connsiteX36" fmla="*/ 986138 w 1862138"/>
                <a:gd name="connsiteY36" fmla="*/ 185164 h 500063"/>
                <a:gd name="connsiteX37" fmla="*/ 1001682 w 1862138"/>
                <a:gd name="connsiteY37" fmla="*/ 188089 h 500063"/>
                <a:gd name="connsiteX38" fmla="*/ 1001682 w 1862138"/>
                <a:gd name="connsiteY38" fmla="*/ 295402 h 500063"/>
                <a:gd name="connsiteX39" fmla="*/ 986138 w 1862138"/>
                <a:gd name="connsiteY39" fmla="*/ 291705 h 500063"/>
                <a:gd name="connsiteX40" fmla="*/ 958233 w 1862138"/>
                <a:gd name="connsiteY40" fmla="*/ 179911 h 500063"/>
                <a:gd name="connsiteX41" fmla="*/ 973777 w 1862138"/>
                <a:gd name="connsiteY41" fmla="*/ 182837 h 500063"/>
                <a:gd name="connsiteX42" fmla="*/ 973777 w 1862138"/>
                <a:gd name="connsiteY42" fmla="*/ 288765 h 500063"/>
                <a:gd name="connsiteX43" fmla="*/ 958233 w 1862138"/>
                <a:gd name="connsiteY43" fmla="*/ 285068 h 500063"/>
                <a:gd name="connsiteX44" fmla="*/ 930329 w 1862138"/>
                <a:gd name="connsiteY44" fmla="*/ 174659 h 500063"/>
                <a:gd name="connsiteX45" fmla="*/ 945872 w 1862138"/>
                <a:gd name="connsiteY45" fmla="*/ 177585 h 500063"/>
                <a:gd name="connsiteX46" fmla="*/ 945872 w 1862138"/>
                <a:gd name="connsiteY46" fmla="*/ 282127 h 500063"/>
                <a:gd name="connsiteX47" fmla="*/ 930329 w 1862138"/>
                <a:gd name="connsiteY47" fmla="*/ 278430 h 500063"/>
                <a:gd name="connsiteX48" fmla="*/ 902424 w 1862138"/>
                <a:gd name="connsiteY48" fmla="*/ 169407 h 500063"/>
                <a:gd name="connsiteX49" fmla="*/ 917967 w 1862138"/>
                <a:gd name="connsiteY49" fmla="*/ 172332 h 500063"/>
                <a:gd name="connsiteX50" fmla="*/ 917967 w 1862138"/>
                <a:gd name="connsiteY50" fmla="*/ 275490 h 500063"/>
                <a:gd name="connsiteX51" fmla="*/ 902424 w 1862138"/>
                <a:gd name="connsiteY51" fmla="*/ 271793 h 500063"/>
                <a:gd name="connsiteX52" fmla="*/ 874519 w 1862138"/>
                <a:gd name="connsiteY52" fmla="*/ 164154 h 500063"/>
                <a:gd name="connsiteX53" fmla="*/ 890062 w 1862138"/>
                <a:gd name="connsiteY53" fmla="*/ 167080 h 500063"/>
                <a:gd name="connsiteX54" fmla="*/ 890062 w 1862138"/>
                <a:gd name="connsiteY54" fmla="*/ 268853 h 500063"/>
                <a:gd name="connsiteX55" fmla="*/ 874519 w 1862138"/>
                <a:gd name="connsiteY55" fmla="*/ 265156 h 500063"/>
                <a:gd name="connsiteX56" fmla="*/ 846614 w 1862138"/>
                <a:gd name="connsiteY56" fmla="*/ 158902 h 500063"/>
                <a:gd name="connsiteX57" fmla="*/ 862157 w 1862138"/>
                <a:gd name="connsiteY57" fmla="*/ 161828 h 500063"/>
                <a:gd name="connsiteX58" fmla="*/ 862157 w 1862138"/>
                <a:gd name="connsiteY58" fmla="*/ 262216 h 500063"/>
                <a:gd name="connsiteX59" fmla="*/ 846614 w 1862138"/>
                <a:gd name="connsiteY59" fmla="*/ 258519 h 500063"/>
                <a:gd name="connsiteX60" fmla="*/ 818709 w 1862138"/>
                <a:gd name="connsiteY60" fmla="*/ 153650 h 500063"/>
                <a:gd name="connsiteX61" fmla="*/ 834252 w 1862138"/>
                <a:gd name="connsiteY61" fmla="*/ 156575 h 500063"/>
                <a:gd name="connsiteX62" fmla="*/ 834252 w 1862138"/>
                <a:gd name="connsiteY62" fmla="*/ 255579 h 500063"/>
                <a:gd name="connsiteX63" fmla="*/ 818709 w 1862138"/>
                <a:gd name="connsiteY63" fmla="*/ 251882 h 500063"/>
                <a:gd name="connsiteX64" fmla="*/ 790804 w 1862138"/>
                <a:gd name="connsiteY64" fmla="*/ 148398 h 500063"/>
                <a:gd name="connsiteX65" fmla="*/ 806347 w 1862138"/>
                <a:gd name="connsiteY65" fmla="*/ 151323 h 500063"/>
                <a:gd name="connsiteX66" fmla="*/ 806347 w 1862138"/>
                <a:gd name="connsiteY66" fmla="*/ 248941 h 500063"/>
                <a:gd name="connsiteX67" fmla="*/ 790804 w 1862138"/>
                <a:gd name="connsiteY67" fmla="*/ 245244 h 500063"/>
                <a:gd name="connsiteX68" fmla="*/ 762899 w 1862138"/>
                <a:gd name="connsiteY68" fmla="*/ 143145 h 500063"/>
                <a:gd name="connsiteX69" fmla="*/ 778442 w 1862138"/>
                <a:gd name="connsiteY69" fmla="*/ 146071 h 500063"/>
                <a:gd name="connsiteX70" fmla="*/ 778442 w 1862138"/>
                <a:gd name="connsiteY70" fmla="*/ 242304 h 500063"/>
                <a:gd name="connsiteX71" fmla="*/ 762899 w 1862138"/>
                <a:gd name="connsiteY71" fmla="*/ 238607 h 500063"/>
                <a:gd name="connsiteX72" fmla="*/ 734994 w 1862138"/>
                <a:gd name="connsiteY72" fmla="*/ 137893 h 500063"/>
                <a:gd name="connsiteX73" fmla="*/ 750537 w 1862138"/>
                <a:gd name="connsiteY73" fmla="*/ 140818 h 500063"/>
                <a:gd name="connsiteX74" fmla="*/ 750537 w 1862138"/>
                <a:gd name="connsiteY74" fmla="*/ 235667 h 500063"/>
                <a:gd name="connsiteX75" fmla="*/ 734994 w 1862138"/>
                <a:gd name="connsiteY75" fmla="*/ 231970 h 500063"/>
                <a:gd name="connsiteX76" fmla="*/ 707089 w 1862138"/>
                <a:gd name="connsiteY76" fmla="*/ 132641 h 500063"/>
                <a:gd name="connsiteX77" fmla="*/ 722632 w 1862138"/>
                <a:gd name="connsiteY77" fmla="*/ 135566 h 500063"/>
                <a:gd name="connsiteX78" fmla="*/ 722632 w 1862138"/>
                <a:gd name="connsiteY78" fmla="*/ 229030 h 500063"/>
                <a:gd name="connsiteX79" fmla="*/ 707089 w 1862138"/>
                <a:gd name="connsiteY79" fmla="*/ 225333 h 500063"/>
                <a:gd name="connsiteX80" fmla="*/ 679184 w 1862138"/>
                <a:gd name="connsiteY80" fmla="*/ 127388 h 500063"/>
                <a:gd name="connsiteX81" fmla="*/ 694727 w 1862138"/>
                <a:gd name="connsiteY81" fmla="*/ 130314 h 500063"/>
                <a:gd name="connsiteX82" fmla="*/ 694727 w 1862138"/>
                <a:gd name="connsiteY82" fmla="*/ 222392 h 500063"/>
                <a:gd name="connsiteX83" fmla="*/ 679184 w 1862138"/>
                <a:gd name="connsiteY83" fmla="*/ 218695 h 500063"/>
                <a:gd name="connsiteX84" fmla="*/ 651279 w 1862138"/>
                <a:gd name="connsiteY84" fmla="*/ 122136 h 500063"/>
                <a:gd name="connsiteX85" fmla="*/ 666823 w 1862138"/>
                <a:gd name="connsiteY85" fmla="*/ 125062 h 500063"/>
                <a:gd name="connsiteX86" fmla="*/ 666823 w 1862138"/>
                <a:gd name="connsiteY86" fmla="*/ 215755 h 500063"/>
                <a:gd name="connsiteX87" fmla="*/ 651279 w 1862138"/>
                <a:gd name="connsiteY87" fmla="*/ 212058 h 500063"/>
                <a:gd name="connsiteX88" fmla="*/ 623374 w 1862138"/>
                <a:gd name="connsiteY88" fmla="*/ 116884 h 500063"/>
                <a:gd name="connsiteX89" fmla="*/ 638918 w 1862138"/>
                <a:gd name="connsiteY89" fmla="*/ 119809 h 500063"/>
                <a:gd name="connsiteX90" fmla="*/ 638918 w 1862138"/>
                <a:gd name="connsiteY90" fmla="*/ 209118 h 500063"/>
                <a:gd name="connsiteX91" fmla="*/ 623374 w 1862138"/>
                <a:gd name="connsiteY91" fmla="*/ 205421 h 500063"/>
                <a:gd name="connsiteX92" fmla="*/ 595469 w 1862138"/>
                <a:gd name="connsiteY92" fmla="*/ 111631 h 500063"/>
                <a:gd name="connsiteX93" fmla="*/ 611013 w 1862138"/>
                <a:gd name="connsiteY93" fmla="*/ 114557 h 500063"/>
                <a:gd name="connsiteX94" fmla="*/ 611013 w 1862138"/>
                <a:gd name="connsiteY94" fmla="*/ 202481 h 500063"/>
                <a:gd name="connsiteX95" fmla="*/ 595469 w 1862138"/>
                <a:gd name="connsiteY95" fmla="*/ 198784 h 500063"/>
                <a:gd name="connsiteX96" fmla="*/ 567565 w 1862138"/>
                <a:gd name="connsiteY96" fmla="*/ 106379 h 500063"/>
                <a:gd name="connsiteX97" fmla="*/ 583108 w 1862138"/>
                <a:gd name="connsiteY97" fmla="*/ 109305 h 500063"/>
                <a:gd name="connsiteX98" fmla="*/ 583108 w 1862138"/>
                <a:gd name="connsiteY98" fmla="*/ 195843 h 500063"/>
                <a:gd name="connsiteX99" fmla="*/ 567565 w 1862138"/>
                <a:gd name="connsiteY99" fmla="*/ 192146 h 500063"/>
                <a:gd name="connsiteX100" fmla="*/ 539660 w 1862138"/>
                <a:gd name="connsiteY100" fmla="*/ 101127 h 500063"/>
                <a:gd name="connsiteX101" fmla="*/ 555203 w 1862138"/>
                <a:gd name="connsiteY101" fmla="*/ 104052 h 500063"/>
                <a:gd name="connsiteX102" fmla="*/ 555203 w 1862138"/>
                <a:gd name="connsiteY102" fmla="*/ 189206 h 500063"/>
                <a:gd name="connsiteX103" fmla="*/ 539660 w 1862138"/>
                <a:gd name="connsiteY103" fmla="*/ 185509 h 500063"/>
                <a:gd name="connsiteX104" fmla="*/ 511755 w 1862138"/>
                <a:gd name="connsiteY104" fmla="*/ 95874 h 500063"/>
                <a:gd name="connsiteX105" fmla="*/ 527298 w 1862138"/>
                <a:gd name="connsiteY105" fmla="*/ 98800 h 500063"/>
                <a:gd name="connsiteX106" fmla="*/ 527298 w 1862138"/>
                <a:gd name="connsiteY106" fmla="*/ 182569 h 500063"/>
                <a:gd name="connsiteX107" fmla="*/ 511755 w 1862138"/>
                <a:gd name="connsiteY107" fmla="*/ 178872 h 500063"/>
                <a:gd name="connsiteX108" fmla="*/ 483850 w 1862138"/>
                <a:gd name="connsiteY108" fmla="*/ 90622 h 500063"/>
                <a:gd name="connsiteX109" fmla="*/ 499393 w 1862138"/>
                <a:gd name="connsiteY109" fmla="*/ 93548 h 500063"/>
                <a:gd name="connsiteX110" fmla="*/ 499393 w 1862138"/>
                <a:gd name="connsiteY110" fmla="*/ 175932 h 500063"/>
                <a:gd name="connsiteX111" fmla="*/ 483850 w 1862138"/>
                <a:gd name="connsiteY111" fmla="*/ 172235 h 500063"/>
                <a:gd name="connsiteX112" fmla="*/ 445294 w 1862138"/>
                <a:gd name="connsiteY112" fmla="*/ 83365 h 500063"/>
                <a:gd name="connsiteX113" fmla="*/ 471488 w 1862138"/>
                <a:gd name="connsiteY113" fmla="*/ 88295 h 500063"/>
                <a:gd name="connsiteX114" fmla="*/ 471488 w 1862138"/>
                <a:gd name="connsiteY114" fmla="*/ 169294 h 500063"/>
                <a:gd name="connsiteX115" fmla="*/ 445294 w 1862138"/>
                <a:gd name="connsiteY115" fmla="*/ 163064 h 500063"/>
                <a:gd name="connsiteX116" fmla="*/ 297657 w 1862138"/>
                <a:gd name="connsiteY116" fmla="*/ 55577 h 500063"/>
                <a:gd name="connsiteX117" fmla="*/ 323850 w 1862138"/>
                <a:gd name="connsiteY117" fmla="*/ 60507 h 500063"/>
                <a:gd name="connsiteX118" fmla="*/ 323850 w 1862138"/>
                <a:gd name="connsiteY118" fmla="*/ 134178 h 500063"/>
                <a:gd name="connsiteX119" fmla="*/ 297657 w 1862138"/>
                <a:gd name="connsiteY119" fmla="*/ 127948 h 500063"/>
                <a:gd name="connsiteX120" fmla="*/ 260813 w 1862138"/>
                <a:gd name="connsiteY120" fmla="*/ 48642 h 500063"/>
                <a:gd name="connsiteX121" fmla="*/ 277638 w 1862138"/>
                <a:gd name="connsiteY121" fmla="*/ 51809 h 500063"/>
                <a:gd name="connsiteX122" fmla="*/ 277638 w 1862138"/>
                <a:gd name="connsiteY122" fmla="*/ 123186 h 500063"/>
                <a:gd name="connsiteX123" fmla="*/ 260813 w 1862138"/>
                <a:gd name="connsiteY123" fmla="*/ 119185 h 500063"/>
                <a:gd name="connsiteX124" fmla="*/ 223965 w 1862138"/>
                <a:gd name="connsiteY124" fmla="*/ 41707 h 500063"/>
                <a:gd name="connsiteX125" fmla="*/ 240793 w 1862138"/>
                <a:gd name="connsiteY125" fmla="*/ 44874 h 500063"/>
                <a:gd name="connsiteX126" fmla="*/ 240793 w 1862138"/>
                <a:gd name="connsiteY126" fmla="*/ 114423 h 500063"/>
                <a:gd name="connsiteX127" fmla="*/ 223965 w 1862138"/>
                <a:gd name="connsiteY127" fmla="*/ 110420 h 500063"/>
                <a:gd name="connsiteX128" fmla="*/ 187117 w 1862138"/>
                <a:gd name="connsiteY128" fmla="*/ 34771 h 500063"/>
                <a:gd name="connsiteX129" fmla="*/ 203946 w 1862138"/>
                <a:gd name="connsiteY129" fmla="*/ 37939 h 500063"/>
                <a:gd name="connsiteX130" fmla="*/ 203946 w 1862138"/>
                <a:gd name="connsiteY130" fmla="*/ 105659 h 500063"/>
                <a:gd name="connsiteX131" fmla="*/ 187117 w 1862138"/>
                <a:gd name="connsiteY131" fmla="*/ 101656 h 500063"/>
                <a:gd name="connsiteX132" fmla="*/ 150270 w 1862138"/>
                <a:gd name="connsiteY132" fmla="*/ 27836 h 500063"/>
                <a:gd name="connsiteX133" fmla="*/ 167098 w 1862138"/>
                <a:gd name="connsiteY133" fmla="*/ 31003 h 500063"/>
                <a:gd name="connsiteX134" fmla="*/ 167098 w 1862138"/>
                <a:gd name="connsiteY134" fmla="*/ 96894 h 500063"/>
                <a:gd name="connsiteX135" fmla="*/ 150270 w 1862138"/>
                <a:gd name="connsiteY135" fmla="*/ 92892 h 500063"/>
                <a:gd name="connsiteX136" fmla="*/ 113422 w 1862138"/>
                <a:gd name="connsiteY136" fmla="*/ 20900 h 500063"/>
                <a:gd name="connsiteX137" fmla="*/ 130250 w 1862138"/>
                <a:gd name="connsiteY137" fmla="*/ 24068 h 500063"/>
                <a:gd name="connsiteX138" fmla="*/ 130250 w 1862138"/>
                <a:gd name="connsiteY138" fmla="*/ 88130 h 500063"/>
                <a:gd name="connsiteX139" fmla="*/ 113422 w 1862138"/>
                <a:gd name="connsiteY139" fmla="*/ 84128 h 500063"/>
                <a:gd name="connsiteX140" fmla="*/ 76574 w 1862138"/>
                <a:gd name="connsiteY140" fmla="*/ 13965 h 500063"/>
                <a:gd name="connsiteX141" fmla="*/ 93402 w 1862138"/>
                <a:gd name="connsiteY141" fmla="*/ 17132 h 500063"/>
                <a:gd name="connsiteX142" fmla="*/ 93402 w 1862138"/>
                <a:gd name="connsiteY142" fmla="*/ 79366 h 500063"/>
                <a:gd name="connsiteX143" fmla="*/ 76574 w 1862138"/>
                <a:gd name="connsiteY143" fmla="*/ 75363 h 500063"/>
                <a:gd name="connsiteX144" fmla="*/ 39727 w 1862138"/>
                <a:gd name="connsiteY144" fmla="*/ 7029 h 500063"/>
                <a:gd name="connsiteX145" fmla="*/ 56555 w 1862138"/>
                <a:gd name="connsiteY145" fmla="*/ 10197 h 500063"/>
                <a:gd name="connsiteX146" fmla="*/ 56555 w 1862138"/>
                <a:gd name="connsiteY146" fmla="*/ 70602 h 500063"/>
                <a:gd name="connsiteX147" fmla="*/ 39727 w 1862138"/>
                <a:gd name="connsiteY147" fmla="*/ 66599 h 500063"/>
                <a:gd name="connsiteX148" fmla="*/ 2382 w 1862138"/>
                <a:gd name="connsiteY148" fmla="*/ 0 h 500063"/>
                <a:gd name="connsiteX149" fmla="*/ 19707 w 1862138"/>
                <a:gd name="connsiteY149" fmla="*/ 3261 h 500063"/>
                <a:gd name="connsiteX150" fmla="*/ 19707 w 1862138"/>
                <a:gd name="connsiteY150" fmla="*/ 61837 h 500063"/>
                <a:gd name="connsiteX151" fmla="*/ 0 w 1862138"/>
                <a:gd name="connsiteY151" fmla="*/ 57150 h 500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</a:cxnLst>
              <a:rect l="l" t="t" r="r" b="b"/>
              <a:pathLst>
                <a:path w="1862138" h="500063">
                  <a:moveTo>
                    <a:pt x="1819895" y="342093"/>
                  </a:moveTo>
                  <a:lnTo>
                    <a:pt x="1862138" y="350044"/>
                  </a:lnTo>
                  <a:lnTo>
                    <a:pt x="1862138" y="500063"/>
                  </a:lnTo>
                  <a:lnTo>
                    <a:pt x="1819895" y="490016"/>
                  </a:lnTo>
                  <a:close/>
                  <a:moveTo>
                    <a:pt x="1744080" y="327823"/>
                  </a:moveTo>
                  <a:lnTo>
                    <a:pt x="1789501" y="336372"/>
                  </a:lnTo>
                  <a:lnTo>
                    <a:pt x="1789501" y="482786"/>
                  </a:lnTo>
                  <a:lnTo>
                    <a:pt x="1744080" y="471983"/>
                  </a:lnTo>
                  <a:close/>
                  <a:moveTo>
                    <a:pt x="1668265" y="313553"/>
                  </a:moveTo>
                  <a:lnTo>
                    <a:pt x="1713686" y="322102"/>
                  </a:lnTo>
                  <a:lnTo>
                    <a:pt x="1713686" y="464754"/>
                  </a:lnTo>
                  <a:lnTo>
                    <a:pt x="1668265" y="453950"/>
                  </a:lnTo>
                  <a:close/>
                  <a:moveTo>
                    <a:pt x="1592450" y="299283"/>
                  </a:moveTo>
                  <a:lnTo>
                    <a:pt x="1637871" y="307833"/>
                  </a:lnTo>
                  <a:lnTo>
                    <a:pt x="1637871" y="446721"/>
                  </a:lnTo>
                  <a:lnTo>
                    <a:pt x="1592450" y="435917"/>
                  </a:lnTo>
                  <a:close/>
                  <a:moveTo>
                    <a:pt x="1516635" y="285013"/>
                  </a:moveTo>
                  <a:lnTo>
                    <a:pt x="1562056" y="293563"/>
                  </a:lnTo>
                  <a:lnTo>
                    <a:pt x="1562056" y="428688"/>
                  </a:lnTo>
                  <a:lnTo>
                    <a:pt x="1516635" y="417885"/>
                  </a:lnTo>
                  <a:close/>
                  <a:moveTo>
                    <a:pt x="1097758" y="206173"/>
                  </a:moveTo>
                  <a:lnTo>
                    <a:pt x="1138238" y="213792"/>
                  </a:lnTo>
                  <a:lnTo>
                    <a:pt x="1138238" y="327882"/>
                  </a:lnTo>
                  <a:lnTo>
                    <a:pt x="1097758" y="318254"/>
                  </a:lnTo>
                  <a:close/>
                  <a:moveTo>
                    <a:pt x="1069853" y="200921"/>
                  </a:moveTo>
                  <a:lnTo>
                    <a:pt x="1085396" y="203846"/>
                  </a:lnTo>
                  <a:lnTo>
                    <a:pt x="1085396" y="315314"/>
                  </a:lnTo>
                  <a:lnTo>
                    <a:pt x="1069853" y="311617"/>
                  </a:lnTo>
                  <a:close/>
                  <a:moveTo>
                    <a:pt x="1041948" y="195668"/>
                  </a:moveTo>
                  <a:lnTo>
                    <a:pt x="1057491" y="198594"/>
                  </a:lnTo>
                  <a:lnTo>
                    <a:pt x="1057491" y="308676"/>
                  </a:lnTo>
                  <a:lnTo>
                    <a:pt x="1041948" y="304979"/>
                  </a:lnTo>
                  <a:close/>
                  <a:moveTo>
                    <a:pt x="1014043" y="190416"/>
                  </a:moveTo>
                  <a:lnTo>
                    <a:pt x="1029587" y="193342"/>
                  </a:lnTo>
                  <a:lnTo>
                    <a:pt x="1029587" y="302039"/>
                  </a:lnTo>
                  <a:lnTo>
                    <a:pt x="1014043" y="298342"/>
                  </a:lnTo>
                  <a:close/>
                  <a:moveTo>
                    <a:pt x="986138" y="185164"/>
                  </a:moveTo>
                  <a:lnTo>
                    <a:pt x="1001682" y="188089"/>
                  </a:lnTo>
                  <a:lnTo>
                    <a:pt x="1001682" y="295402"/>
                  </a:lnTo>
                  <a:lnTo>
                    <a:pt x="986138" y="291705"/>
                  </a:lnTo>
                  <a:close/>
                  <a:moveTo>
                    <a:pt x="958233" y="179911"/>
                  </a:moveTo>
                  <a:lnTo>
                    <a:pt x="973777" y="182837"/>
                  </a:lnTo>
                  <a:lnTo>
                    <a:pt x="973777" y="288765"/>
                  </a:lnTo>
                  <a:lnTo>
                    <a:pt x="958233" y="285068"/>
                  </a:lnTo>
                  <a:close/>
                  <a:moveTo>
                    <a:pt x="930329" y="174659"/>
                  </a:moveTo>
                  <a:lnTo>
                    <a:pt x="945872" y="177585"/>
                  </a:lnTo>
                  <a:lnTo>
                    <a:pt x="945872" y="282127"/>
                  </a:lnTo>
                  <a:lnTo>
                    <a:pt x="930329" y="278430"/>
                  </a:lnTo>
                  <a:close/>
                  <a:moveTo>
                    <a:pt x="902424" y="169407"/>
                  </a:moveTo>
                  <a:lnTo>
                    <a:pt x="917967" y="172332"/>
                  </a:lnTo>
                  <a:lnTo>
                    <a:pt x="917967" y="275490"/>
                  </a:lnTo>
                  <a:lnTo>
                    <a:pt x="902424" y="271793"/>
                  </a:lnTo>
                  <a:close/>
                  <a:moveTo>
                    <a:pt x="874519" y="164154"/>
                  </a:moveTo>
                  <a:lnTo>
                    <a:pt x="890062" y="167080"/>
                  </a:lnTo>
                  <a:lnTo>
                    <a:pt x="890062" y="268853"/>
                  </a:lnTo>
                  <a:lnTo>
                    <a:pt x="874519" y="265156"/>
                  </a:lnTo>
                  <a:close/>
                  <a:moveTo>
                    <a:pt x="846614" y="158902"/>
                  </a:moveTo>
                  <a:lnTo>
                    <a:pt x="862157" y="161828"/>
                  </a:lnTo>
                  <a:lnTo>
                    <a:pt x="862157" y="262216"/>
                  </a:lnTo>
                  <a:lnTo>
                    <a:pt x="846614" y="258519"/>
                  </a:lnTo>
                  <a:close/>
                  <a:moveTo>
                    <a:pt x="818709" y="153650"/>
                  </a:moveTo>
                  <a:lnTo>
                    <a:pt x="834252" y="156575"/>
                  </a:lnTo>
                  <a:lnTo>
                    <a:pt x="834252" y="255579"/>
                  </a:lnTo>
                  <a:lnTo>
                    <a:pt x="818709" y="251882"/>
                  </a:lnTo>
                  <a:close/>
                  <a:moveTo>
                    <a:pt x="790804" y="148398"/>
                  </a:moveTo>
                  <a:lnTo>
                    <a:pt x="806347" y="151323"/>
                  </a:lnTo>
                  <a:lnTo>
                    <a:pt x="806347" y="248941"/>
                  </a:lnTo>
                  <a:lnTo>
                    <a:pt x="790804" y="245244"/>
                  </a:lnTo>
                  <a:close/>
                  <a:moveTo>
                    <a:pt x="762899" y="143145"/>
                  </a:moveTo>
                  <a:lnTo>
                    <a:pt x="778442" y="146071"/>
                  </a:lnTo>
                  <a:lnTo>
                    <a:pt x="778442" y="242304"/>
                  </a:lnTo>
                  <a:lnTo>
                    <a:pt x="762899" y="238607"/>
                  </a:lnTo>
                  <a:close/>
                  <a:moveTo>
                    <a:pt x="734994" y="137893"/>
                  </a:moveTo>
                  <a:lnTo>
                    <a:pt x="750537" y="140818"/>
                  </a:lnTo>
                  <a:lnTo>
                    <a:pt x="750537" y="235667"/>
                  </a:lnTo>
                  <a:lnTo>
                    <a:pt x="734994" y="231970"/>
                  </a:lnTo>
                  <a:close/>
                  <a:moveTo>
                    <a:pt x="707089" y="132641"/>
                  </a:moveTo>
                  <a:lnTo>
                    <a:pt x="722632" y="135566"/>
                  </a:lnTo>
                  <a:lnTo>
                    <a:pt x="722632" y="229030"/>
                  </a:lnTo>
                  <a:lnTo>
                    <a:pt x="707089" y="225333"/>
                  </a:lnTo>
                  <a:close/>
                  <a:moveTo>
                    <a:pt x="679184" y="127388"/>
                  </a:moveTo>
                  <a:lnTo>
                    <a:pt x="694727" y="130314"/>
                  </a:lnTo>
                  <a:lnTo>
                    <a:pt x="694727" y="222392"/>
                  </a:lnTo>
                  <a:lnTo>
                    <a:pt x="679184" y="218695"/>
                  </a:lnTo>
                  <a:close/>
                  <a:moveTo>
                    <a:pt x="651279" y="122136"/>
                  </a:moveTo>
                  <a:lnTo>
                    <a:pt x="666823" y="125062"/>
                  </a:lnTo>
                  <a:lnTo>
                    <a:pt x="666823" y="215755"/>
                  </a:lnTo>
                  <a:lnTo>
                    <a:pt x="651279" y="212058"/>
                  </a:lnTo>
                  <a:close/>
                  <a:moveTo>
                    <a:pt x="623374" y="116884"/>
                  </a:moveTo>
                  <a:lnTo>
                    <a:pt x="638918" y="119809"/>
                  </a:lnTo>
                  <a:lnTo>
                    <a:pt x="638918" y="209118"/>
                  </a:lnTo>
                  <a:lnTo>
                    <a:pt x="623374" y="205421"/>
                  </a:lnTo>
                  <a:close/>
                  <a:moveTo>
                    <a:pt x="595469" y="111631"/>
                  </a:moveTo>
                  <a:lnTo>
                    <a:pt x="611013" y="114557"/>
                  </a:lnTo>
                  <a:lnTo>
                    <a:pt x="611013" y="202481"/>
                  </a:lnTo>
                  <a:lnTo>
                    <a:pt x="595469" y="198784"/>
                  </a:lnTo>
                  <a:close/>
                  <a:moveTo>
                    <a:pt x="567565" y="106379"/>
                  </a:moveTo>
                  <a:lnTo>
                    <a:pt x="583108" y="109305"/>
                  </a:lnTo>
                  <a:lnTo>
                    <a:pt x="583108" y="195843"/>
                  </a:lnTo>
                  <a:lnTo>
                    <a:pt x="567565" y="192146"/>
                  </a:lnTo>
                  <a:close/>
                  <a:moveTo>
                    <a:pt x="539660" y="101127"/>
                  </a:moveTo>
                  <a:lnTo>
                    <a:pt x="555203" y="104052"/>
                  </a:lnTo>
                  <a:lnTo>
                    <a:pt x="555203" y="189206"/>
                  </a:lnTo>
                  <a:lnTo>
                    <a:pt x="539660" y="185509"/>
                  </a:lnTo>
                  <a:close/>
                  <a:moveTo>
                    <a:pt x="511755" y="95874"/>
                  </a:moveTo>
                  <a:lnTo>
                    <a:pt x="527298" y="98800"/>
                  </a:lnTo>
                  <a:lnTo>
                    <a:pt x="527298" y="182569"/>
                  </a:lnTo>
                  <a:lnTo>
                    <a:pt x="511755" y="178872"/>
                  </a:lnTo>
                  <a:close/>
                  <a:moveTo>
                    <a:pt x="483850" y="90622"/>
                  </a:moveTo>
                  <a:lnTo>
                    <a:pt x="499393" y="93548"/>
                  </a:lnTo>
                  <a:lnTo>
                    <a:pt x="499393" y="175932"/>
                  </a:lnTo>
                  <a:lnTo>
                    <a:pt x="483850" y="172235"/>
                  </a:lnTo>
                  <a:close/>
                  <a:moveTo>
                    <a:pt x="445294" y="83365"/>
                  </a:moveTo>
                  <a:lnTo>
                    <a:pt x="471488" y="88295"/>
                  </a:lnTo>
                  <a:lnTo>
                    <a:pt x="471488" y="169294"/>
                  </a:lnTo>
                  <a:lnTo>
                    <a:pt x="445294" y="163064"/>
                  </a:lnTo>
                  <a:close/>
                  <a:moveTo>
                    <a:pt x="297657" y="55577"/>
                  </a:moveTo>
                  <a:lnTo>
                    <a:pt x="323850" y="60507"/>
                  </a:lnTo>
                  <a:lnTo>
                    <a:pt x="323850" y="134178"/>
                  </a:lnTo>
                  <a:lnTo>
                    <a:pt x="297657" y="127948"/>
                  </a:lnTo>
                  <a:close/>
                  <a:moveTo>
                    <a:pt x="260813" y="48642"/>
                  </a:moveTo>
                  <a:lnTo>
                    <a:pt x="277638" y="51809"/>
                  </a:lnTo>
                  <a:lnTo>
                    <a:pt x="277638" y="123186"/>
                  </a:lnTo>
                  <a:lnTo>
                    <a:pt x="260813" y="119185"/>
                  </a:lnTo>
                  <a:close/>
                  <a:moveTo>
                    <a:pt x="223965" y="41707"/>
                  </a:moveTo>
                  <a:lnTo>
                    <a:pt x="240793" y="44874"/>
                  </a:lnTo>
                  <a:lnTo>
                    <a:pt x="240793" y="114423"/>
                  </a:lnTo>
                  <a:lnTo>
                    <a:pt x="223965" y="110420"/>
                  </a:lnTo>
                  <a:close/>
                  <a:moveTo>
                    <a:pt x="187117" y="34771"/>
                  </a:moveTo>
                  <a:lnTo>
                    <a:pt x="203946" y="37939"/>
                  </a:lnTo>
                  <a:lnTo>
                    <a:pt x="203946" y="105659"/>
                  </a:lnTo>
                  <a:lnTo>
                    <a:pt x="187117" y="101656"/>
                  </a:lnTo>
                  <a:close/>
                  <a:moveTo>
                    <a:pt x="150270" y="27836"/>
                  </a:moveTo>
                  <a:lnTo>
                    <a:pt x="167098" y="31003"/>
                  </a:lnTo>
                  <a:lnTo>
                    <a:pt x="167098" y="96894"/>
                  </a:lnTo>
                  <a:lnTo>
                    <a:pt x="150270" y="92892"/>
                  </a:lnTo>
                  <a:close/>
                  <a:moveTo>
                    <a:pt x="113422" y="20900"/>
                  </a:moveTo>
                  <a:lnTo>
                    <a:pt x="130250" y="24068"/>
                  </a:lnTo>
                  <a:lnTo>
                    <a:pt x="130250" y="88130"/>
                  </a:lnTo>
                  <a:lnTo>
                    <a:pt x="113422" y="84128"/>
                  </a:lnTo>
                  <a:close/>
                  <a:moveTo>
                    <a:pt x="76574" y="13965"/>
                  </a:moveTo>
                  <a:lnTo>
                    <a:pt x="93402" y="17132"/>
                  </a:lnTo>
                  <a:lnTo>
                    <a:pt x="93402" y="79366"/>
                  </a:lnTo>
                  <a:lnTo>
                    <a:pt x="76574" y="75363"/>
                  </a:lnTo>
                  <a:close/>
                  <a:moveTo>
                    <a:pt x="39727" y="7029"/>
                  </a:moveTo>
                  <a:lnTo>
                    <a:pt x="56555" y="10197"/>
                  </a:lnTo>
                  <a:lnTo>
                    <a:pt x="56555" y="70602"/>
                  </a:lnTo>
                  <a:lnTo>
                    <a:pt x="39727" y="66599"/>
                  </a:lnTo>
                  <a:close/>
                  <a:moveTo>
                    <a:pt x="2382" y="0"/>
                  </a:moveTo>
                  <a:lnTo>
                    <a:pt x="19707" y="3261"/>
                  </a:lnTo>
                  <a:lnTo>
                    <a:pt x="19707" y="61837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E61DCDDB-0315-42BB-9DC2-CC5600376CD2}"/>
                </a:ext>
              </a:extLst>
            </p:cNvPr>
            <p:cNvSpPr/>
            <p:nvPr/>
          </p:nvSpPr>
          <p:spPr>
            <a:xfrm>
              <a:off x="2150684" y="3733123"/>
              <a:ext cx="20139" cy="566405"/>
            </a:xfrm>
            <a:custGeom>
              <a:avLst/>
              <a:gdLst>
                <a:gd name="connsiteX0" fmla="*/ 0 w 20139"/>
                <a:gd name="connsiteY0" fmla="*/ 0 h 566405"/>
                <a:gd name="connsiteX1" fmla="*/ 20139 w 20139"/>
                <a:gd name="connsiteY1" fmla="*/ 0 h 566405"/>
                <a:gd name="connsiteX2" fmla="*/ 20139 w 20139"/>
                <a:gd name="connsiteY2" fmla="*/ 566405 h 566405"/>
                <a:gd name="connsiteX3" fmla="*/ 0 w 20139"/>
                <a:gd name="connsiteY3" fmla="*/ 559356 h 566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566405">
                  <a:moveTo>
                    <a:pt x="0" y="0"/>
                  </a:moveTo>
                  <a:lnTo>
                    <a:pt x="20139" y="0"/>
                  </a:lnTo>
                  <a:lnTo>
                    <a:pt x="20139" y="566405"/>
                  </a:lnTo>
                  <a:lnTo>
                    <a:pt x="0" y="5593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フリーフォーム: 図形 402">
              <a:extLst>
                <a:ext uri="{FF2B5EF4-FFF2-40B4-BE49-F238E27FC236}">
                  <a16:creationId xmlns:a16="http://schemas.microsoft.com/office/drawing/2014/main" id="{3553F821-8FD7-4358-8707-E9194BF67368}"/>
                </a:ext>
              </a:extLst>
            </p:cNvPr>
            <p:cNvSpPr/>
            <p:nvPr/>
          </p:nvSpPr>
          <p:spPr>
            <a:xfrm>
              <a:off x="1262163" y="3612352"/>
              <a:ext cx="20139" cy="383204"/>
            </a:xfrm>
            <a:custGeom>
              <a:avLst/>
              <a:gdLst>
                <a:gd name="connsiteX0" fmla="*/ 0 w 20139"/>
                <a:gd name="connsiteY0" fmla="*/ 0 h 383204"/>
                <a:gd name="connsiteX1" fmla="*/ 20139 w 20139"/>
                <a:gd name="connsiteY1" fmla="*/ 0 h 383204"/>
                <a:gd name="connsiteX2" fmla="*/ 20139 w 20139"/>
                <a:gd name="connsiteY2" fmla="*/ 383204 h 383204"/>
                <a:gd name="connsiteX3" fmla="*/ 0 w 20139"/>
                <a:gd name="connsiteY3" fmla="*/ 376156 h 3832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39" h="383204">
                  <a:moveTo>
                    <a:pt x="0" y="0"/>
                  </a:moveTo>
                  <a:lnTo>
                    <a:pt x="20139" y="0"/>
                  </a:lnTo>
                  <a:lnTo>
                    <a:pt x="20139" y="383204"/>
                  </a:lnTo>
                  <a:lnTo>
                    <a:pt x="0" y="37615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フリーフォーム: 図形 403">
              <a:extLst>
                <a:ext uri="{FF2B5EF4-FFF2-40B4-BE49-F238E27FC236}">
                  <a16:creationId xmlns:a16="http://schemas.microsoft.com/office/drawing/2014/main" id="{37F5E20D-076C-4C49-844C-A5B6FF25E923}"/>
                </a:ext>
              </a:extLst>
            </p:cNvPr>
            <p:cNvSpPr/>
            <p:nvPr/>
          </p:nvSpPr>
          <p:spPr>
            <a:xfrm>
              <a:off x="681487" y="3778370"/>
              <a:ext cx="2863970" cy="914400"/>
            </a:xfrm>
            <a:custGeom>
              <a:avLst/>
              <a:gdLst>
                <a:gd name="connsiteX0" fmla="*/ 2863970 w 2863970"/>
                <a:gd name="connsiteY0" fmla="*/ 914400 h 914400"/>
                <a:gd name="connsiteX1" fmla="*/ 0 w 2863970"/>
                <a:gd name="connsiteY1" fmla="*/ 0 h 91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63970" h="914400">
                  <a:moveTo>
                    <a:pt x="2863970" y="914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40A86A07-612E-4137-97F7-21C2667F89C8}"/>
                </a:ext>
              </a:extLst>
            </p:cNvPr>
            <p:cNvSpPr/>
            <p:nvPr/>
          </p:nvSpPr>
          <p:spPr>
            <a:xfrm>
              <a:off x="2871263" y="3878147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520085B7-2456-4682-B061-9B1BB9D2187B}"/>
                </a:ext>
              </a:extLst>
            </p:cNvPr>
            <p:cNvSpPr/>
            <p:nvPr/>
          </p:nvSpPr>
          <p:spPr>
            <a:xfrm>
              <a:off x="2276041" y="3783256"/>
              <a:ext cx="42243" cy="157970"/>
            </a:xfrm>
            <a:custGeom>
              <a:avLst/>
              <a:gdLst>
                <a:gd name="connsiteX0" fmla="*/ 0 w 42243"/>
                <a:gd name="connsiteY0" fmla="*/ 0 h 157970"/>
                <a:gd name="connsiteX1" fmla="*/ 42243 w 42243"/>
                <a:gd name="connsiteY1" fmla="*/ 7951 h 157970"/>
                <a:gd name="connsiteX2" fmla="*/ 42243 w 42243"/>
                <a:gd name="connsiteY2" fmla="*/ 157970 h 157970"/>
                <a:gd name="connsiteX3" fmla="*/ 0 w 42243"/>
                <a:gd name="connsiteY3" fmla="*/ 147923 h 157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2243" h="157970">
                  <a:moveTo>
                    <a:pt x="0" y="0"/>
                  </a:moveTo>
                  <a:lnTo>
                    <a:pt x="42243" y="7951"/>
                  </a:lnTo>
                  <a:lnTo>
                    <a:pt x="42243" y="157970"/>
                  </a:lnTo>
                  <a:lnTo>
                    <a:pt x="0" y="1479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7541484C-4FC9-4379-B47C-07BD8FC79D1A}"/>
                </a:ext>
              </a:extLst>
            </p:cNvPr>
            <p:cNvSpPr/>
            <p:nvPr/>
          </p:nvSpPr>
          <p:spPr>
            <a:xfrm>
              <a:off x="730426" y="3406267"/>
              <a:ext cx="2852500" cy="351147"/>
            </a:xfrm>
            <a:custGeom>
              <a:avLst/>
              <a:gdLst>
                <a:gd name="connsiteX0" fmla="*/ 21489 w 2852500"/>
                <a:gd name="connsiteY0" fmla="*/ 0 h 399426"/>
                <a:gd name="connsiteX1" fmla="*/ 2611219 w 2852500"/>
                <a:gd name="connsiteY1" fmla="*/ 296113 h 399426"/>
                <a:gd name="connsiteX2" fmla="*/ 2842087 w 2852500"/>
                <a:gd name="connsiteY2" fmla="*/ 341282 h 399426"/>
                <a:gd name="connsiteX3" fmla="*/ 2852500 w 2852500"/>
                <a:gd name="connsiteY3" fmla="*/ 351147 h 399426"/>
                <a:gd name="connsiteX4" fmla="*/ 2711392 w 2852500"/>
                <a:gd name="connsiteY4" fmla="*/ 399426 h 399426"/>
                <a:gd name="connsiteX5" fmla="*/ 2542135 w 2852500"/>
                <a:gd name="connsiteY5" fmla="*/ 366311 h 399426"/>
                <a:gd name="connsiteX6" fmla="*/ 0 w 2852500"/>
                <a:gd name="connsiteY6" fmla="*/ 75640 h 399426"/>
                <a:gd name="connsiteX0" fmla="*/ 21489 w 2852500"/>
                <a:gd name="connsiteY0" fmla="*/ 0 h 366311"/>
                <a:gd name="connsiteX1" fmla="*/ 2611219 w 2852500"/>
                <a:gd name="connsiteY1" fmla="*/ 296113 h 366311"/>
                <a:gd name="connsiteX2" fmla="*/ 2842087 w 2852500"/>
                <a:gd name="connsiteY2" fmla="*/ 341282 h 366311"/>
                <a:gd name="connsiteX3" fmla="*/ 2852500 w 2852500"/>
                <a:gd name="connsiteY3" fmla="*/ 351147 h 366311"/>
                <a:gd name="connsiteX4" fmla="*/ 2616142 w 2852500"/>
                <a:gd name="connsiteY4" fmla="*/ 351801 h 366311"/>
                <a:gd name="connsiteX5" fmla="*/ 2542135 w 2852500"/>
                <a:gd name="connsiteY5" fmla="*/ 366311 h 366311"/>
                <a:gd name="connsiteX6" fmla="*/ 0 w 2852500"/>
                <a:gd name="connsiteY6" fmla="*/ 75640 h 366311"/>
                <a:gd name="connsiteX7" fmla="*/ 21489 w 2852500"/>
                <a:gd name="connsiteY7" fmla="*/ 0 h 366311"/>
                <a:gd name="connsiteX0" fmla="*/ 21489 w 2852500"/>
                <a:gd name="connsiteY0" fmla="*/ 0 h 351801"/>
                <a:gd name="connsiteX1" fmla="*/ 2611219 w 2852500"/>
                <a:gd name="connsiteY1" fmla="*/ 296113 h 351801"/>
                <a:gd name="connsiteX2" fmla="*/ 2842087 w 2852500"/>
                <a:gd name="connsiteY2" fmla="*/ 341282 h 351801"/>
                <a:gd name="connsiteX3" fmla="*/ 2852500 w 2852500"/>
                <a:gd name="connsiteY3" fmla="*/ 351147 h 351801"/>
                <a:gd name="connsiteX4" fmla="*/ 2616142 w 2852500"/>
                <a:gd name="connsiteY4" fmla="*/ 351801 h 351801"/>
                <a:gd name="connsiteX5" fmla="*/ 2242097 w 2852500"/>
                <a:gd name="connsiteY5" fmla="*/ 337736 h 351801"/>
                <a:gd name="connsiteX6" fmla="*/ 0 w 2852500"/>
                <a:gd name="connsiteY6" fmla="*/ 75640 h 351801"/>
                <a:gd name="connsiteX7" fmla="*/ 21489 w 2852500"/>
                <a:gd name="connsiteY7" fmla="*/ 0 h 351801"/>
                <a:gd name="connsiteX0" fmla="*/ 21489 w 2852500"/>
                <a:gd name="connsiteY0" fmla="*/ 0 h 351147"/>
                <a:gd name="connsiteX1" fmla="*/ 2611219 w 2852500"/>
                <a:gd name="connsiteY1" fmla="*/ 296113 h 351147"/>
                <a:gd name="connsiteX2" fmla="*/ 2842087 w 2852500"/>
                <a:gd name="connsiteY2" fmla="*/ 341282 h 351147"/>
                <a:gd name="connsiteX3" fmla="*/ 2852500 w 2852500"/>
                <a:gd name="connsiteY3" fmla="*/ 351147 h 351147"/>
                <a:gd name="connsiteX4" fmla="*/ 2544705 w 2852500"/>
                <a:gd name="connsiteY4" fmla="*/ 342276 h 351147"/>
                <a:gd name="connsiteX5" fmla="*/ 2242097 w 2852500"/>
                <a:gd name="connsiteY5" fmla="*/ 337736 h 351147"/>
                <a:gd name="connsiteX6" fmla="*/ 0 w 2852500"/>
                <a:gd name="connsiteY6" fmla="*/ 75640 h 351147"/>
                <a:gd name="connsiteX7" fmla="*/ 21489 w 2852500"/>
                <a:gd name="connsiteY7" fmla="*/ 0 h 35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2500" h="351147">
                  <a:moveTo>
                    <a:pt x="21489" y="0"/>
                  </a:moveTo>
                  <a:lnTo>
                    <a:pt x="2611219" y="296113"/>
                  </a:lnTo>
                  <a:lnTo>
                    <a:pt x="2842087" y="341282"/>
                  </a:lnTo>
                  <a:lnTo>
                    <a:pt x="2852500" y="351147"/>
                  </a:lnTo>
                  <a:lnTo>
                    <a:pt x="2544705" y="342276"/>
                  </a:lnTo>
                  <a:lnTo>
                    <a:pt x="2242097" y="337736"/>
                  </a:lnTo>
                  <a:lnTo>
                    <a:pt x="0" y="75640"/>
                  </a:lnTo>
                  <a:lnTo>
                    <a:pt x="21489" y="0"/>
                  </a:ln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4969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</Words>
  <Application>Microsoft Office PowerPoint</Application>
  <PresentationFormat>A4 210 x 297 mm</PresentationFormat>
  <Paragraphs>45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Arial</vt:lpstr>
      <vt:lpstr>Calibri</vt:lpstr>
      <vt:lpstr>Office ​​テーマ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pptxf78_青森県をイメージするイラスト</dc:title>
  <dc:subject>pptxf78_青森県をイメージするイラスト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2020-12-19T15:30:39Z</dcterms:modified>
  <cp:category/>
  <cp:version>1</cp:version>
</cp:coreProperties>
</file>